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3" r:id="rId4"/>
    <p:sldId id="272" r:id="rId5"/>
    <p:sldId id="265" r:id="rId6"/>
    <p:sldId id="269" r:id="rId7"/>
    <p:sldId id="267" r:id="rId8"/>
    <p:sldId id="274" r:id="rId9"/>
    <p:sldId id="275" r:id="rId10"/>
    <p:sldId id="278" r:id="rId11"/>
    <p:sldId id="279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663300"/>
    <a:srgbClr val="843C0C"/>
    <a:srgbClr val="FB6D6D"/>
    <a:srgbClr val="5F3B3B"/>
    <a:srgbClr val="969696"/>
    <a:srgbClr val="CD0505"/>
    <a:srgbClr val="FFD3AE"/>
    <a:srgbClr val="FFFAF9"/>
    <a:srgbClr val="F9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4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68435" y="3013079"/>
            <a:ext cx="781050" cy="823384"/>
          </a:xfrm>
          <a:custGeom>
            <a:avLst/>
            <a:gdLst>
              <a:gd name="connsiteX0" fmla="*/ 107319 w 781050"/>
              <a:gd name="connsiteY0" fmla="*/ 823384 h 823384"/>
              <a:gd name="connsiteX1" fmla="*/ 683667 w 781050"/>
              <a:gd name="connsiteY1" fmla="*/ 823384 h 823384"/>
              <a:gd name="connsiteX2" fmla="*/ 733332 w 781050"/>
              <a:gd name="connsiteY2" fmla="*/ 403458 h 823384"/>
              <a:gd name="connsiteX3" fmla="*/ 781050 w 781050"/>
              <a:gd name="connsiteY3" fmla="*/ 0 h 823384"/>
              <a:gd name="connsiteX4" fmla="*/ 390525 w 781050"/>
              <a:gd name="connsiteY4" fmla="*/ 0 h 823384"/>
              <a:gd name="connsiteX5" fmla="*/ 0 w 781050"/>
              <a:gd name="connsiteY5" fmla="*/ 0 h 823384"/>
              <a:gd name="connsiteX6" fmla="*/ 54733 w 781050"/>
              <a:gd name="connsiteY6" fmla="*/ 419926 h 823384"/>
              <a:gd name="connsiteX7" fmla="*/ 107319 w 781050"/>
              <a:gd name="connsiteY7" fmla="*/ 823384 h 8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050" h="823384" fill="none" extrusionOk="0">
                <a:moveTo>
                  <a:pt x="107319" y="823384"/>
                </a:moveTo>
                <a:cubicBezTo>
                  <a:pt x="292339" y="777792"/>
                  <a:pt x="563714" y="874464"/>
                  <a:pt x="683667" y="823384"/>
                </a:cubicBezTo>
                <a:cubicBezTo>
                  <a:pt x="679456" y="700467"/>
                  <a:pt x="755113" y="518200"/>
                  <a:pt x="733332" y="403458"/>
                </a:cubicBezTo>
                <a:cubicBezTo>
                  <a:pt x="711551" y="288716"/>
                  <a:pt x="781162" y="139987"/>
                  <a:pt x="781050" y="0"/>
                </a:cubicBezTo>
                <a:cubicBezTo>
                  <a:pt x="589019" y="29614"/>
                  <a:pt x="581432" y="-30643"/>
                  <a:pt x="390525" y="0"/>
                </a:cubicBezTo>
                <a:cubicBezTo>
                  <a:pt x="199619" y="30643"/>
                  <a:pt x="100059" y="-25026"/>
                  <a:pt x="0" y="0"/>
                </a:cubicBezTo>
                <a:cubicBezTo>
                  <a:pt x="30188" y="97281"/>
                  <a:pt x="24270" y="212321"/>
                  <a:pt x="54733" y="419926"/>
                </a:cubicBezTo>
                <a:cubicBezTo>
                  <a:pt x="85196" y="627531"/>
                  <a:pt x="78341" y="744559"/>
                  <a:pt x="107319" y="823384"/>
                </a:cubicBezTo>
                <a:close/>
              </a:path>
              <a:path w="781050" h="823384" stroke="0" extrusionOk="0">
                <a:moveTo>
                  <a:pt x="107319" y="823384"/>
                </a:moveTo>
                <a:cubicBezTo>
                  <a:pt x="235035" y="804676"/>
                  <a:pt x="546613" y="891261"/>
                  <a:pt x="683667" y="823384"/>
                </a:cubicBezTo>
                <a:cubicBezTo>
                  <a:pt x="697962" y="685961"/>
                  <a:pt x="769306" y="491639"/>
                  <a:pt x="734306" y="395224"/>
                </a:cubicBezTo>
                <a:cubicBezTo>
                  <a:pt x="699306" y="298809"/>
                  <a:pt x="763525" y="189253"/>
                  <a:pt x="781050" y="0"/>
                </a:cubicBezTo>
                <a:cubicBezTo>
                  <a:pt x="692105" y="38653"/>
                  <a:pt x="502056" y="-20861"/>
                  <a:pt x="406146" y="0"/>
                </a:cubicBezTo>
                <a:cubicBezTo>
                  <a:pt x="310236" y="20861"/>
                  <a:pt x="85619" y="-20364"/>
                  <a:pt x="0" y="0"/>
                </a:cubicBezTo>
                <a:cubicBezTo>
                  <a:pt x="33235" y="125178"/>
                  <a:pt x="20036" y="287355"/>
                  <a:pt x="50440" y="386990"/>
                </a:cubicBezTo>
                <a:cubicBezTo>
                  <a:pt x="80844" y="486625"/>
                  <a:pt x="43604" y="729671"/>
                  <a:pt x="107319" y="82338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600" dirty="0">
              <a:ln w="19050">
                <a:noFill/>
              </a:ln>
              <a:solidFill>
                <a:srgbClr val="5F3B4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A932650-9ACA-4485-1D55-722C37BF7138}"/>
              </a:ext>
            </a:extLst>
          </p:cNvPr>
          <p:cNvSpPr/>
          <p:nvPr/>
        </p:nvSpPr>
        <p:spPr>
          <a:xfrm>
            <a:off x="5613402" y="2743889"/>
            <a:ext cx="893233" cy="186265"/>
          </a:xfrm>
          <a:custGeom>
            <a:avLst/>
            <a:gdLst>
              <a:gd name="connsiteX0" fmla="*/ 0 w 893233"/>
              <a:gd name="connsiteY0" fmla="*/ 5271 h 186265"/>
              <a:gd name="connsiteX1" fmla="*/ 31750 w 893233"/>
              <a:gd name="connsiteY1" fmla="*/ 186265 h 186265"/>
              <a:gd name="connsiteX2" fmla="*/ 434171 w 893233"/>
              <a:gd name="connsiteY2" fmla="*/ 182821 h 186265"/>
              <a:gd name="connsiteX3" fmla="*/ 853017 w 893233"/>
              <a:gd name="connsiteY3" fmla="*/ 179236 h 186265"/>
              <a:gd name="connsiteX4" fmla="*/ 893233 w 893233"/>
              <a:gd name="connsiteY4" fmla="*/ 0 h 186265"/>
              <a:gd name="connsiteX5" fmla="*/ 473413 w 893233"/>
              <a:gd name="connsiteY5" fmla="*/ 2477 h 186265"/>
              <a:gd name="connsiteX6" fmla="*/ 0 w 893233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233" h="186265" fill="none" extrusionOk="0">
                <a:moveTo>
                  <a:pt x="0" y="5271"/>
                </a:moveTo>
                <a:cubicBezTo>
                  <a:pt x="16055" y="61368"/>
                  <a:pt x="5262" y="149954"/>
                  <a:pt x="31750" y="186265"/>
                </a:cubicBezTo>
                <a:cubicBezTo>
                  <a:pt x="204076" y="159763"/>
                  <a:pt x="343075" y="186334"/>
                  <a:pt x="434171" y="182821"/>
                </a:cubicBezTo>
                <a:cubicBezTo>
                  <a:pt x="525267" y="179308"/>
                  <a:pt x="678611" y="211797"/>
                  <a:pt x="853017" y="179236"/>
                </a:cubicBezTo>
                <a:cubicBezTo>
                  <a:pt x="859243" y="111078"/>
                  <a:pt x="879247" y="86783"/>
                  <a:pt x="893233" y="0"/>
                </a:cubicBezTo>
                <a:cubicBezTo>
                  <a:pt x="703432" y="18111"/>
                  <a:pt x="623870" y="-1883"/>
                  <a:pt x="473413" y="2477"/>
                </a:cubicBezTo>
                <a:cubicBezTo>
                  <a:pt x="322956" y="6837"/>
                  <a:pt x="177638" y="-37423"/>
                  <a:pt x="0" y="5271"/>
                </a:cubicBezTo>
                <a:close/>
              </a:path>
              <a:path w="893233" h="186265" stroke="0" extrusionOk="0">
                <a:moveTo>
                  <a:pt x="0" y="5271"/>
                </a:moveTo>
                <a:cubicBezTo>
                  <a:pt x="20715" y="56084"/>
                  <a:pt x="11884" y="126827"/>
                  <a:pt x="31750" y="186265"/>
                </a:cubicBezTo>
                <a:cubicBezTo>
                  <a:pt x="145928" y="167126"/>
                  <a:pt x="325419" y="229302"/>
                  <a:pt x="442384" y="182751"/>
                </a:cubicBezTo>
                <a:cubicBezTo>
                  <a:pt x="559349" y="136200"/>
                  <a:pt x="668858" y="228368"/>
                  <a:pt x="853017" y="179236"/>
                </a:cubicBezTo>
                <a:cubicBezTo>
                  <a:pt x="849715" y="111582"/>
                  <a:pt x="900444" y="68147"/>
                  <a:pt x="893233" y="0"/>
                </a:cubicBezTo>
                <a:cubicBezTo>
                  <a:pt x="713969" y="45551"/>
                  <a:pt x="601641" y="-46109"/>
                  <a:pt x="446617" y="2636"/>
                </a:cubicBezTo>
                <a:cubicBezTo>
                  <a:pt x="291593" y="51381"/>
                  <a:pt x="204092" y="-43576"/>
                  <a:pt x="0" y="527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8100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B28DDC-8439-F4B2-B220-14128008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61" y="4031192"/>
            <a:ext cx="336764" cy="3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0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F0BBF7A7-485E-650D-9B65-CECCA79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38" y="4007910"/>
            <a:ext cx="407775" cy="4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AB4476-BB34-B280-139D-F5DE1F40B6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14" y="4007910"/>
            <a:ext cx="384493" cy="38449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813AAC-4602-3783-CF84-6B4892C7511E}"/>
              </a:ext>
            </a:extLst>
          </p:cNvPr>
          <p:cNvGrpSpPr/>
          <p:nvPr/>
        </p:nvGrpSpPr>
        <p:grpSpPr>
          <a:xfrm>
            <a:off x="5771094" y="3369217"/>
            <a:ext cx="624416" cy="458774"/>
            <a:chOff x="5824009" y="3344864"/>
            <a:chExt cx="543982" cy="45877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63E2CC6-70E8-F48E-37B3-98C6A0F82379}"/>
                </a:ext>
              </a:extLst>
            </p:cNvPr>
            <p:cNvSpPr/>
            <p:nvPr/>
          </p:nvSpPr>
          <p:spPr>
            <a:xfrm>
              <a:off x="5888037" y="3344864"/>
              <a:ext cx="433388" cy="458774"/>
            </a:xfrm>
            <a:custGeom>
              <a:avLst/>
              <a:gdLst>
                <a:gd name="connsiteX0" fmla="*/ 0 w 433388"/>
                <a:gd name="connsiteY0" fmla="*/ 229387 h 458774"/>
                <a:gd name="connsiteX1" fmla="*/ 216694 w 433388"/>
                <a:gd name="connsiteY1" fmla="*/ 0 h 458774"/>
                <a:gd name="connsiteX2" fmla="*/ 433388 w 433388"/>
                <a:gd name="connsiteY2" fmla="*/ 229387 h 458774"/>
                <a:gd name="connsiteX3" fmla="*/ 216694 w 433388"/>
                <a:gd name="connsiteY3" fmla="*/ 458774 h 458774"/>
                <a:gd name="connsiteX4" fmla="*/ 0 w 433388"/>
                <a:gd name="connsiteY4" fmla="*/ 229387 h 45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388" h="458774" fill="none" extrusionOk="0">
                  <a:moveTo>
                    <a:pt x="0" y="229387"/>
                  </a:moveTo>
                  <a:cubicBezTo>
                    <a:pt x="9476" y="97507"/>
                    <a:pt x="109253" y="-1031"/>
                    <a:pt x="216694" y="0"/>
                  </a:cubicBezTo>
                  <a:cubicBezTo>
                    <a:pt x="315949" y="12938"/>
                    <a:pt x="446937" y="104719"/>
                    <a:pt x="433388" y="229387"/>
                  </a:cubicBezTo>
                  <a:cubicBezTo>
                    <a:pt x="443965" y="344539"/>
                    <a:pt x="323436" y="454561"/>
                    <a:pt x="216694" y="458774"/>
                  </a:cubicBezTo>
                  <a:cubicBezTo>
                    <a:pt x="81630" y="468568"/>
                    <a:pt x="6484" y="368564"/>
                    <a:pt x="0" y="229387"/>
                  </a:cubicBezTo>
                  <a:close/>
                </a:path>
                <a:path w="433388" h="458774" stroke="0" extrusionOk="0">
                  <a:moveTo>
                    <a:pt x="0" y="229387"/>
                  </a:moveTo>
                  <a:cubicBezTo>
                    <a:pt x="25175" y="79787"/>
                    <a:pt x="102681" y="14372"/>
                    <a:pt x="216694" y="0"/>
                  </a:cubicBezTo>
                  <a:cubicBezTo>
                    <a:pt x="308624" y="-15346"/>
                    <a:pt x="411059" y="110174"/>
                    <a:pt x="433388" y="229387"/>
                  </a:cubicBezTo>
                  <a:cubicBezTo>
                    <a:pt x="439805" y="358446"/>
                    <a:pt x="329757" y="467153"/>
                    <a:pt x="216694" y="458774"/>
                  </a:cubicBezTo>
                  <a:cubicBezTo>
                    <a:pt x="121515" y="478065"/>
                    <a:pt x="-4607" y="358739"/>
                    <a:pt x="0" y="22938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8087610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0CECAB-9E52-B5FF-7DBF-78349B5BD0DA}"/>
                </a:ext>
              </a:extLst>
            </p:cNvPr>
            <p:cNvSpPr txBox="1"/>
            <p:nvPr/>
          </p:nvSpPr>
          <p:spPr>
            <a:xfrm>
              <a:off x="5824009" y="3429000"/>
              <a:ext cx="5439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쓸개</a:t>
              </a: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707038-1AC9-8C7A-E8CF-DD188045E429}"/>
              </a:ext>
            </a:extLst>
          </p:cNvPr>
          <p:cNvSpPr/>
          <p:nvPr/>
        </p:nvSpPr>
        <p:spPr>
          <a:xfrm>
            <a:off x="5616575" y="2754314"/>
            <a:ext cx="885825" cy="699040"/>
          </a:xfrm>
          <a:custGeom>
            <a:avLst/>
            <a:gdLst>
              <a:gd name="connsiteX0" fmla="*/ 0 w 885825"/>
              <a:gd name="connsiteY0" fmla="*/ 1542 h 699040"/>
              <a:gd name="connsiteX1" fmla="*/ 103188 w 885825"/>
              <a:gd name="connsiteY1" fmla="*/ 692867 h 699040"/>
              <a:gd name="connsiteX2" fmla="*/ 168275 w 885825"/>
              <a:gd name="connsiteY2" fmla="*/ 699040 h 699040"/>
              <a:gd name="connsiteX3" fmla="*/ 182563 w 885825"/>
              <a:gd name="connsiteY3" fmla="*/ 683608 h 699040"/>
              <a:gd name="connsiteX4" fmla="*/ 192088 w 885825"/>
              <a:gd name="connsiteY4" fmla="*/ 668177 h 699040"/>
              <a:gd name="connsiteX5" fmla="*/ 201613 w 885825"/>
              <a:gd name="connsiteY5" fmla="*/ 652745 h 699040"/>
              <a:gd name="connsiteX6" fmla="*/ 206375 w 885825"/>
              <a:gd name="connsiteY6" fmla="*/ 645030 h 699040"/>
              <a:gd name="connsiteX7" fmla="*/ 217488 w 885825"/>
              <a:gd name="connsiteY7" fmla="*/ 631142 h 699040"/>
              <a:gd name="connsiteX8" fmla="*/ 223838 w 885825"/>
              <a:gd name="connsiteY8" fmla="*/ 621883 h 699040"/>
              <a:gd name="connsiteX9" fmla="*/ 231775 w 885825"/>
              <a:gd name="connsiteY9" fmla="*/ 614168 h 699040"/>
              <a:gd name="connsiteX10" fmla="*/ 238125 w 885825"/>
              <a:gd name="connsiteY10" fmla="*/ 604909 h 699040"/>
              <a:gd name="connsiteX11" fmla="*/ 246063 w 885825"/>
              <a:gd name="connsiteY11" fmla="*/ 598736 h 699040"/>
              <a:gd name="connsiteX12" fmla="*/ 261938 w 885825"/>
              <a:gd name="connsiteY12" fmla="*/ 580219 h 699040"/>
              <a:gd name="connsiteX13" fmla="*/ 277813 w 885825"/>
              <a:gd name="connsiteY13" fmla="*/ 564787 h 699040"/>
              <a:gd name="connsiteX14" fmla="*/ 285750 w 885825"/>
              <a:gd name="connsiteY14" fmla="*/ 555528 h 699040"/>
              <a:gd name="connsiteX15" fmla="*/ 295275 w 885825"/>
              <a:gd name="connsiteY15" fmla="*/ 549356 h 699040"/>
              <a:gd name="connsiteX16" fmla="*/ 303213 w 885825"/>
              <a:gd name="connsiteY16" fmla="*/ 541640 h 699040"/>
              <a:gd name="connsiteX17" fmla="*/ 307975 w 885825"/>
              <a:gd name="connsiteY17" fmla="*/ 538553 h 699040"/>
              <a:gd name="connsiteX18" fmla="*/ 317500 w 885825"/>
              <a:gd name="connsiteY18" fmla="*/ 530838 h 699040"/>
              <a:gd name="connsiteX19" fmla="*/ 358775 w 885825"/>
              <a:gd name="connsiteY19" fmla="*/ 513863 h 699040"/>
              <a:gd name="connsiteX20" fmla="*/ 382588 w 885825"/>
              <a:gd name="connsiteY20" fmla="*/ 512321 h 699040"/>
              <a:gd name="connsiteX21" fmla="*/ 460375 w 885825"/>
              <a:gd name="connsiteY21" fmla="*/ 510777 h 699040"/>
              <a:gd name="connsiteX22" fmla="*/ 555625 w 885825"/>
              <a:gd name="connsiteY22" fmla="*/ 515407 h 699040"/>
              <a:gd name="connsiteX23" fmla="*/ 596900 w 885825"/>
              <a:gd name="connsiteY23" fmla="*/ 524666 h 699040"/>
              <a:gd name="connsiteX24" fmla="*/ 604838 w 885825"/>
              <a:gd name="connsiteY24" fmla="*/ 526208 h 699040"/>
              <a:gd name="connsiteX25" fmla="*/ 642938 w 885825"/>
              <a:gd name="connsiteY25" fmla="*/ 543183 h 699040"/>
              <a:gd name="connsiteX26" fmla="*/ 658813 w 885825"/>
              <a:gd name="connsiteY26" fmla="*/ 558615 h 699040"/>
              <a:gd name="connsiteX27" fmla="*/ 682625 w 885825"/>
              <a:gd name="connsiteY27" fmla="*/ 578675 h 699040"/>
              <a:gd name="connsiteX28" fmla="*/ 700088 w 885825"/>
              <a:gd name="connsiteY28" fmla="*/ 594106 h 699040"/>
              <a:gd name="connsiteX29" fmla="*/ 715963 w 885825"/>
              <a:gd name="connsiteY29" fmla="*/ 615710 h 699040"/>
              <a:gd name="connsiteX30" fmla="*/ 731838 w 885825"/>
              <a:gd name="connsiteY30" fmla="*/ 629599 h 699040"/>
              <a:gd name="connsiteX31" fmla="*/ 741363 w 885825"/>
              <a:gd name="connsiteY31" fmla="*/ 641944 h 699040"/>
              <a:gd name="connsiteX32" fmla="*/ 746125 w 885825"/>
              <a:gd name="connsiteY32" fmla="*/ 646573 h 699040"/>
              <a:gd name="connsiteX33" fmla="*/ 754063 w 885825"/>
              <a:gd name="connsiteY33" fmla="*/ 662004 h 699040"/>
              <a:gd name="connsiteX34" fmla="*/ 757238 w 885825"/>
              <a:gd name="connsiteY34" fmla="*/ 671263 h 699040"/>
              <a:gd name="connsiteX35" fmla="*/ 762000 w 885825"/>
              <a:gd name="connsiteY35" fmla="*/ 695953 h 699040"/>
              <a:gd name="connsiteX36" fmla="*/ 763588 w 885825"/>
              <a:gd name="connsiteY36" fmla="*/ 695953 h 699040"/>
              <a:gd name="connsiteX37" fmla="*/ 804863 w 885825"/>
              <a:gd name="connsiteY37" fmla="*/ 697497 h 699040"/>
              <a:gd name="connsiteX38" fmla="*/ 846963 w 885825"/>
              <a:gd name="connsiteY38" fmla="*/ 334799 h 699040"/>
              <a:gd name="connsiteX39" fmla="*/ 885825 w 885825"/>
              <a:gd name="connsiteY39" fmla="*/ 0 h 699040"/>
              <a:gd name="connsiteX40" fmla="*/ 425196 w 885825"/>
              <a:gd name="connsiteY40" fmla="*/ 802 h 699040"/>
              <a:gd name="connsiteX41" fmla="*/ 0 w 885825"/>
              <a:gd name="connsiteY41" fmla="*/ 1542 h 69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85825" h="699040" fill="none" extrusionOk="0">
                <a:moveTo>
                  <a:pt x="0" y="1542"/>
                </a:moveTo>
                <a:cubicBezTo>
                  <a:pt x="67273" y="275433"/>
                  <a:pt x="29849" y="419652"/>
                  <a:pt x="103188" y="692867"/>
                </a:cubicBezTo>
                <a:cubicBezTo>
                  <a:pt x="131445" y="693838"/>
                  <a:pt x="143109" y="699401"/>
                  <a:pt x="168275" y="699040"/>
                </a:cubicBezTo>
                <a:cubicBezTo>
                  <a:pt x="172594" y="694767"/>
                  <a:pt x="177691" y="690623"/>
                  <a:pt x="182563" y="683608"/>
                </a:cubicBezTo>
                <a:cubicBezTo>
                  <a:pt x="185190" y="679016"/>
                  <a:pt x="188093" y="672486"/>
                  <a:pt x="192088" y="668177"/>
                </a:cubicBezTo>
                <a:cubicBezTo>
                  <a:pt x="194563" y="665415"/>
                  <a:pt x="199686" y="656502"/>
                  <a:pt x="201613" y="652745"/>
                </a:cubicBezTo>
                <a:cubicBezTo>
                  <a:pt x="203136" y="650199"/>
                  <a:pt x="204217" y="647217"/>
                  <a:pt x="206375" y="645030"/>
                </a:cubicBezTo>
                <a:cubicBezTo>
                  <a:pt x="209394" y="639191"/>
                  <a:pt x="213959" y="635519"/>
                  <a:pt x="217488" y="631142"/>
                </a:cubicBezTo>
                <a:cubicBezTo>
                  <a:pt x="218966" y="627973"/>
                  <a:pt x="221476" y="624594"/>
                  <a:pt x="223838" y="621883"/>
                </a:cubicBezTo>
                <a:cubicBezTo>
                  <a:pt x="225976" y="618780"/>
                  <a:pt x="229549" y="617180"/>
                  <a:pt x="231775" y="614168"/>
                </a:cubicBezTo>
                <a:cubicBezTo>
                  <a:pt x="235028" y="611088"/>
                  <a:pt x="235245" y="607874"/>
                  <a:pt x="238125" y="604909"/>
                </a:cubicBezTo>
                <a:cubicBezTo>
                  <a:pt x="240330" y="602292"/>
                  <a:pt x="243534" y="601369"/>
                  <a:pt x="246063" y="598736"/>
                </a:cubicBezTo>
                <a:cubicBezTo>
                  <a:pt x="250458" y="593104"/>
                  <a:pt x="255610" y="585998"/>
                  <a:pt x="261938" y="580219"/>
                </a:cubicBezTo>
                <a:cubicBezTo>
                  <a:pt x="267499" y="575216"/>
                  <a:pt x="273948" y="570339"/>
                  <a:pt x="277813" y="564787"/>
                </a:cubicBezTo>
                <a:cubicBezTo>
                  <a:pt x="280057" y="561023"/>
                  <a:pt x="282092" y="557820"/>
                  <a:pt x="285750" y="555528"/>
                </a:cubicBezTo>
                <a:cubicBezTo>
                  <a:pt x="288698" y="553192"/>
                  <a:pt x="292452" y="551347"/>
                  <a:pt x="295275" y="549356"/>
                </a:cubicBezTo>
                <a:cubicBezTo>
                  <a:pt x="298600" y="547482"/>
                  <a:pt x="300117" y="544881"/>
                  <a:pt x="303213" y="541640"/>
                </a:cubicBezTo>
                <a:cubicBezTo>
                  <a:pt x="304453" y="540156"/>
                  <a:pt x="306643" y="539364"/>
                  <a:pt x="307975" y="538553"/>
                </a:cubicBezTo>
                <a:cubicBezTo>
                  <a:pt x="311353" y="536707"/>
                  <a:pt x="313523" y="533044"/>
                  <a:pt x="317500" y="530838"/>
                </a:cubicBezTo>
                <a:cubicBezTo>
                  <a:pt x="328465" y="526572"/>
                  <a:pt x="345608" y="515423"/>
                  <a:pt x="358775" y="513863"/>
                </a:cubicBezTo>
                <a:cubicBezTo>
                  <a:pt x="365686" y="514217"/>
                  <a:pt x="374464" y="512408"/>
                  <a:pt x="382588" y="512321"/>
                </a:cubicBezTo>
                <a:cubicBezTo>
                  <a:pt x="407794" y="511913"/>
                  <a:pt x="435764" y="508004"/>
                  <a:pt x="460375" y="510777"/>
                </a:cubicBezTo>
                <a:cubicBezTo>
                  <a:pt x="489129" y="516273"/>
                  <a:pt x="521197" y="513129"/>
                  <a:pt x="555625" y="515407"/>
                </a:cubicBezTo>
                <a:cubicBezTo>
                  <a:pt x="576103" y="516626"/>
                  <a:pt x="581532" y="520526"/>
                  <a:pt x="596900" y="524666"/>
                </a:cubicBezTo>
                <a:cubicBezTo>
                  <a:pt x="599095" y="524850"/>
                  <a:pt x="601674" y="525607"/>
                  <a:pt x="604838" y="526208"/>
                </a:cubicBezTo>
                <a:cubicBezTo>
                  <a:pt x="614824" y="529039"/>
                  <a:pt x="633844" y="536613"/>
                  <a:pt x="642938" y="543183"/>
                </a:cubicBezTo>
                <a:cubicBezTo>
                  <a:pt x="648342" y="547128"/>
                  <a:pt x="651378" y="554579"/>
                  <a:pt x="658813" y="558615"/>
                </a:cubicBezTo>
                <a:cubicBezTo>
                  <a:pt x="681942" y="568935"/>
                  <a:pt x="661269" y="558051"/>
                  <a:pt x="682625" y="578675"/>
                </a:cubicBezTo>
                <a:cubicBezTo>
                  <a:pt x="689141" y="583380"/>
                  <a:pt x="693959" y="587267"/>
                  <a:pt x="700088" y="594106"/>
                </a:cubicBezTo>
                <a:cubicBezTo>
                  <a:pt x="720640" y="618190"/>
                  <a:pt x="699633" y="595879"/>
                  <a:pt x="715963" y="615710"/>
                </a:cubicBezTo>
                <a:cubicBezTo>
                  <a:pt x="737259" y="639830"/>
                  <a:pt x="714010" y="602568"/>
                  <a:pt x="731838" y="629599"/>
                </a:cubicBezTo>
                <a:cubicBezTo>
                  <a:pt x="742428" y="641618"/>
                  <a:pt x="734933" y="632981"/>
                  <a:pt x="741363" y="641944"/>
                </a:cubicBezTo>
                <a:cubicBezTo>
                  <a:pt x="742784" y="643184"/>
                  <a:pt x="744473" y="645251"/>
                  <a:pt x="746125" y="646573"/>
                </a:cubicBezTo>
                <a:cubicBezTo>
                  <a:pt x="749439" y="651098"/>
                  <a:pt x="751671" y="656411"/>
                  <a:pt x="754063" y="662004"/>
                </a:cubicBezTo>
                <a:cubicBezTo>
                  <a:pt x="755206" y="665062"/>
                  <a:pt x="757239" y="671263"/>
                  <a:pt x="757238" y="671263"/>
                </a:cubicBezTo>
                <a:cubicBezTo>
                  <a:pt x="757166" y="671740"/>
                  <a:pt x="759865" y="696018"/>
                  <a:pt x="762000" y="695953"/>
                </a:cubicBezTo>
                <a:cubicBezTo>
                  <a:pt x="762469" y="695985"/>
                  <a:pt x="762836" y="695949"/>
                  <a:pt x="763588" y="695953"/>
                </a:cubicBezTo>
                <a:cubicBezTo>
                  <a:pt x="777796" y="697450"/>
                  <a:pt x="786459" y="697071"/>
                  <a:pt x="804863" y="697497"/>
                </a:cubicBezTo>
                <a:cubicBezTo>
                  <a:pt x="823289" y="523957"/>
                  <a:pt x="836572" y="492969"/>
                  <a:pt x="846963" y="334799"/>
                </a:cubicBezTo>
                <a:cubicBezTo>
                  <a:pt x="857354" y="176629"/>
                  <a:pt x="885961" y="72828"/>
                  <a:pt x="885825" y="0"/>
                </a:cubicBezTo>
                <a:cubicBezTo>
                  <a:pt x="693091" y="-14952"/>
                  <a:pt x="642554" y="5321"/>
                  <a:pt x="425196" y="802"/>
                </a:cubicBezTo>
                <a:cubicBezTo>
                  <a:pt x="207838" y="-3718"/>
                  <a:pt x="151336" y="9778"/>
                  <a:pt x="0" y="1542"/>
                </a:cubicBezTo>
                <a:close/>
              </a:path>
              <a:path w="885825" h="699040" stroke="0" extrusionOk="0">
                <a:moveTo>
                  <a:pt x="0" y="1542"/>
                </a:moveTo>
                <a:cubicBezTo>
                  <a:pt x="25880" y="241081"/>
                  <a:pt x="70933" y="500437"/>
                  <a:pt x="103188" y="692867"/>
                </a:cubicBezTo>
                <a:cubicBezTo>
                  <a:pt x="128772" y="697727"/>
                  <a:pt x="154754" y="696353"/>
                  <a:pt x="168275" y="699040"/>
                </a:cubicBezTo>
                <a:cubicBezTo>
                  <a:pt x="172169" y="693276"/>
                  <a:pt x="177668" y="690684"/>
                  <a:pt x="182563" y="683608"/>
                </a:cubicBezTo>
                <a:cubicBezTo>
                  <a:pt x="186015" y="678921"/>
                  <a:pt x="189640" y="672730"/>
                  <a:pt x="192088" y="668177"/>
                </a:cubicBezTo>
                <a:cubicBezTo>
                  <a:pt x="193971" y="664123"/>
                  <a:pt x="197606" y="660432"/>
                  <a:pt x="201613" y="652745"/>
                </a:cubicBezTo>
                <a:cubicBezTo>
                  <a:pt x="203154" y="650054"/>
                  <a:pt x="205218" y="647330"/>
                  <a:pt x="206375" y="645030"/>
                </a:cubicBezTo>
                <a:cubicBezTo>
                  <a:pt x="210543" y="639168"/>
                  <a:pt x="213557" y="636693"/>
                  <a:pt x="217488" y="631142"/>
                </a:cubicBezTo>
                <a:cubicBezTo>
                  <a:pt x="219425" y="627929"/>
                  <a:pt x="222014" y="624422"/>
                  <a:pt x="223838" y="621883"/>
                </a:cubicBezTo>
                <a:cubicBezTo>
                  <a:pt x="225695" y="618658"/>
                  <a:pt x="229150" y="617568"/>
                  <a:pt x="231775" y="614168"/>
                </a:cubicBezTo>
                <a:cubicBezTo>
                  <a:pt x="233497" y="611870"/>
                  <a:pt x="235929" y="608512"/>
                  <a:pt x="238125" y="604909"/>
                </a:cubicBezTo>
                <a:cubicBezTo>
                  <a:pt x="240275" y="602364"/>
                  <a:pt x="244372" y="600739"/>
                  <a:pt x="246063" y="598736"/>
                </a:cubicBezTo>
                <a:cubicBezTo>
                  <a:pt x="252568" y="592587"/>
                  <a:pt x="257216" y="586317"/>
                  <a:pt x="261938" y="580219"/>
                </a:cubicBezTo>
                <a:cubicBezTo>
                  <a:pt x="266342" y="576163"/>
                  <a:pt x="272657" y="571966"/>
                  <a:pt x="277813" y="564787"/>
                </a:cubicBezTo>
                <a:cubicBezTo>
                  <a:pt x="280180" y="561660"/>
                  <a:pt x="281859" y="558490"/>
                  <a:pt x="285750" y="555528"/>
                </a:cubicBezTo>
                <a:cubicBezTo>
                  <a:pt x="288446" y="552865"/>
                  <a:pt x="292604" y="551915"/>
                  <a:pt x="295275" y="549356"/>
                </a:cubicBezTo>
                <a:cubicBezTo>
                  <a:pt x="298120" y="546354"/>
                  <a:pt x="300522" y="543914"/>
                  <a:pt x="303213" y="541640"/>
                </a:cubicBezTo>
                <a:cubicBezTo>
                  <a:pt x="304688" y="540648"/>
                  <a:pt x="306373" y="539782"/>
                  <a:pt x="307975" y="538553"/>
                </a:cubicBezTo>
                <a:cubicBezTo>
                  <a:pt x="311223" y="535933"/>
                  <a:pt x="314438" y="532834"/>
                  <a:pt x="317500" y="530838"/>
                </a:cubicBezTo>
                <a:cubicBezTo>
                  <a:pt x="327659" y="525976"/>
                  <a:pt x="344904" y="517118"/>
                  <a:pt x="358775" y="513863"/>
                </a:cubicBezTo>
                <a:cubicBezTo>
                  <a:pt x="365489" y="512291"/>
                  <a:pt x="375348" y="513788"/>
                  <a:pt x="382588" y="512321"/>
                </a:cubicBezTo>
                <a:cubicBezTo>
                  <a:pt x="408090" y="514556"/>
                  <a:pt x="439532" y="508941"/>
                  <a:pt x="460375" y="510777"/>
                </a:cubicBezTo>
                <a:cubicBezTo>
                  <a:pt x="493580" y="508077"/>
                  <a:pt x="523089" y="513114"/>
                  <a:pt x="555625" y="515407"/>
                </a:cubicBezTo>
                <a:cubicBezTo>
                  <a:pt x="576819" y="517832"/>
                  <a:pt x="580912" y="519418"/>
                  <a:pt x="596900" y="524666"/>
                </a:cubicBezTo>
                <a:cubicBezTo>
                  <a:pt x="599818" y="525410"/>
                  <a:pt x="602455" y="525993"/>
                  <a:pt x="604838" y="526208"/>
                </a:cubicBezTo>
                <a:cubicBezTo>
                  <a:pt x="611266" y="530489"/>
                  <a:pt x="634014" y="535373"/>
                  <a:pt x="642938" y="543183"/>
                </a:cubicBezTo>
                <a:cubicBezTo>
                  <a:pt x="648461" y="547335"/>
                  <a:pt x="652397" y="554367"/>
                  <a:pt x="658813" y="558615"/>
                </a:cubicBezTo>
                <a:cubicBezTo>
                  <a:pt x="679546" y="573324"/>
                  <a:pt x="661685" y="560469"/>
                  <a:pt x="682625" y="578675"/>
                </a:cubicBezTo>
                <a:cubicBezTo>
                  <a:pt x="690307" y="583366"/>
                  <a:pt x="695694" y="587595"/>
                  <a:pt x="700088" y="594106"/>
                </a:cubicBezTo>
                <a:cubicBezTo>
                  <a:pt x="714391" y="616104"/>
                  <a:pt x="702410" y="591895"/>
                  <a:pt x="715963" y="615710"/>
                </a:cubicBezTo>
                <a:cubicBezTo>
                  <a:pt x="745009" y="647031"/>
                  <a:pt x="710227" y="610296"/>
                  <a:pt x="731838" y="629599"/>
                </a:cubicBezTo>
                <a:cubicBezTo>
                  <a:pt x="743037" y="642002"/>
                  <a:pt x="735592" y="634383"/>
                  <a:pt x="741363" y="641944"/>
                </a:cubicBezTo>
                <a:cubicBezTo>
                  <a:pt x="742629" y="643408"/>
                  <a:pt x="744856" y="644948"/>
                  <a:pt x="746125" y="646573"/>
                </a:cubicBezTo>
                <a:cubicBezTo>
                  <a:pt x="749938" y="651745"/>
                  <a:pt x="751057" y="656982"/>
                  <a:pt x="754063" y="662004"/>
                </a:cubicBezTo>
                <a:cubicBezTo>
                  <a:pt x="755207" y="665062"/>
                  <a:pt x="757238" y="671263"/>
                  <a:pt x="757238" y="671263"/>
                </a:cubicBezTo>
                <a:cubicBezTo>
                  <a:pt x="757425" y="671769"/>
                  <a:pt x="760194" y="695818"/>
                  <a:pt x="762000" y="695953"/>
                </a:cubicBezTo>
                <a:cubicBezTo>
                  <a:pt x="762584" y="696021"/>
                  <a:pt x="762901" y="695949"/>
                  <a:pt x="763588" y="695953"/>
                </a:cubicBezTo>
                <a:cubicBezTo>
                  <a:pt x="780256" y="695324"/>
                  <a:pt x="793198" y="698161"/>
                  <a:pt x="804863" y="697497"/>
                </a:cubicBezTo>
                <a:cubicBezTo>
                  <a:pt x="825444" y="584882"/>
                  <a:pt x="850324" y="447933"/>
                  <a:pt x="843725" y="362698"/>
                </a:cubicBezTo>
                <a:cubicBezTo>
                  <a:pt x="837126" y="277463"/>
                  <a:pt x="859248" y="173782"/>
                  <a:pt x="885825" y="0"/>
                </a:cubicBezTo>
                <a:cubicBezTo>
                  <a:pt x="684320" y="9231"/>
                  <a:pt x="578798" y="20208"/>
                  <a:pt x="460629" y="740"/>
                </a:cubicBezTo>
                <a:cubicBezTo>
                  <a:pt x="342460" y="-18728"/>
                  <a:pt x="124810" y="22670"/>
                  <a:pt x="0" y="1542"/>
                </a:cubicBezTo>
                <a:close/>
              </a:path>
            </a:pathLst>
          </a:custGeom>
          <a:solidFill>
            <a:srgbClr val="FB6D6D"/>
          </a:solidFill>
          <a:ln w="38100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317847160">
                  <a:custGeom>
                    <a:avLst/>
                    <a:gdLst>
                      <a:gd name="connsiteX0" fmla="*/ 0 w 885825"/>
                      <a:gd name="connsiteY0" fmla="*/ 1587 h 719137"/>
                      <a:gd name="connsiteX1" fmla="*/ 103188 w 885825"/>
                      <a:gd name="connsiteY1" fmla="*/ 712787 h 719137"/>
                      <a:gd name="connsiteX2" fmla="*/ 168275 w 885825"/>
                      <a:gd name="connsiteY2" fmla="*/ 719137 h 719137"/>
                      <a:gd name="connsiteX3" fmla="*/ 182563 w 885825"/>
                      <a:gd name="connsiteY3" fmla="*/ 703262 h 719137"/>
                      <a:gd name="connsiteX4" fmla="*/ 192088 w 885825"/>
                      <a:gd name="connsiteY4" fmla="*/ 687387 h 719137"/>
                      <a:gd name="connsiteX5" fmla="*/ 201613 w 885825"/>
                      <a:gd name="connsiteY5" fmla="*/ 671512 h 719137"/>
                      <a:gd name="connsiteX6" fmla="*/ 206375 w 885825"/>
                      <a:gd name="connsiteY6" fmla="*/ 663575 h 719137"/>
                      <a:gd name="connsiteX7" fmla="*/ 217488 w 885825"/>
                      <a:gd name="connsiteY7" fmla="*/ 649287 h 719137"/>
                      <a:gd name="connsiteX8" fmla="*/ 223838 w 885825"/>
                      <a:gd name="connsiteY8" fmla="*/ 639762 h 719137"/>
                      <a:gd name="connsiteX9" fmla="*/ 231775 w 885825"/>
                      <a:gd name="connsiteY9" fmla="*/ 631825 h 719137"/>
                      <a:gd name="connsiteX10" fmla="*/ 238125 w 885825"/>
                      <a:gd name="connsiteY10" fmla="*/ 622300 h 719137"/>
                      <a:gd name="connsiteX11" fmla="*/ 246063 w 885825"/>
                      <a:gd name="connsiteY11" fmla="*/ 615950 h 719137"/>
                      <a:gd name="connsiteX12" fmla="*/ 261938 w 885825"/>
                      <a:gd name="connsiteY12" fmla="*/ 596900 h 719137"/>
                      <a:gd name="connsiteX13" fmla="*/ 277813 w 885825"/>
                      <a:gd name="connsiteY13" fmla="*/ 581025 h 719137"/>
                      <a:gd name="connsiteX14" fmla="*/ 285750 w 885825"/>
                      <a:gd name="connsiteY14" fmla="*/ 571500 h 719137"/>
                      <a:gd name="connsiteX15" fmla="*/ 295275 w 885825"/>
                      <a:gd name="connsiteY15" fmla="*/ 565150 h 719137"/>
                      <a:gd name="connsiteX16" fmla="*/ 303213 w 885825"/>
                      <a:gd name="connsiteY16" fmla="*/ 557212 h 719137"/>
                      <a:gd name="connsiteX17" fmla="*/ 307975 w 885825"/>
                      <a:gd name="connsiteY17" fmla="*/ 554037 h 719137"/>
                      <a:gd name="connsiteX18" fmla="*/ 317500 w 885825"/>
                      <a:gd name="connsiteY18" fmla="*/ 546100 h 719137"/>
                      <a:gd name="connsiteX19" fmla="*/ 358775 w 885825"/>
                      <a:gd name="connsiteY19" fmla="*/ 528637 h 719137"/>
                      <a:gd name="connsiteX20" fmla="*/ 382588 w 885825"/>
                      <a:gd name="connsiteY20" fmla="*/ 527050 h 719137"/>
                      <a:gd name="connsiteX21" fmla="*/ 460375 w 885825"/>
                      <a:gd name="connsiteY21" fmla="*/ 525462 h 719137"/>
                      <a:gd name="connsiteX22" fmla="*/ 555625 w 885825"/>
                      <a:gd name="connsiteY22" fmla="*/ 530225 h 719137"/>
                      <a:gd name="connsiteX23" fmla="*/ 596900 w 885825"/>
                      <a:gd name="connsiteY23" fmla="*/ 539750 h 719137"/>
                      <a:gd name="connsiteX24" fmla="*/ 604838 w 885825"/>
                      <a:gd name="connsiteY24" fmla="*/ 541337 h 719137"/>
                      <a:gd name="connsiteX25" fmla="*/ 642938 w 885825"/>
                      <a:gd name="connsiteY25" fmla="*/ 558800 h 719137"/>
                      <a:gd name="connsiteX26" fmla="*/ 658813 w 885825"/>
                      <a:gd name="connsiteY26" fmla="*/ 574675 h 719137"/>
                      <a:gd name="connsiteX27" fmla="*/ 682625 w 885825"/>
                      <a:gd name="connsiteY27" fmla="*/ 595312 h 719137"/>
                      <a:gd name="connsiteX28" fmla="*/ 700088 w 885825"/>
                      <a:gd name="connsiteY28" fmla="*/ 611187 h 719137"/>
                      <a:gd name="connsiteX29" fmla="*/ 715963 w 885825"/>
                      <a:gd name="connsiteY29" fmla="*/ 633412 h 719137"/>
                      <a:gd name="connsiteX30" fmla="*/ 731838 w 885825"/>
                      <a:gd name="connsiteY30" fmla="*/ 647700 h 719137"/>
                      <a:gd name="connsiteX31" fmla="*/ 741363 w 885825"/>
                      <a:gd name="connsiteY31" fmla="*/ 660400 h 719137"/>
                      <a:gd name="connsiteX32" fmla="*/ 746125 w 885825"/>
                      <a:gd name="connsiteY32" fmla="*/ 665162 h 719137"/>
                      <a:gd name="connsiteX33" fmla="*/ 754063 w 885825"/>
                      <a:gd name="connsiteY33" fmla="*/ 681037 h 719137"/>
                      <a:gd name="connsiteX34" fmla="*/ 757238 w 885825"/>
                      <a:gd name="connsiteY34" fmla="*/ 690562 h 719137"/>
                      <a:gd name="connsiteX35" fmla="*/ 762000 w 885825"/>
                      <a:gd name="connsiteY35" fmla="*/ 715962 h 719137"/>
                      <a:gd name="connsiteX36" fmla="*/ 763588 w 885825"/>
                      <a:gd name="connsiteY36" fmla="*/ 715962 h 719137"/>
                      <a:gd name="connsiteX37" fmla="*/ 804863 w 885825"/>
                      <a:gd name="connsiteY37" fmla="*/ 717550 h 719137"/>
                      <a:gd name="connsiteX38" fmla="*/ 885825 w 885825"/>
                      <a:gd name="connsiteY38" fmla="*/ 0 h 719137"/>
                      <a:gd name="connsiteX39" fmla="*/ 0 w 885825"/>
                      <a:gd name="connsiteY39" fmla="*/ 1587 h 719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885825" h="719137">
                        <a:moveTo>
                          <a:pt x="0" y="1587"/>
                        </a:moveTo>
                        <a:lnTo>
                          <a:pt x="103188" y="712787"/>
                        </a:lnTo>
                        <a:lnTo>
                          <a:pt x="168275" y="719137"/>
                        </a:lnTo>
                        <a:cubicBezTo>
                          <a:pt x="173038" y="713845"/>
                          <a:pt x="178291" y="708957"/>
                          <a:pt x="182563" y="703262"/>
                        </a:cubicBezTo>
                        <a:cubicBezTo>
                          <a:pt x="186266" y="698325"/>
                          <a:pt x="188913" y="692679"/>
                          <a:pt x="192088" y="687387"/>
                        </a:cubicBezTo>
                        <a:lnTo>
                          <a:pt x="201613" y="671512"/>
                        </a:lnTo>
                        <a:cubicBezTo>
                          <a:pt x="203200" y="668866"/>
                          <a:pt x="204481" y="666010"/>
                          <a:pt x="206375" y="663575"/>
                        </a:cubicBezTo>
                        <a:cubicBezTo>
                          <a:pt x="210079" y="658812"/>
                          <a:pt x="214141" y="654307"/>
                          <a:pt x="217488" y="649287"/>
                        </a:cubicBezTo>
                        <a:cubicBezTo>
                          <a:pt x="219605" y="646112"/>
                          <a:pt x="221422" y="642715"/>
                          <a:pt x="223838" y="639762"/>
                        </a:cubicBezTo>
                        <a:cubicBezTo>
                          <a:pt x="226207" y="636866"/>
                          <a:pt x="229406" y="634721"/>
                          <a:pt x="231775" y="631825"/>
                        </a:cubicBezTo>
                        <a:cubicBezTo>
                          <a:pt x="234191" y="628872"/>
                          <a:pt x="235572" y="625136"/>
                          <a:pt x="238125" y="622300"/>
                        </a:cubicBezTo>
                        <a:cubicBezTo>
                          <a:pt x="240392" y="619781"/>
                          <a:pt x="243745" y="618422"/>
                          <a:pt x="246063" y="615950"/>
                        </a:cubicBezTo>
                        <a:cubicBezTo>
                          <a:pt x="251716" y="609920"/>
                          <a:pt x="256093" y="602745"/>
                          <a:pt x="261938" y="596900"/>
                        </a:cubicBezTo>
                        <a:cubicBezTo>
                          <a:pt x="267230" y="591608"/>
                          <a:pt x="273022" y="586774"/>
                          <a:pt x="277813" y="581025"/>
                        </a:cubicBezTo>
                        <a:cubicBezTo>
                          <a:pt x="280459" y="577850"/>
                          <a:pt x="282692" y="574280"/>
                          <a:pt x="285750" y="571500"/>
                        </a:cubicBezTo>
                        <a:cubicBezTo>
                          <a:pt x="288573" y="568933"/>
                          <a:pt x="292322" y="567566"/>
                          <a:pt x="295275" y="565150"/>
                        </a:cubicBezTo>
                        <a:cubicBezTo>
                          <a:pt x="298171" y="562780"/>
                          <a:pt x="300397" y="559676"/>
                          <a:pt x="303213" y="557212"/>
                        </a:cubicBezTo>
                        <a:cubicBezTo>
                          <a:pt x="304649" y="555956"/>
                          <a:pt x="306469" y="555208"/>
                          <a:pt x="307975" y="554037"/>
                        </a:cubicBezTo>
                        <a:cubicBezTo>
                          <a:pt x="311237" y="551500"/>
                          <a:pt x="313942" y="548202"/>
                          <a:pt x="317500" y="546100"/>
                        </a:cubicBezTo>
                        <a:cubicBezTo>
                          <a:pt x="327553" y="540160"/>
                          <a:pt x="345674" y="530733"/>
                          <a:pt x="358775" y="528637"/>
                        </a:cubicBezTo>
                        <a:cubicBezTo>
                          <a:pt x="366630" y="527380"/>
                          <a:pt x="374637" y="527298"/>
                          <a:pt x="382588" y="527050"/>
                        </a:cubicBezTo>
                        <a:cubicBezTo>
                          <a:pt x="408510" y="526240"/>
                          <a:pt x="434446" y="525991"/>
                          <a:pt x="460375" y="525462"/>
                        </a:cubicBezTo>
                        <a:cubicBezTo>
                          <a:pt x="492125" y="527050"/>
                          <a:pt x="523959" y="527419"/>
                          <a:pt x="555625" y="530225"/>
                        </a:cubicBezTo>
                        <a:cubicBezTo>
                          <a:pt x="576327" y="532059"/>
                          <a:pt x="580869" y="535743"/>
                          <a:pt x="596900" y="539750"/>
                        </a:cubicBezTo>
                        <a:cubicBezTo>
                          <a:pt x="599518" y="540404"/>
                          <a:pt x="602192" y="540808"/>
                          <a:pt x="604838" y="541337"/>
                        </a:cubicBezTo>
                        <a:cubicBezTo>
                          <a:pt x="613202" y="544683"/>
                          <a:pt x="634246" y="551938"/>
                          <a:pt x="642938" y="558800"/>
                        </a:cubicBezTo>
                        <a:cubicBezTo>
                          <a:pt x="648812" y="563437"/>
                          <a:pt x="652723" y="570325"/>
                          <a:pt x="658813" y="574675"/>
                        </a:cubicBezTo>
                        <a:cubicBezTo>
                          <a:pt x="678829" y="588972"/>
                          <a:pt x="661403" y="575605"/>
                          <a:pt x="682625" y="595312"/>
                        </a:cubicBezTo>
                        <a:cubicBezTo>
                          <a:pt x="688509" y="600776"/>
                          <a:pt x="695126" y="604736"/>
                          <a:pt x="700088" y="611187"/>
                        </a:cubicBezTo>
                        <a:cubicBezTo>
                          <a:pt x="718699" y="635381"/>
                          <a:pt x="697805" y="613438"/>
                          <a:pt x="715963" y="633412"/>
                        </a:cubicBezTo>
                        <a:cubicBezTo>
                          <a:pt x="739941" y="659789"/>
                          <a:pt x="708621" y="624485"/>
                          <a:pt x="731838" y="647700"/>
                        </a:cubicBezTo>
                        <a:cubicBezTo>
                          <a:pt x="743416" y="659277"/>
                          <a:pt x="734036" y="651607"/>
                          <a:pt x="741363" y="660400"/>
                        </a:cubicBezTo>
                        <a:cubicBezTo>
                          <a:pt x="742800" y="662125"/>
                          <a:pt x="744778" y="663366"/>
                          <a:pt x="746125" y="665162"/>
                        </a:cubicBezTo>
                        <a:cubicBezTo>
                          <a:pt x="750063" y="670412"/>
                          <a:pt x="751858" y="674973"/>
                          <a:pt x="754063" y="681037"/>
                        </a:cubicBezTo>
                        <a:cubicBezTo>
                          <a:pt x="755207" y="684182"/>
                          <a:pt x="757238" y="690562"/>
                          <a:pt x="757238" y="690562"/>
                        </a:cubicBezTo>
                        <a:cubicBezTo>
                          <a:pt x="757309" y="691129"/>
                          <a:pt x="759894" y="715962"/>
                          <a:pt x="762000" y="715962"/>
                        </a:cubicBezTo>
                        <a:lnTo>
                          <a:pt x="763588" y="715962"/>
                        </a:lnTo>
                        <a:lnTo>
                          <a:pt x="804863" y="717550"/>
                        </a:lnTo>
                        <a:lnTo>
                          <a:pt x="885825" y="0"/>
                        </a:lnTo>
                        <a:lnTo>
                          <a:pt x="0" y="1587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209217-46FB-C267-B4A4-93C84361D25D}"/>
              </a:ext>
            </a:extLst>
          </p:cNvPr>
          <p:cNvSpPr txBox="1"/>
          <p:nvPr/>
        </p:nvSpPr>
        <p:spPr>
          <a:xfrm>
            <a:off x="3006725" y="27604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5F3B4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</a:t>
            </a:r>
            <a:endParaRPr lang="en-US" altLang="ko-KR" sz="2800" dirty="0">
              <a:solidFill>
                <a:srgbClr val="5F3B4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4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94946" y="2881312"/>
            <a:ext cx="168341" cy="105970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740004" y="3917729"/>
            <a:ext cx="696913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E42BC8-66F3-565E-EC45-565B04284E6E}"/>
              </a:ext>
            </a:extLst>
          </p:cNvPr>
          <p:cNvCxnSpPr>
            <a:cxnSpLocks/>
          </p:cNvCxnSpPr>
          <p:nvPr/>
        </p:nvCxnSpPr>
        <p:spPr>
          <a:xfrm>
            <a:off x="5443447" y="2737910"/>
            <a:ext cx="158955" cy="171227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2C59099-4004-8876-2C41-8C24E786C1CF}"/>
              </a:ext>
            </a:extLst>
          </p:cNvPr>
          <p:cNvSpPr/>
          <p:nvPr/>
        </p:nvSpPr>
        <p:spPr>
          <a:xfrm>
            <a:off x="5719922" y="2883027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72345" y="-78"/>
                  <a:pt x="91780" y="4618"/>
                  <a:pt x="158750" y="0"/>
                </a:cubicBezTo>
                <a:cubicBezTo>
                  <a:pt x="166551" y="46874"/>
                  <a:pt x="152000" y="106375"/>
                  <a:pt x="158750" y="140061"/>
                </a:cubicBezTo>
                <a:cubicBezTo>
                  <a:pt x="88389" y="130990"/>
                  <a:pt x="29305" y="142467"/>
                  <a:pt x="0" y="140061"/>
                </a:cubicBezTo>
                <a:cubicBezTo>
                  <a:pt x="-5309" y="72524"/>
                  <a:pt x="-2903" y="17780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45739" y="-6408"/>
                  <a:pt x="119520" y="12653"/>
                  <a:pt x="158750" y="0"/>
                </a:cubicBezTo>
                <a:cubicBezTo>
                  <a:pt x="164459" y="19075"/>
                  <a:pt x="153047" y="105589"/>
                  <a:pt x="158750" y="140061"/>
                </a:cubicBezTo>
                <a:cubicBezTo>
                  <a:pt x="101318" y="134935"/>
                  <a:pt x="23776" y="148067"/>
                  <a:pt x="0" y="140061"/>
                </a:cubicBezTo>
                <a:cubicBezTo>
                  <a:pt x="5768" y="71742"/>
                  <a:pt x="9934" y="34507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24990279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D4AE35FA-22CD-9E5E-A657-5F32079C6370}"/>
              </a:ext>
            </a:extLst>
          </p:cNvPr>
          <p:cNvSpPr/>
          <p:nvPr/>
        </p:nvSpPr>
        <p:spPr>
          <a:xfrm>
            <a:off x="5974352" y="2879281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4479" y="-9516"/>
                  <a:pt x="81416" y="10968"/>
                  <a:pt x="158750" y="0"/>
                </a:cubicBezTo>
                <a:cubicBezTo>
                  <a:pt x="155382" y="43858"/>
                  <a:pt x="164758" y="75069"/>
                  <a:pt x="158750" y="140061"/>
                </a:cubicBezTo>
                <a:cubicBezTo>
                  <a:pt x="137621" y="152192"/>
                  <a:pt x="62047" y="128344"/>
                  <a:pt x="0" y="140061"/>
                </a:cubicBezTo>
                <a:cubicBezTo>
                  <a:pt x="656" y="113905"/>
                  <a:pt x="789" y="15315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58681" y="10234"/>
                  <a:pt x="103867" y="1851"/>
                  <a:pt x="158750" y="0"/>
                </a:cubicBezTo>
                <a:cubicBezTo>
                  <a:pt x="171007" y="25493"/>
                  <a:pt x="156014" y="122074"/>
                  <a:pt x="158750" y="140061"/>
                </a:cubicBezTo>
                <a:cubicBezTo>
                  <a:pt x="121408" y="131952"/>
                  <a:pt x="41684" y="152004"/>
                  <a:pt x="0" y="140061"/>
                </a:cubicBezTo>
                <a:cubicBezTo>
                  <a:pt x="-57" y="95944"/>
                  <a:pt x="5408" y="36262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6466975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C4F5A405-34E2-E1EE-5BF6-30E5AC6297B8}"/>
              </a:ext>
            </a:extLst>
          </p:cNvPr>
          <p:cNvSpPr/>
          <p:nvPr/>
        </p:nvSpPr>
        <p:spPr>
          <a:xfrm>
            <a:off x="6224853" y="2879281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1219" y="-13024"/>
                  <a:pt x="84811" y="-9653"/>
                  <a:pt x="158750" y="0"/>
                </a:cubicBezTo>
                <a:cubicBezTo>
                  <a:pt x="149654" y="49637"/>
                  <a:pt x="169345" y="76057"/>
                  <a:pt x="158750" y="140061"/>
                </a:cubicBezTo>
                <a:cubicBezTo>
                  <a:pt x="99515" y="134159"/>
                  <a:pt x="78482" y="130447"/>
                  <a:pt x="0" y="140061"/>
                </a:cubicBezTo>
                <a:cubicBezTo>
                  <a:pt x="-858" y="86954"/>
                  <a:pt x="-6043" y="22429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65758" y="3422"/>
                  <a:pt x="125955" y="-2055"/>
                  <a:pt x="158750" y="0"/>
                </a:cubicBezTo>
                <a:cubicBezTo>
                  <a:pt x="165365" y="43319"/>
                  <a:pt x="170367" y="93729"/>
                  <a:pt x="158750" y="140061"/>
                </a:cubicBezTo>
                <a:cubicBezTo>
                  <a:pt x="87100" y="138579"/>
                  <a:pt x="75361" y="143631"/>
                  <a:pt x="0" y="140061"/>
                </a:cubicBezTo>
                <a:cubicBezTo>
                  <a:pt x="-7153" y="96611"/>
                  <a:pt x="650" y="22433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7877660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CE66659-A97A-A46A-B0B3-C323E5BF0D24}"/>
              </a:ext>
            </a:extLst>
          </p:cNvPr>
          <p:cNvSpPr txBox="1"/>
          <p:nvPr/>
        </p:nvSpPr>
        <p:spPr>
          <a:xfrm>
            <a:off x="5843634" y="2648839"/>
            <a:ext cx="492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얼음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4CBD3D61-B56A-1638-A16B-A13DC7D67451}"/>
              </a:ext>
            </a:extLst>
          </p:cNvPr>
          <p:cNvSpPr/>
          <p:nvPr/>
        </p:nvSpPr>
        <p:spPr>
          <a:xfrm>
            <a:off x="5706533" y="3080587"/>
            <a:ext cx="759884" cy="745067"/>
          </a:xfrm>
          <a:custGeom>
            <a:avLst/>
            <a:gdLst>
              <a:gd name="connsiteX0" fmla="*/ 0 w 759884"/>
              <a:gd name="connsiteY0" fmla="*/ 6350 h 745067"/>
              <a:gd name="connsiteX1" fmla="*/ 56706 w 759884"/>
              <a:gd name="connsiteY1" fmla="*/ 353547 h 745067"/>
              <a:gd name="connsiteX2" fmla="*/ 120650 w 759884"/>
              <a:gd name="connsiteY2" fmla="*/ 745067 h 745067"/>
              <a:gd name="connsiteX3" fmla="*/ 656167 w 759884"/>
              <a:gd name="connsiteY3" fmla="*/ 745067 h 745067"/>
              <a:gd name="connsiteX4" fmla="*/ 705951 w 759884"/>
              <a:gd name="connsiteY4" fmla="*/ 387435 h 745067"/>
              <a:gd name="connsiteX5" fmla="*/ 759884 w 759884"/>
              <a:gd name="connsiteY5" fmla="*/ 0 h 745067"/>
              <a:gd name="connsiteX6" fmla="*/ 387541 w 759884"/>
              <a:gd name="connsiteY6" fmla="*/ 3112 h 745067"/>
              <a:gd name="connsiteX7" fmla="*/ 0 w 759884"/>
              <a:gd name="connsiteY7" fmla="*/ 6350 h 74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84" h="745067" fill="none" extrusionOk="0">
                <a:moveTo>
                  <a:pt x="0" y="6350"/>
                </a:moveTo>
                <a:cubicBezTo>
                  <a:pt x="33784" y="111010"/>
                  <a:pt x="15490" y="286742"/>
                  <a:pt x="56706" y="353547"/>
                </a:cubicBezTo>
                <a:cubicBezTo>
                  <a:pt x="97921" y="420353"/>
                  <a:pt x="90972" y="624796"/>
                  <a:pt x="120650" y="745067"/>
                </a:cubicBezTo>
                <a:cubicBezTo>
                  <a:pt x="275162" y="694355"/>
                  <a:pt x="505837" y="755024"/>
                  <a:pt x="656167" y="745067"/>
                </a:cubicBezTo>
                <a:cubicBezTo>
                  <a:pt x="636388" y="603346"/>
                  <a:pt x="690437" y="556353"/>
                  <a:pt x="705951" y="387435"/>
                </a:cubicBezTo>
                <a:cubicBezTo>
                  <a:pt x="721465" y="218517"/>
                  <a:pt x="741370" y="137755"/>
                  <a:pt x="759884" y="0"/>
                </a:cubicBezTo>
                <a:cubicBezTo>
                  <a:pt x="632381" y="23310"/>
                  <a:pt x="528334" y="-17459"/>
                  <a:pt x="387541" y="3112"/>
                </a:cubicBezTo>
                <a:cubicBezTo>
                  <a:pt x="246747" y="23683"/>
                  <a:pt x="109199" y="-12141"/>
                  <a:pt x="0" y="6350"/>
                </a:cubicBezTo>
                <a:close/>
              </a:path>
              <a:path w="759884" h="745067" stroke="0" extrusionOk="0">
                <a:moveTo>
                  <a:pt x="0" y="6350"/>
                </a:moveTo>
                <a:cubicBezTo>
                  <a:pt x="63367" y="184278"/>
                  <a:pt x="-9467" y="208679"/>
                  <a:pt x="62738" y="390483"/>
                </a:cubicBezTo>
                <a:cubicBezTo>
                  <a:pt x="134943" y="572287"/>
                  <a:pt x="74651" y="637718"/>
                  <a:pt x="120650" y="745067"/>
                </a:cubicBezTo>
                <a:cubicBezTo>
                  <a:pt x="375595" y="698271"/>
                  <a:pt x="395270" y="795948"/>
                  <a:pt x="656167" y="745067"/>
                </a:cubicBezTo>
                <a:cubicBezTo>
                  <a:pt x="652423" y="625403"/>
                  <a:pt x="714817" y="509936"/>
                  <a:pt x="704914" y="394886"/>
                </a:cubicBezTo>
                <a:cubicBezTo>
                  <a:pt x="695011" y="279836"/>
                  <a:pt x="777273" y="165021"/>
                  <a:pt x="759884" y="0"/>
                </a:cubicBezTo>
                <a:cubicBezTo>
                  <a:pt x="598043" y="16329"/>
                  <a:pt x="502084" y="-17019"/>
                  <a:pt x="395140" y="3048"/>
                </a:cubicBezTo>
                <a:cubicBezTo>
                  <a:pt x="288196" y="23115"/>
                  <a:pt x="178191" y="-31201"/>
                  <a:pt x="0" y="635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843C0C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48433270">
                  <a:custGeom>
                    <a:avLst/>
                    <a:gdLst>
                      <a:gd name="connsiteX0" fmla="*/ 0 w 759884"/>
                      <a:gd name="connsiteY0" fmla="*/ 6350 h 745067"/>
                      <a:gd name="connsiteX1" fmla="*/ 120650 w 759884"/>
                      <a:gd name="connsiteY1" fmla="*/ 745067 h 745067"/>
                      <a:gd name="connsiteX2" fmla="*/ 656167 w 759884"/>
                      <a:gd name="connsiteY2" fmla="*/ 745067 h 745067"/>
                      <a:gd name="connsiteX3" fmla="*/ 759884 w 759884"/>
                      <a:gd name="connsiteY3" fmla="*/ 0 h 745067"/>
                      <a:gd name="connsiteX4" fmla="*/ 0 w 759884"/>
                      <a:gd name="connsiteY4" fmla="*/ 6350 h 74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9884" h="745067">
                        <a:moveTo>
                          <a:pt x="0" y="6350"/>
                        </a:moveTo>
                        <a:lnTo>
                          <a:pt x="120650" y="745067"/>
                        </a:lnTo>
                        <a:lnTo>
                          <a:pt x="656167" y="745067"/>
                        </a:lnTo>
                        <a:lnTo>
                          <a:pt x="759884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400" dirty="0">
              <a:solidFill>
                <a:srgbClr val="843C0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18792" y="2691121"/>
            <a:ext cx="182717" cy="1249891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F577D-185D-F37E-87B1-E0226EF66FA6}"/>
              </a:ext>
            </a:extLst>
          </p:cNvPr>
          <p:cNvCxnSpPr>
            <a:cxnSpLocks/>
          </p:cNvCxnSpPr>
          <p:nvPr/>
        </p:nvCxnSpPr>
        <p:spPr>
          <a:xfrm flipH="1">
            <a:off x="6682726" y="3135092"/>
            <a:ext cx="31208" cy="493195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59B28D-1B41-D23F-7399-FC3121781427}"/>
              </a:ext>
            </a:extLst>
          </p:cNvPr>
          <p:cNvCxnSpPr>
            <a:cxnSpLocks/>
          </p:cNvCxnSpPr>
          <p:nvPr/>
        </p:nvCxnSpPr>
        <p:spPr>
          <a:xfrm flipH="1">
            <a:off x="6527934" y="3159741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7667EAEA-800B-19D8-7A87-3C27C79EA4AE}"/>
              </a:ext>
            </a:extLst>
          </p:cNvPr>
          <p:cNvCxnSpPr>
            <a:cxnSpLocks/>
          </p:cNvCxnSpPr>
          <p:nvPr/>
        </p:nvCxnSpPr>
        <p:spPr>
          <a:xfrm flipH="1">
            <a:off x="6476041" y="3598703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DAEF8766-EB2A-88D7-4D02-2196918D4021}"/>
              </a:ext>
            </a:extLst>
          </p:cNvPr>
          <p:cNvCxnSpPr>
            <a:cxnSpLocks/>
          </p:cNvCxnSpPr>
          <p:nvPr/>
        </p:nvCxnSpPr>
        <p:spPr>
          <a:xfrm flipH="1">
            <a:off x="6322483" y="3788391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524202CC-3D15-6F6D-2CC1-4266BE7B5C8B}"/>
              </a:ext>
            </a:extLst>
          </p:cNvPr>
          <p:cNvCxnSpPr>
            <a:cxnSpLocks/>
          </p:cNvCxnSpPr>
          <p:nvPr/>
        </p:nvCxnSpPr>
        <p:spPr>
          <a:xfrm flipH="1">
            <a:off x="6335250" y="3703724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61CF210C-63E6-1E05-3494-47D78DB0A7B9}"/>
              </a:ext>
            </a:extLst>
          </p:cNvPr>
          <p:cNvCxnSpPr>
            <a:cxnSpLocks/>
          </p:cNvCxnSpPr>
          <p:nvPr/>
        </p:nvCxnSpPr>
        <p:spPr>
          <a:xfrm flipH="1">
            <a:off x="6348413" y="3605890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14A1C6EC-2546-EB66-35D8-EAE15134BF6A}"/>
              </a:ext>
            </a:extLst>
          </p:cNvPr>
          <p:cNvCxnSpPr>
            <a:cxnSpLocks/>
          </p:cNvCxnSpPr>
          <p:nvPr/>
        </p:nvCxnSpPr>
        <p:spPr>
          <a:xfrm flipH="1">
            <a:off x="6361607" y="3520854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A423BCFA-7F6C-F758-3532-0BCA300598CD}"/>
              </a:ext>
            </a:extLst>
          </p:cNvPr>
          <p:cNvCxnSpPr>
            <a:cxnSpLocks/>
          </p:cNvCxnSpPr>
          <p:nvPr/>
        </p:nvCxnSpPr>
        <p:spPr>
          <a:xfrm flipH="1">
            <a:off x="6379700" y="3413741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184CC-15B9-66B1-07F8-E5C90405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33" y="3986114"/>
            <a:ext cx="445584" cy="4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16" y="4063062"/>
            <a:ext cx="374188" cy="3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93291" y="2936694"/>
            <a:ext cx="168341" cy="105970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738349" y="3973111"/>
            <a:ext cx="696913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E42BC8-66F3-565E-EC45-565B04284E6E}"/>
              </a:ext>
            </a:extLst>
          </p:cNvPr>
          <p:cNvCxnSpPr>
            <a:cxnSpLocks/>
          </p:cNvCxnSpPr>
          <p:nvPr/>
        </p:nvCxnSpPr>
        <p:spPr>
          <a:xfrm>
            <a:off x="5441792" y="2793292"/>
            <a:ext cx="158955" cy="171227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2C59099-4004-8876-2C41-8C24E786C1CF}"/>
              </a:ext>
            </a:extLst>
          </p:cNvPr>
          <p:cNvSpPr/>
          <p:nvPr/>
        </p:nvSpPr>
        <p:spPr>
          <a:xfrm>
            <a:off x="5718267" y="2938409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72345" y="-78"/>
                  <a:pt x="91780" y="4618"/>
                  <a:pt x="158750" y="0"/>
                </a:cubicBezTo>
                <a:cubicBezTo>
                  <a:pt x="166551" y="46874"/>
                  <a:pt x="152000" y="106375"/>
                  <a:pt x="158750" y="140061"/>
                </a:cubicBezTo>
                <a:cubicBezTo>
                  <a:pt x="88389" y="130990"/>
                  <a:pt x="29305" y="142467"/>
                  <a:pt x="0" y="140061"/>
                </a:cubicBezTo>
                <a:cubicBezTo>
                  <a:pt x="-5309" y="72524"/>
                  <a:pt x="-2903" y="17780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45739" y="-6408"/>
                  <a:pt x="119520" y="12653"/>
                  <a:pt x="158750" y="0"/>
                </a:cubicBezTo>
                <a:cubicBezTo>
                  <a:pt x="164459" y="19075"/>
                  <a:pt x="153047" y="105589"/>
                  <a:pt x="158750" y="140061"/>
                </a:cubicBezTo>
                <a:cubicBezTo>
                  <a:pt x="101318" y="134935"/>
                  <a:pt x="23776" y="148067"/>
                  <a:pt x="0" y="140061"/>
                </a:cubicBezTo>
                <a:cubicBezTo>
                  <a:pt x="5768" y="71742"/>
                  <a:pt x="9934" y="34507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24990279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D4AE35FA-22CD-9E5E-A657-5F32079C6370}"/>
              </a:ext>
            </a:extLst>
          </p:cNvPr>
          <p:cNvSpPr/>
          <p:nvPr/>
        </p:nvSpPr>
        <p:spPr>
          <a:xfrm>
            <a:off x="5972697" y="2934663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4479" y="-9516"/>
                  <a:pt x="81416" y="10968"/>
                  <a:pt x="158750" y="0"/>
                </a:cubicBezTo>
                <a:cubicBezTo>
                  <a:pt x="155382" y="43858"/>
                  <a:pt x="164758" y="75069"/>
                  <a:pt x="158750" y="140061"/>
                </a:cubicBezTo>
                <a:cubicBezTo>
                  <a:pt x="137621" y="152192"/>
                  <a:pt x="62047" y="128344"/>
                  <a:pt x="0" y="140061"/>
                </a:cubicBezTo>
                <a:cubicBezTo>
                  <a:pt x="656" y="113905"/>
                  <a:pt x="789" y="15315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58681" y="10234"/>
                  <a:pt x="103867" y="1851"/>
                  <a:pt x="158750" y="0"/>
                </a:cubicBezTo>
                <a:cubicBezTo>
                  <a:pt x="171007" y="25493"/>
                  <a:pt x="156014" y="122074"/>
                  <a:pt x="158750" y="140061"/>
                </a:cubicBezTo>
                <a:cubicBezTo>
                  <a:pt x="121408" y="131952"/>
                  <a:pt x="41684" y="152004"/>
                  <a:pt x="0" y="140061"/>
                </a:cubicBezTo>
                <a:cubicBezTo>
                  <a:pt x="-57" y="95944"/>
                  <a:pt x="5408" y="36262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6466975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C4F5A405-34E2-E1EE-5BF6-30E5AC6297B8}"/>
              </a:ext>
            </a:extLst>
          </p:cNvPr>
          <p:cNvSpPr/>
          <p:nvPr/>
        </p:nvSpPr>
        <p:spPr>
          <a:xfrm>
            <a:off x="6223198" y="2934663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1219" y="-13024"/>
                  <a:pt x="84811" y="-9653"/>
                  <a:pt x="158750" y="0"/>
                </a:cubicBezTo>
                <a:cubicBezTo>
                  <a:pt x="149654" y="49637"/>
                  <a:pt x="169345" y="76057"/>
                  <a:pt x="158750" y="140061"/>
                </a:cubicBezTo>
                <a:cubicBezTo>
                  <a:pt x="99515" y="134159"/>
                  <a:pt x="78482" y="130447"/>
                  <a:pt x="0" y="140061"/>
                </a:cubicBezTo>
                <a:cubicBezTo>
                  <a:pt x="-858" y="86954"/>
                  <a:pt x="-6043" y="22429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65758" y="3422"/>
                  <a:pt x="125955" y="-2055"/>
                  <a:pt x="158750" y="0"/>
                </a:cubicBezTo>
                <a:cubicBezTo>
                  <a:pt x="165365" y="43319"/>
                  <a:pt x="170367" y="93729"/>
                  <a:pt x="158750" y="140061"/>
                </a:cubicBezTo>
                <a:cubicBezTo>
                  <a:pt x="87100" y="138579"/>
                  <a:pt x="75361" y="143631"/>
                  <a:pt x="0" y="140061"/>
                </a:cubicBezTo>
                <a:cubicBezTo>
                  <a:pt x="-7153" y="96611"/>
                  <a:pt x="650" y="22433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7877660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CE66659-A97A-A46A-B0B3-C323E5BF0D24}"/>
              </a:ext>
            </a:extLst>
          </p:cNvPr>
          <p:cNvSpPr txBox="1"/>
          <p:nvPr/>
        </p:nvSpPr>
        <p:spPr>
          <a:xfrm>
            <a:off x="5552910" y="2705071"/>
            <a:ext cx="492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얼음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4CBD3D61-B56A-1638-A16B-A13DC7D67451}"/>
              </a:ext>
            </a:extLst>
          </p:cNvPr>
          <p:cNvSpPr/>
          <p:nvPr/>
        </p:nvSpPr>
        <p:spPr>
          <a:xfrm>
            <a:off x="5740004" y="3369860"/>
            <a:ext cx="695258" cy="515707"/>
          </a:xfrm>
          <a:custGeom>
            <a:avLst/>
            <a:gdLst>
              <a:gd name="connsiteX0" fmla="*/ 0 w 695258"/>
              <a:gd name="connsiteY0" fmla="*/ 4395 h 515707"/>
              <a:gd name="connsiteX1" fmla="*/ 110389 w 695258"/>
              <a:gd name="connsiteY1" fmla="*/ 515706 h 515707"/>
              <a:gd name="connsiteX2" fmla="*/ 600361 w 695258"/>
              <a:gd name="connsiteY2" fmla="*/ 515706 h 515707"/>
              <a:gd name="connsiteX3" fmla="*/ 695258 w 695258"/>
              <a:gd name="connsiteY3" fmla="*/ 0 h 515707"/>
              <a:gd name="connsiteX4" fmla="*/ 347629 w 695258"/>
              <a:gd name="connsiteY4" fmla="*/ 2198 h 515707"/>
              <a:gd name="connsiteX5" fmla="*/ 0 w 695258"/>
              <a:gd name="connsiteY5" fmla="*/ 4395 h 51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258" h="515707" fill="none" extrusionOk="0">
                <a:moveTo>
                  <a:pt x="0" y="4395"/>
                </a:moveTo>
                <a:cubicBezTo>
                  <a:pt x="51608" y="116988"/>
                  <a:pt x="28525" y="307572"/>
                  <a:pt x="110389" y="515706"/>
                </a:cubicBezTo>
                <a:cubicBezTo>
                  <a:pt x="211672" y="499857"/>
                  <a:pt x="425022" y="570162"/>
                  <a:pt x="600361" y="515706"/>
                </a:cubicBezTo>
                <a:cubicBezTo>
                  <a:pt x="584370" y="261165"/>
                  <a:pt x="714675" y="232901"/>
                  <a:pt x="695258" y="0"/>
                </a:cubicBezTo>
                <a:cubicBezTo>
                  <a:pt x="588593" y="15160"/>
                  <a:pt x="500102" y="-15012"/>
                  <a:pt x="347629" y="2198"/>
                </a:cubicBezTo>
                <a:cubicBezTo>
                  <a:pt x="195156" y="19407"/>
                  <a:pt x="121652" y="-34100"/>
                  <a:pt x="0" y="4395"/>
                </a:cubicBezTo>
                <a:close/>
              </a:path>
              <a:path w="695258" h="515707" stroke="0" extrusionOk="0">
                <a:moveTo>
                  <a:pt x="0" y="4395"/>
                </a:moveTo>
                <a:cubicBezTo>
                  <a:pt x="44540" y="201126"/>
                  <a:pt x="50452" y="318382"/>
                  <a:pt x="110389" y="515706"/>
                </a:cubicBezTo>
                <a:cubicBezTo>
                  <a:pt x="230032" y="462476"/>
                  <a:pt x="401542" y="530939"/>
                  <a:pt x="600361" y="515706"/>
                </a:cubicBezTo>
                <a:cubicBezTo>
                  <a:pt x="586451" y="307234"/>
                  <a:pt x="674758" y="205337"/>
                  <a:pt x="695258" y="0"/>
                </a:cubicBezTo>
                <a:cubicBezTo>
                  <a:pt x="619416" y="9562"/>
                  <a:pt x="433681" y="-3765"/>
                  <a:pt x="361534" y="2110"/>
                </a:cubicBezTo>
                <a:cubicBezTo>
                  <a:pt x="289387" y="7985"/>
                  <a:pt x="74782" y="-20130"/>
                  <a:pt x="0" y="43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843C0C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48433270">
                  <a:custGeom>
                    <a:avLst/>
                    <a:gdLst>
                      <a:gd name="connsiteX0" fmla="*/ 0 w 759884"/>
                      <a:gd name="connsiteY0" fmla="*/ 6350 h 745067"/>
                      <a:gd name="connsiteX1" fmla="*/ 120650 w 759884"/>
                      <a:gd name="connsiteY1" fmla="*/ 745067 h 745067"/>
                      <a:gd name="connsiteX2" fmla="*/ 656167 w 759884"/>
                      <a:gd name="connsiteY2" fmla="*/ 745067 h 745067"/>
                      <a:gd name="connsiteX3" fmla="*/ 759884 w 759884"/>
                      <a:gd name="connsiteY3" fmla="*/ 0 h 745067"/>
                      <a:gd name="connsiteX4" fmla="*/ 0 w 759884"/>
                      <a:gd name="connsiteY4" fmla="*/ 6350 h 74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9884" h="745067">
                        <a:moveTo>
                          <a:pt x="0" y="6350"/>
                        </a:moveTo>
                        <a:lnTo>
                          <a:pt x="120650" y="745067"/>
                        </a:lnTo>
                        <a:lnTo>
                          <a:pt x="656167" y="745067"/>
                        </a:lnTo>
                        <a:lnTo>
                          <a:pt x="759884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400" dirty="0">
              <a:solidFill>
                <a:srgbClr val="843C0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17137" y="2746503"/>
            <a:ext cx="182717" cy="1249891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F577D-185D-F37E-87B1-E0226EF66FA6}"/>
              </a:ext>
            </a:extLst>
          </p:cNvPr>
          <p:cNvCxnSpPr>
            <a:cxnSpLocks/>
          </p:cNvCxnSpPr>
          <p:nvPr/>
        </p:nvCxnSpPr>
        <p:spPr>
          <a:xfrm flipH="1">
            <a:off x="6681071" y="3190474"/>
            <a:ext cx="31208" cy="493195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59B28D-1B41-D23F-7399-FC3121781427}"/>
              </a:ext>
            </a:extLst>
          </p:cNvPr>
          <p:cNvCxnSpPr>
            <a:cxnSpLocks/>
          </p:cNvCxnSpPr>
          <p:nvPr/>
        </p:nvCxnSpPr>
        <p:spPr>
          <a:xfrm flipH="1">
            <a:off x="6526279" y="3215123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7667EAEA-800B-19D8-7A87-3C27C79EA4AE}"/>
              </a:ext>
            </a:extLst>
          </p:cNvPr>
          <p:cNvCxnSpPr>
            <a:cxnSpLocks/>
          </p:cNvCxnSpPr>
          <p:nvPr/>
        </p:nvCxnSpPr>
        <p:spPr>
          <a:xfrm flipH="1">
            <a:off x="6474386" y="3654085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DAEF8766-EB2A-88D7-4D02-2196918D4021}"/>
              </a:ext>
            </a:extLst>
          </p:cNvPr>
          <p:cNvCxnSpPr>
            <a:cxnSpLocks/>
          </p:cNvCxnSpPr>
          <p:nvPr/>
        </p:nvCxnSpPr>
        <p:spPr>
          <a:xfrm flipH="1">
            <a:off x="6320828" y="3843773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524202CC-3D15-6F6D-2CC1-4266BE7B5C8B}"/>
              </a:ext>
            </a:extLst>
          </p:cNvPr>
          <p:cNvCxnSpPr>
            <a:cxnSpLocks/>
          </p:cNvCxnSpPr>
          <p:nvPr/>
        </p:nvCxnSpPr>
        <p:spPr>
          <a:xfrm flipH="1">
            <a:off x="6333595" y="3759106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61CF210C-63E6-1E05-3494-47D78DB0A7B9}"/>
              </a:ext>
            </a:extLst>
          </p:cNvPr>
          <p:cNvCxnSpPr>
            <a:cxnSpLocks/>
          </p:cNvCxnSpPr>
          <p:nvPr/>
        </p:nvCxnSpPr>
        <p:spPr>
          <a:xfrm flipH="1">
            <a:off x="6346758" y="3661272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14A1C6EC-2546-EB66-35D8-EAE15134BF6A}"/>
              </a:ext>
            </a:extLst>
          </p:cNvPr>
          <p:cNvCxnSpPr>
            <a:cxnSpLocks/>
          </p:cNvCxnSpPr>
          <p:nvPr/>
        </p:nvCxnSpPr>
        <p:spPr>
          <a:xfrm flipH="1">
            <a:off x="6359952" y="3576236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A423BCFA-7F6C-F758-3532-0BCA300598CD}"/>
              </a:ext>
            </a:extLst>
          </p:cNvPr>
          <p:cNvCxnSpPr>
            <a:cxnSpLocks/>
          </p:cNvCxnSpPr>
          <p:nvPr/>
        </p:nvCxnSpPr>
        <p:spPr>
          <a:xfrm flipH="1">
            <a:off x="6378045" y="3469123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184CC-15B9-66B1-07F8-E5C90405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4" y="4112998"/>
            <a:ext cx="330146" cy="3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E2AB5F2-E8B5-85A0-4F91-26D55D7A27F7}"/>
              </a:ext>
            </a:extLst>
          </p:cNvPr>
          <p:cNvSpPr/>
          <p:nvPr/>
        </p:nvSpPr>
        <p:spPr>
          <a:xfrm>
            <a:off x="5715529" y="3122647"/>
            <a:ext cx="758857" cy="186265"/>
          </a:xfrm>
          <a:custGeom>
            <a:avLst/>
            <a:gdLst>
              <a:gd name="connsiteX0" fmla="*/ 0 w 758857"/>
              <a:gd name="connsiteY0" fmla="*/ 5271 h 186265"/>
              <a:gd name="connsiteX1" fmla="*/ 26973 w 758857"/>
              <a:gd name="connsiteY1" fmla="*/ 186265 h 186265"/>
              <a:gd name="connsiteX2" fmla="*/ 368855 w 758857"/>
              <a:gd name="connsiteY2" fmla="*/ 182821 h 186265"/>
              <a:gd name="connsiteX3" fmla="*/ 724691 w 758857"/>
              <a:gd name="connsiteY3" fmla="*/ 179236 h 186265"/>
              <a:gd name="connsiteX4" fmla="*/ 758857 w 758857"/>
              <a:gd name="connsiteY4" fmla="*/ 0 h 186265"/>
              <a:gd name="connsiteX5" fmla="*/ 402194 w 758857"/>
              <a:gd name="connsiteY5" fmla="*/ 2477 h 186265"/>
              <a:gd name="connsiteX6" fmla="*/ 0 w 758857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857" h="186265" fill="none" extrusionOk="0">
                <a:moveTo>
                  <a:pt x="0" y="5271"/>
                </a:moveTo>
                <a:cubicBezTo>
                  <a:pt x="28854" y="68207"/>
                  <a:pt x="17251" y="142183"/>
                  <a:pt x="26973" y="186265"/>
                </a:cubicBezTo>
                <a:cubicBezTo>
                  <a:pt x="147261" y="183101"/>
                  <a:pt x="275527" y="208652"/>
                  <a:pt x="368855" y="182821"/>
                </a:cubicBezTo>
                <a:cubicBezTo>
                  <a:pt x="462183" y="156990"/>
                  <a:pt x="625846" y="191676"/>
                  <a:pt x="724691" y="179236"/>
                </a:cubicBezTo>
                <a:cubicBezTo>
                  <a:pt x="714767" y="138120"/>
                  <a:pt x="763338" y="56243"/>
                  <a:pt x="758857" y="0"/>
                </a:cubicBezTo>
                <a:cubicBezTo>
                  <a:pt x="597783" y="2053"/>
                  <a:pt x="537862" y="-39888"/>
                  <a:pt x="402194" y="2477"/>
                </a:cubicBezTo>
                <a:cubicBezTo>
                  <a:pt x="266526" y="44842"/>
                  <a:pt x="117382" y="-8877"/>
                  <a:pt x="0" y="5271"/>
                </a:cubicBezTo>
                <a:close/>
              </a:path>
              <a:path w="758857" h="186265" stroke="0" extrusionOk="0">
                <a:moveTo>
                  <a:pt x="0" y="5271"/>
                </a:moveTo>
                <a:cubicBezTo>
                  <a:pt x="25884" y="52993"/>
                  <a:pt x="11740" y="115533"/>
                  <a:pt x="26973" y="186265"/>
                </a:cubicBezTo>
                <a:cubicBezTo>
                  <a:pt x="126229" y="178963"/>
                  <a:pt x="260186" y="223228"/>
                  <a:pt x="375832" y="182751"/>
                </a:cubicBezTo>
                <a:cubicBezTo>
                  <a:pt x="491478" y="142274"/>
                  <a:pt x="652073" y="205844"/>
                  <a:pt x="724691" y="179236"/>
                </a:cubicBezTo>
                <a:cubicBezTo>
                  <a:pt x="728423" y="103421"/>
                  <a:pt x="768869" y="45734"/>
                  <a:pt x="758857" y="0"/>
                </a:cubicBezTo>
                <a:cubicBezTo>
                  <a:pt x="624198" y="42750"/>
                  <a:pt x="513859" y="681"/>
                  <a:pt x="379429" y="2636"/>
                </a:cubicBezTo>
                <a:cubicBezTo>
                  <a:pt x="244999" y="4590"/>
                  <a:pt x="155621" y="3547"/>
                  <a:pt x="0" y="5271"/>
                </a:cubicBezTo>
                <a:close/>
              </a:path>
            </a:pathLst>
          </a:custGeom>
          <a:solidFill>
            <a:srgbClr val="FB6D6D"/>
          </a:solidFill>
          <a:ln w="28575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9A56FB3-300E-97B0-194A-F41B9312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60" y="4080325"/>
            <a:ext cx="348424" cy="34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A9A007B-E7CB-80A2-B085-6E161A9ADBB5}"/>
              </a:ext>
            </a:extLst>
          </p:cNvPr>
          <p:cNvSpPr/>
          <p:nvPr/>
        </p:nvSpPr>
        <p:spPr>
          <a:xfrm>
            <a:off x="6351610" y="2550085"/>
            <a:ext cx="355600" cy="342900"/>
          </a:xfrm>
          <a:custGeom>
            <a:avLst/>
            <a:gdLst>
              <a:gd name="connsiteX0" fmla="*/ 59266 w 355600"/>
              <a:gd name="connsiteY0" fmla="*/ 91016 h 342900"/>
              <a:gd name="connsiteX1" fmla="*/ 0 w 355600"/>
              <a:gd name="connsiteY1" fmla="*/ 323850 h 342900"/>
              <a:gd name="connsiteX2" fmla="*/ 133350 w 355600"/>
              <a:gd name="connsiteY2" fmla="*/ 342900 h 342900"/>
              <a:gd name="connsiteX3" fmla="*/ 184150 w 355600"/>
              <a:gd name="connsiteY3" fmla="*/ 167216 h 342900"/>
              <a:gd name="connsiteX4" fmla="*/ 294216 w 355600"/>
              <a:gd name="connsiteY4" fmla="*/ 141816 h 342900"/>
              <a:gd name="connsiteX5" fmla="*/ 294216 w 355600"/>
              <a:gd name="connsiteY5" fmla="*/ 141816 h 342900"/>
              <a:gd name="connsiteX6" fmla="*/ 319616 w 355600"/>
              <a:gd name="connsiteY6" fmla="*/ 124883 h 342900"/>
              <a:gd name="connsiteX7" fmla="*/ 340783 w 355600"/>
              <a:gd name="connsiteY7" fmla="*/ 101600 h 342900"/>
              <a:gd name="connsiteX8" fmla="*/ 355600 w 355600"/>
              <a:gd name="connsiteY8" fmla="*/ 80433 h 342900"/>
              <a:gd name="connsiteX9" fmla="*/ 351366 w 355600"/>
              <a:gd name="connsiteY9" fmla="*/ 31750 h 342900"/>
              <a:gd name="connsiteX10" fmla="*/ 338666 w 355600"/>
              <a:gd name="connsiteY10" fmla="*/ 14816 h 342900"/>
              <a:gd name="connsiteX11" fmla="*/ 323850 w 355600"/>
              <a:gd name="connsiteY11" fmla="*/ 6350 h 342900"/>
              <a:gd name="connsiteX12" fmla="*/ 309033 w 355600"/>
              <a:gd name="connsiteY12" fmla="*/ 0 h 342900"/>
              <a:gd name="connsiteX13" fmla="*/ 266700 w 355600"/>
              <a:gd name="connsiteY13" fmla="*/ 4233 h 342900"/>
              <a:gd name="connsiteX14" fmla="*/ 260350 w 355600"/>
              <a:gd name="connsiteY14" fmla="*/ 6350 h 342900"/>
              <a:gd name="connsiteX15" fmla="*/ 247650 w 355600"/>
              <a:gd name="connsiteY15" fmla="*/ 14816 h 342900"/>
              <a:gd name="connsiteX16" fmla="*/ 241300 w 355600"/>
              <a:gd name="connsiteY16" fmla="*/ 16933 h 342900"/>
              <a:gd name="connsiteX17" fmla="*/ 59266 w 355600"/>
              <a:gd name="connsiteY17" fmla="*/ 9101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600" h="342900" fill="none" extrusionOk="0">
                <a:moveTo>
                  <a:pt x="59266" y="91016"/>
                </a:moveTo>
                <a:cubicBezTo>
                  <a:pt x="66140" y="174096"/>
                  <a:pt x="16485" y="209887"/>
                  <a:pt x="0" y="323850"/>
                </a:cubicBezTo>
                <a:cubicBezTo>
                  <a:pt x="32609" y="322146"/>
                  <a:pt x="75870" y="350397"/>
                  <a:pt x="133350" y="342900"/>
                </a:cubicBezTo>
                <a:cubicBezTo>
                  <a:pt x="132528" y="297246"/>
                  <a:pt x="169605" y="226399"/>
                  <a:pt x="184150" y="167216"/>
                </a:cubicBezTo>
                <a:cubicBezTo>
                  <a:pt x="225535" y="157665"/>
                  <a:pt x="240361" y="156908"/>
                  <a:pt x="294216" y="141816"/>
                </a:cubicBezTo>
                <a:lnTo>
                  <a:pt x="294216" y="141816"/>
                </a:lnTo>
                <a:cubicBezTo>
                  <a:pt x="301590" y="136000"/>
                  <a:pt x="311542" y="129418"/>
                  <a:pt x="319616" y="124883"/>
                </a:cubicBezTo>
                <a:cubicBezTo>
                  <a:pt x="327883" y="117429"/>
                  <a:pt x="333721" y="108993"/>
                  <a:pt x="340783" y="101600"/>
                </a:cubicBezTo>
                <a:cubicBezTo>
                  <a:pt x="355434" y="84490"/>
                  <a:pt x="342607" y="102744"/>
                  <a:pt x="355600" y="80433"/>
                </a:cubicBezTo>
                <a:cubicBezTo>
                  <a:pt x="356071" y="60366"/>
                  <a:pt x="354325" y="51344"/>
                  <a:pt x="351366" y="31750"/>
                </a:cubicBezTo>
                <a:cubicBezTo>
                  <a:pt x="350863" y="25138"/>
                  <a:pt x="342890" y="17749"/>
                  <a:pt x="338666" y="14816"/>
                </a:cubicBezTo>
                <a:cubicBezTo>
                  <a:pt x="328788" y="5937"/>
                  <a:pt x="333629" y="10516"/>
                  <a:pt x="323850" y="6350"/>
                </a:cubicBezTo>
                <a:cubicBezTo>
                  <a:pt x="305616" y="-1041"/>
                  <a:pt x="325112" y="4016"/>
                  <a:pt x="309033" y="0"/>
                </a:cubicBezTo>
                <a:cubicBezTo>
                  <a:pt x="291901" y="3757"/>
                  <a:pt x="280497" y="5744"/>
                  <a:pt x="266700" y="4233"/>
                </a:cubicBezTo>
                <a:cubicBezTo>
                  <a:pt x="264201" y="4418"/>
                  <a:pt x="261937" y="4984"/>
                  <a:pt x="260350" y="6350"/>
                </a:cubicBezTo>
                <a:cubicBezTo>
                  <a:pt x="255763" y="7637"/>
                  <a:pt x="252355" y="12008"/>
                  <a:pt x="247650" y="14816"/>
                </a:cubicBezTo>
                <a:cubicBezTo>
                  <a:pt x="245700" y="15900"/>
                  <a:pt x="241300" y="16933"/>
                  <a:pt x="241300" y="16933"/>
                </a:cubicBezTo>
                <a:cubicBezTo>
                  <a:pt x="168401" y="53042"/>
                  <a:pt x="102890" y="56875"/>
                  <a:pt x="59266" y="91016"/>
                </a:cubicBezTo>
                <a:close/>
              </a:path>
              <a:path w="355600" h="342900" stroke="0" extrusionOk="0">
                <a:moveTo>
                  <a:pt x="59266" y="91016"/>
                </a:moveTo>
                <a:cubicBezTo>
                  <a:pt x="38390" y="181953"/>
                  <a:pt x="-11000" y="253103"/>
                  <a:pt x="0" y="323850"/>
                </a:cubicBezTo>
                <a:cubicBezTo>
                  <a:pt x="62594" y="320941"/>
                  <a:pt x="96257" y="342537"/>
                  <a:pt x="133350" y="342900"/>
                </a:cubicBezTo>
                <a:cubicBezTo>
                  <a:pt x="141361" y="283711"/>
                  <a:pt x="176991" y="231358"/>
                  <a:pt x="184150" y="167216"/>
                </a:cubicBezTo>
                <a:cubicBezTo>
                  <a:pt x="220193" y="154807"/>
                  <a:pt x="243288" y="157020"/>
                  <a:pt x="294216" y="141816"/>
                </a:cubicBezTo>
                <a:lnTo>
                  <a:pt x="294216" y="141816"/>
                </a:lnTo>
                <a:cubicBezTo>
                  <a:pt x="304480" y="136853"/>
                  <a:pt x="311572" y="130063"/>
                  <a:pt x="319616" y="124883"/>
                </a:cubicBezTo>
                <a:cubicBezTo>
                  <a:pt x="328668" y="120027"/>
                  <a:pt x="331932" y="110055"/>
                  <a:pt x="340783" y="101600"/>
                </a:cubicBezTo>
                <a:cubicBezTo>
                  <a:pt x="351075" y="86661"/>
                  <a:pt x="343844" y="99365"/>
                  <a:pt x="355600" y="80433"/>
                </a:cubicBezTo>
                <a:cubicBezTo>
                  <a:pt x="352636" y="65431"/>
                  <a:pt x="354213" y="47941"/>
                  <a:pt x="351366" y="31750"/>
                </a:cubicBezTo>
                <a:cubicBezTo>
                  <a:pt x="350523" y="24140"/>
                  <a:pt x="341991" y="18774"/>
                  <a:pt x="338666" y="14816"/>
                </a:cubicBezTo>
                <a:cubicBezTo>
                  <a:pt x="327770" y="4002"/>
                  <a:pt x="333077" y="10054"/>
                  <a:pt x="323850" y="6350"/>
                </a:cubicBezTo>
                <a:cubicBezTo>
                  <a:pt x="305500" y="-1026"/>
                  <a:pt x="321496" y="5268"/>
                  <a:pt x="309033" y="0"/>
                </a:cubicBezTo>
                <a:cubicBezTo>
                  <a:pt x="293166" y="370"/>
                  <a:pt x="277672" y="4770"/>
                  <a:pt x="266700" y="4233"/>
                </a:cubicBezTo>
                <a:cubicBezTo>
                  <a:pt x="265085" y="4380"/>
                  <a:pt x="262325" y="5090"/>
                  <a:pt x="260350" y="6350"/>
                </a:cubicBezTo>
                <a:cubicBezTo>
                  <a:pt x="255464" y="8842"/>
                  <a:pt x="252035" y="12439"/>
                  <a:pt x="247650" y="14816"/>
                </a:cubicBezTo>
                <a:cubicBezTo>
                  <a:pt x="245700" y="15900"/>
                  <a:pt x="241301" y="16933"/>
                  <a:pt x="241300" y="16933"/>
                </a:cubicBezTo>
                <a:cubicBezTo>
                  <a:pt x="189256" y="61775"/>
                  <a:pt x="141598" y="33975"/>
                  <a:pt x="59266" y="91016"/>
                </a:cubicBezTo>
                <a:close/>
              </a:path>
            </a:pathLst>
          </a:custGeom>
          <a:solidFill>
            <a:srgbClr val="FFD3AE"/>
          </a:solidFill>
          <a:ln w="28575">
            <a:solidFill>
              <a:srgbClr val="5F3B3B"/>
            </a:solidFill>
            <a:extLst>
              <a:ext uri="{C807C97D-BFC1-408E-A445-0C87EB9F89A2}">
                <ask:lineSketchStyleProps xmlns:ask="http://schemas.microsoft.com/office/drawing/2018/sketchyshapes" sd="3010053579">
                  <a:custGeom>
                    <a:avLst/>
                    <a:gdLst>
                      <a:gd name="connsiteX0" fmla="*/ 59266 w 355600"/>
                      <a:gd name="connsiteY0" fmla="*/ 91016 h 342900"/>
                      <a:gd name="connsiteX1" fmla="*/ 0 w 355600"/>
                      <a:gd name="connsiteY1" fmla="*/ 323850 h 342900"/>
                      <a:gd name="connsiteX2" fmla="*/ 133350 w 355600"/>
                      <a:gd name="connsiteY2" fmla="*/ 342900 h 342900"/>
                      <a:gd name="connsiteX3" fmla="*/ 184150 w 355600"/>
                      <a:gd name="connsiteY3" fmla="*/ 167216 h 342900"/>
                      <a:gd name="connsiteX4" fmla="*/ 294216 w 355600"/>
                      <a:gd name="connsiteY4" fmla="*/ 141816 h 342900"/>
                      <a:gd name="connsiteX5" fmla="*/ 294216 w 355600"/>
                      <a:gd name="connsiteY5" fmla="*/ 141816 h 342900"/>
                      <a:gd name="connsiteX6" fmla="*/ 319616 w 355600"/>
                      <a:gd name="connsiteY6" fmla="*/ 124883 h 342900"/>
                      <a:gd name="connsiteX7" fmla="*/ 340783 w 355600"/>
                      <a:gd name="connsiteY7" fmla="*/ 101600 h 342900"/>
                      <a:gd name="connsiteX8" fmla="*/ 355600 w 355600"/>
                      <a:gd name="connsiteY8" fmla="*/ 80433 h 342900"/>
                      <a:gd name="connsiteX9" fmla="*/ 351366 w 355600"/>
                      <a:gd name="connsiteY9" fmla="*/ 31750 h 342900"/>
                      <a:gd name="connsiteX10" fmla="*/ 338666 w 355600"/>
                      <a:gd name="connsiteY10" fmla="*/ 14816 h 342900"/>
                      <a:gd name="connsiteX11" fmla="*/ 323850 w 355600"/>
                      <a:gd name="connsiteY11" fmla="*/ 6350 h 342900"/>
                      <a:gd name="connsiteX12" fmla="*/ 309033 w 355600"/>
                      <a:gd name="connsiteY12" fmla="*/ 0 h 342900"/>
                      <a:gd name="connsiteX13" fmla="*/ 266700 w 355600"/>
                      <a:gd name="connsiteY13" fmla="*/ 4233 h 342900"/>
                      <a:gd name="connsiteX14" fmla="*/ 260350 w 355600"/>
                      <a:gd name="connsiteY14" fmla="*/ 6350 h 342900"/>
                      <a:gd name="connsiteX15" fmla="*/ 247650 w 355600"/>
                      <a:gd name="connsiteY15" fmla="*/ 14816 h 342900"/>
                      <a:gd name="connsiteX16" fmla="*/ 241300 w 355600"/>
                      <a:gd name="connsiteY16" fmla="*/ 16933 h 342900"/>
                      <a:gd name="connsiteX17" fmla="*/ 59266 w 355600"/>
                      <a:gd name="connsiteY17" fmla="*/ 91016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55600" h="342900">
                        <a:moveTo>
                          <a:pt x="59266" y="91016"/>
                        </a:moveTo>
                        <a:lnTo>
                          <a:pt x="0" y="323850"/>
                        </a:lnTo>
                        <a:lnTo>
                          <a:pt x="133350" y="342900"/>
                        </a:lnTo>
                        <a:lnTo>
                          <a:pt x="184150" y="167216"/>
                        </a:lnTo>
                        <a:lnTo>
                          <a:pt x="294216" y="141816"/>
                        </a:lnTo>
                        <a:lnTo>
                          <a:pt x="294216" y="141816"/>
                        </a:lnTo>
                        <a:cubicBezTo>
                          <a:pt x="302683" y="136172"/>
                          <a:pt x="311533" y="131064"/>
                          <a:pt x="319616" y="124883"/>
                        </a:cubicBezTo>
                        <a:cubicBezTo>
                          <a:pt x="327466" y="118881"/>
                          <a:pt x="334330" y="108770"/>
                          <a:pt x="340783" y="101600"/>
                        </a:cubicBezTo>
                        <a:cubicBezTo>
                          <a:pt x="354074" y="86832"/>
                          <a:pt x="345714" y="100206"/>
                          <a:pt x="355600" y="80433"/>
                        </a:cubicBezTo>
                        <a:cubicBezTo>
                          <a:pt x="354189" y="64205"/>
                          <a:pt x="353753" y="47863"/>
                          <a:pt x="351366" y="31750"/>
                        </a:cubicBezTo>
                        <a:cubicBezTo>
                          <a:pt x="350393" y="25184"/>
                          <a:pt x="342982" y="18593"/>
                          <a:pt x="338666" y="14816"/>
                        </a:cubicBezTo>
                        <a:cubicBezTo>
                          <a:pt x="328011" y="5492"/>
                          <a:pt x="333802" y="10615"/>
                          <a:pt x="323850" y="6350"/>
                        </a:cubicBezTo>
                        <a:cubicBezTo>
                          <a:pt x="305541" y="-1497"/>
                          <a:pt x="323925" y="4962"/>
                          <a:pt x="309033" y="0"/>
                        </a:cubicBezTo>
                        <a:cubicBezTo>
                          <a:pt x="294922" y="1411"/>
                          <a:pt x="280762" y="2399"/>
                          <a:pt x="266700" y="4233"/>
                        </a:cubicBezTo>
                        <a:cubicBezTo>
                          <a:pt x="264488" y="4522"/>
                          <a:pt x="262300" y="5266"/>
                          <a:pt x="260350" y="6350"/>
                        </a:cubicBezTo>
                        <a:cubicBezTo>
                          <a:pt x="255903" y="8821"/>
                          <a:pt x="252097" y="12345"/>
                          <a:pt x="247650" y="14816"/>
                        </a:cubicBezTo>
                        <a:cubicBezTo>
                          <a:pt x="245700" y="15900"/>
                          <a:pt x="241300" y="16933"/>
                          <a:pt x="241300" y="16933"/>
                        </a:cubicBezTo>
                        <a:lnTo>
                          <a:pt x="59266" y="91016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AF9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E35E560-0380-9239-2ACE-3FAE967B6848}"/>
              </a:ext>
            </a:extLst>
          </p:cNvPr>
          <p:cNvSpPr/>
          <p:nvPr/>
        </p:nvSpPr>
        <p:spPr>
          <a:xfrm>
            <a:off x="6569325" y="2511508"/>
            <a:ext cx="144865" cy="103188"/>
          </a:xfrm>
          <a:custGeom>
            <a:avLst/>
            <a:gdLst>
              <a:gd name="connsiteX0" fmla="*/ 0 w 144865"/>
              <a:gd name="connsiteY0" fmla="*/ 42863 h 103188"/>
              <a:gd name="connsiteX1" fmla="*/ 26987 w 144865"/>
              <a:gd name="connsiteY1" fmla="*/ 103188 h 103188"/>
              <a:gd name="connsiteX2" fmla="*/ 138112 w 144865"/>
              <a:gd name="connsiteY2" fmla="*/ 55563 h 103188"/>
              <a:gd name="connsiteX3" fmla="*/ 138112 w 144865"/>
              <a:gd name="connsiteY3" fmla="*/ 50800 h 103188"/>
              <a:gd name="connsiteX4" fmla="*/ 144462 w 144865"/>
              <a:gd name="connsiteY4" fmla="*/ 36513 h 103188"/>
              <a:gd name="connsiteX5" fmla="*/ 142875 w 144865"/>
              <a:gd name="connsiteY5" fmla="*/ 12700 h 103188"/>
              <a:gd name="connsiteX6" fmla="*/ 138112 w 144865"/>
              <a:gd name="connsiteY6" fmla="*/ 6350 h 103188"/>
              <a:gd name="connsiteX7" fmla="*/ 131762 w 144865"/>
              <a:gd name="connsiteY7" fmla="*/ 3175 h 103188"/>
              <a:gd name="connsiteX8" fmla="*/ 120650 w 144865"/>
              <a:gd name="connsiteY8" fmla="*/ 0 h 103188"/>
              <a:gd name="connsiteX9" fmla="*/ 98425 w 144865"/>
              <a:gd name="connsiteY9" fmla="*/ 1588 h 103188"/>
              <a:gd name="connsiteX10" fmla="*/ 92075 w 144865"/>
              <a:gd name="connsiteY10" fmla="*/ 3175 h 103188"/>
              <a:gd name="connsiteX11" fmla="*/ 84137 w 144865"/>
              <a:gd name="connsiteY11" fmla="*/ 4763 h 103188"/>
              <a:gd name="connsiteX12" fmla="*/ 69850 w 144865"/>
              <a:gd name="connsiteY12" fmla="*/ 11113 h 103188"/>
              <a:gd name="connsiteX13" fmla="*/ 63500 w 144865"/>
              <a:gd name="connsiteY13" fmla="*/ 12700 h 103188"/>
              <a:gd name="connsiteX14" fmla="*/ 58737 w 144865"/>
              <a:gd name="connsiteY14" fmla="*/ 14288 h 103188"/>
              <a:gd name="connsiteX15" fmla="*/ 47625 w 144865"/>
              <a:gd name="connsiteY15" fmla="*/ 22225 h 103188"/>
              <a:gd name="connsiteX16" fmla="*/ 26987 w 144865"/>
              <a:gd name="connsiteY16" fmla="*/ 33338 h 103188"/>
              <a:gd name="connsiteX17" fmla="*/ 22225 w 144865"/>
              <a:gd name="connsiteY17" fmla="*/ 34925 h 103188"/>
              <a:gd name="connsiteX18" fmla="*/ 17462 w 144865"/>
              <a:gd name="connsiteY18" fmla="*/ 38100 h 103188"/>
              <a:gd name="connsiteX19" fmla="*/ 6350 w 144865"/>
              <a:gd name="connsiteY19" fmla="*/ 41275 h 103188"/>
              <a:gd name="connsiteX20" fmla="*/ 0 w 144865"/>
              <a:gd name="connsiteY20" fmla="*/ 42863 h 10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865" h="103188">
                <a:moveTo>
                  <a:pt x="0" y="42863"/>
                </a:moveTo>
                <a:lnTo>
                  <a:pt x="26987" y="103188"/>
                </a:lnTo>
                <a:lnTo>
                  <a:pt x="138112" y="55563"/>
                </a:lnTo>
                <a:lnTo>
                  <a:pt x="138112" y="50800"/>
                </a:lnTo>
                <a:cubicBezTo>
                  <a:pt x="140229" y="46038"/>
                  <a:pt x="143816" y="41684"/>
                  <a:pt x="144462" y="36513"/>
                </a:cubicBezTo>
                <a:cubicBezTo>
                  <a:pt x="145449" y="28619"/>
                  <a:pt x="144514" y="20485"/>
                  <a:pt x="142875" y="12700"/>
                </a:cubicBezTo>
                <a:cubicBezTo>
                  <a:pt x="142330" y="10111"/>
                  <a:pt x="140121" y="8072"/>
                  <a:pt x="138112" y="6350"/>
                </a:cubicBezTo>
                <a:cubicBezTo>
                  <a:pt x="136315" y="4810"/>
                  <a:pt x="133937" y="4107"/>
                  <a:pt x="131762" y="3175"/>
                </a:cubicBezTo>
                <a:cubicBezTo>
                  <a:pt x="128578" y="1810"/>
                  <a:pt x="123867" y="804"/>
                  <a:pt x="120650" y="0"/>
                </a:cubicBezTo>
                <a:cubicBezTo>
                  <a:pt x="113242" y="529"/>
                  <a:pt x="105807" y="768"/>
                  <a:pt x="98425" y="1588"/>
                </a:cubicBezTo>
                <a:cubicBezTo>
                  <a:pt x="96257" y="1829"/>
                  <a:pt x="94205" y="2702"/>
                  <a:pt x="92075" y="3175"/>
                </a:cubicBezTo>
                <a:cubicBezTo>
                  <a:pt x="89441" y="3760"/>
                  <a:pt x="86740" y="4053"/>
                  <a:pt x="84137" y="4763"/>
                </a:cubicBezTo>
                <a:cubicBezTo>
                  <a:pt x="56970" y="12173"/>
                  <a:pt x="86421" y="4011"/>
                  <a:pt x="69850" y="11113"/>
                </a:cubicBezTo>
                <a:cubicBezTo>
                  <a:pt x="67845" y="11972"/>
                  <a:pt x="65598" y="12101"/>
                  <a:pt x="63500" y="12700"/>
                </a:cubicBezTo>
                <a:cubicBezTo>
                  <a:pt x="61891" y="13160"/>
                  <a:pt x="60325" y="13759"/>
                  <a:pt x="58737" y="14288"/>
                </a:cubicBezTo>
                <a:cubicBezTo>
                  <a:pt x="55033" y="16934"/>
                  <a:pt x="51412" y="19700"/>
                  <a:pt x="47625" y="22225"/>
                </a:cubicBezTo>
                <a:cubicBezTo>
                  <a:pt x="43067" y="25264"/>
                  <a:pt x="31037" y="31988"/>
                  <a:pt x="26987" y="33338"/>
                </a:cubicBezTo>
                <a:lnTo>
                  <a:pt x="22225" y="34925"/>
                </a:lnTo>
                <a:cubicBezTo>
                  <a:pt x="20637" y="35983"/>
                  <a:pt x="19169" y="37247"/>
                  <a:pt x="17462" y="38100"/>
                </a:cubicBezTo>
                <a:cubicBezTo>
                  <a:pt x="14397" y="39633"/>
                  <a:pt x="9412" y="40254"/>
                  <a:pt x="6350" y="41275"/>
                </a:cubicBezTo>
                <a:cubicBezTo>
                  <a:pt x="5227" y="41649"/>
                  <a:pt x="4233" y="42334"/>
                  <a:pt x="0" y="42863"/>
                </a:cubicBezTo>
                <a:close/>
              </a:path>
            </a:pathLst>
          </a:custGeom>
          <a:solidFill>
            <a:srgbClr val="FB6D6D"/>
          </a:solidFill>
          <a:ln>
            <a:solidFill>
              <a:srgbClr val="5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22586-BC15-E97B-B6C4-F2AFCD1AE54E}"/>
              </a:ext>
            </a:extLst>
          </p:cNvPr>
          <p:cNvSpPr txBox="1"/>
          <p:nvPr/>
        </p:nvSpPr>
        <p:spPr>
          <a:xfrm>
            <a:off x="5914257" y="2539705"/>
            <a:ext cx="655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손가락</a:t>
            </a:r>
            <a:endParaRPr lang="ko-KR" altLang="en-US" sz="1100" dirty="0">
              <a:solidFill>
                <a:srgbClr val="843C0C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8BADB8F-59F4-56E3-F30B-FD8009ED9020}"/>
              </a:ext>
            </a:extLst>
          </p:cNvPr>
          <p:cNvSpPr/>
          <p:nvPr/>
        </p:nvSpPr>
        <p:spPr>
          <a:xfrm>
            <a:off x="6425097" y="3981158"/>
            <a:ext cx="300037" cy="449263"/>
          </a:xfrm>
          <a:custGeom>
            <a:avLst/>
            <a:gdLst>
              <a:gd name="connsiteX0" fmla="*/ 103187 w 300037"/>
              <a:gd name="connsiteY0" fmla="*/ 20638 h 449263"/>
              <a:gd name="connsiteX1" fmla="*/ 0 w 300037"/>
              <a:gd name="connsiteY1" fmla="*/ 103188 h 449263"/>
              <a:gd name="connsiteX2" fmla="*/ 1587 w 300037"/>
              <a:gd name="connsiteY2" fmla="*/ 449263 h 449263"/>
              <a:gd name="connsiteX3" fmla="*/ 300037 w 300037"/>
              <a:gd name="connsiteY3" fmla="*/ 439738 h 449263"/>
              <a:gd name="connsiteX4" fmla="*/ 295275 w 300037"/>
              <a:gd name="connsiteY4" fmla="*/ 6350 h 449263"/>
              <a:gd name="connsiteX5" fmla="*/ 293687 w 300037"/>
              <a:gd name="connsiteY5" fmla="*/ 0 h 44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037" h="449263" fill="none" extrusionOk="0">
                <a:moveTo>
                  <a:pt x="103187" y="20638"/>
                </a:moveTo>
                <a:cubicBezTo>
                  <a:pt x="79686" y="50237"/>
                  <a:pt x="26878" y="67741"/>
                  <a:pt x="0" y="103188"/>
                </a:cubicBezTo>
                <a:cubicBezTo>
                  <a:pt x="11285" y="147129"/>
                  <a:pt x="22528" y="284080"/>
                  <a:pt x="1587" y="449263"/>
                </a:cubicBezTo>
                <a:cubicBezTo>
                  <a:pt x="120128" y="438186"/>
                  <a:pt x="226337" y="468239"/>
                  <a:pt x="300037" y="439738"/>
                </a:cubicBezTo>
                <a:cubicBezTo>
                  <a:pt x="294292" y="291572"/>
                  <a:pt x="311018" y="143142"/>
                  <a:pt x="295275" y="6350"/>
                </a:cubicBezTo>
                <a:cubicBezTo>
                  <a:pt x="295207" y="4096"/>
                  <a:pt x="294181" y="1198"/>
                  <a:pt x="293687" y="0"/>
                </a:cubicBezTo>
              </a:path>
              <a:path w="300037" h="449263" stroke="0" extrusionOk="0">
                <a:moveTo>
                  <a:pt x="103187" y="20638"/>
                </a:moveTo>
                <a:cubicBezTo>
                  <a:pt x="81417" y="34512"/>
                  <a:pt x="45632" y="77842"/>
                  <a:pt x="0" y="103188"/>
                </a:cubicBezTo>
                <a:cubicBezTo>
                  <a:pt x="-16489" y="236820"/>
                  <a:pt x="245" y="408772"/>
                  <a:pt x="1587" y="449263"/>
                </a:cubicBezTo>
                <a:cubicBezTo>
                  <a:pt x="124101" y="469073"/>
                  <a:pt x="246984" y="420617"/>
                  <a:pt x="300037" y="439738"/>
                </a:cubicBezTo>
                <a:cubicBezTo>
                  <a:pt x="307928" y="276895"/>
                  <a:pt x="294171" y="128157"/>
                  <a:pt x="295275" y="6350"/>
                </a:cubicBezTo>
                <a:cubicBezTo>
                  <a:pt x="294588" y="3586"/>
                  <a:pt x="294262" y="1873"/>
                  <a:pt x="293687" y="0"/>
                </a:cubicBezTo>
              </a:path>
            </a:pathLst>
          </a:custGeom>
          <a:solidFill>
            <a:srgbClr val="969696">
              <a:alpha val="34118"/>
            </a:srgbClr>
          </a:solidFill>
          <a:ln w="19050">
            <a:solidFill>
              <a:srgbClr val="5F3B3B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796128">
                  <a:custGeom>
                    <a:avLst/>
                    <a:gdLst>
                      <a:gd name="connsiteX0" fmla="*/ 103187 w 300037"/>
                      <a:gd name="connsiteY0" fmla="*/ 20638 h 449263"/>
                      <a:gd name="connsiteX1" fmla="*/ 0 w 300037"/>
                      <a:gd name="connsiteY1" fmla="*/ 103188 h 449263"/>
                      <a:gd name="connsiteX2" fmla="*/ 1587 w 300037"/>
                      <a:gd name="connsiteY2" fmla="*/ 449263 h 449263"/>
                      <a:gd name="connsiteX3" fmla="*/ 300037 w 300037"/>
                      <a:gd name="connsiteY3" fmla="*/ 439738 h 449263"/>
                      <a:gd name="connsiteX4" fmla="*/ 295275 w 300037"/>
                      <a:gd name="connsiteY4" fmla="*/ 6350 h 449263"/>
                      <a:gd name="connsiteX5" fmla="*/ 293687 w 300037"/>
                      <a:gd name="connsiteY5" fmla="*/ 0 h 449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0037" h="449263">
                        <a:moveTo>
                          <a:pt x="103187" y="20638"/>
                        </a:moveTo>
                        <a:lnTo>
                          <a:pt x="0" y="103188"/>
                        </a:lnTo>
                        <a:lnTo>
                          <a:pt x="1587" y="449263"/>
                        </a:lnTo>
                        <a:lnTo>
                          <a:pt x="300037" y="439738"/>
                        </a:lnTo>
                        <a:cubicBezTo>
                          <a:pt x="298450" y="295275"/>
                          <a:pt x="296862" y="150813"/>
                          <a:pt x="295275" y="6350"/>
                        </a:cubicBezTo>
                        <a:lnTo>
                          <a:pt x="293687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AE049A-9C20-36D3-7A71-8D3FA59D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88792" y="4028492"/>
            <a:ext cx="374188" cy="3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58C921-797A-26B9-33A9-1F994DAE7B8F}"/>
              </a:ext>
            </a:extLst>
          </p:cNvPr>
          <p:cNvSpPr txBox="1"/>
          <p:nvPr/>
        </p:nvSpPr>
        <p:spPr>
          <a:xfrm>
            <a:off x="6415981" y="3779319"/>
            <a:ext cx="4920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토핑</a:t>
            </a:r>
            <a:endParaRPr lang="ko-KR" altLang="en-US" sz="1000" dirty="0">
              <a:solidFill>
                <a:srgbClr val="5F3B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2754075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AC7F9C41-C3C2-914D-1DDD-6D6507231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2"/>
          <a:stretch/>
        </p:blipFill>
        <p:spPr>
          <a:xfrm>
            <a:off x="539300" y="5667063"/>
            <a:ext cx="4522102" cy="8669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184392-8E48-A833-F678-FB6D8F6EB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3" r="17254" b="85511"/>
          <a:stretch/>
        </p:blipFill>
        <p:spPr>
          <a:xfrm>
            <a:off x="5296504" y="5838897"/>
            <a:ext cx="2712113" cy="593676"/>
          </a:xfrm>
          <a:prstGeom prst="rect">
            <a:avLst/>
          </a:prstGeom>
        </p:spPr>
      </p:pic>
      <p:pic>
        <p:nvPicPr>
          <p:cNvPr id="9" name="Picture 2" descr="Preview">
            <a:extLst>
              <a:ext uri="{FF2B5EF4-FFF2-40B4-BE49-F238E27FC236}">
                <a16:creationId xmlns:a16="http://schemas.microsoft.com/office/drawing/2014/main" id="{648E6522-CC1A-857F-6BEC-0202ADCA2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571049" y="1916906"/>
            <a:ext cx="5731537" cy="36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BF04EF07-ACD0-B780-E161-0E240528B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2361048" y="2836587"/>
            <a:ext cx="549936" cy="86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18B114-AEB2-075F-C4AF-086E05797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3" r="66912" b="86208"/>
          <a:stretch/>
        </p:blipFill>
        <p:spPr>
          <a:xfrm>
            <a:off x="1788347" y="3159048"/>
            <a:ext cx="668057" cy="627570"/>
          </a:xfrm>
          <a:prstGeom prst="rect">
            <a:avLst/>
          </a:prstGeom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id="{91F438B6-0CA4-3C1B-BEB9-6A476249F56F}"/>
              </a:ext>
            </a:extLst>
          </p:cNvPr>
          <p:cNvSpPr/>
          <p:nvPr/>
        </p:nvSpPr>
        <p:spPr>
          <a:xfrm>
            <a:off x="3671475" y="1385628"/>
            <a:ext cx="2553572" cy="1702775"/>
          </a:xfrm>
          <a:custGeom>
            <a:avLst/>
            <a:gdLst>
              <a:gd name="connsiteX0" fmla="*/ 544907 w 2553572"/>
              <a:gd name="connsiteY0" fmla="*/ 1755816 h 1702775"/>
              <a:gd name="connsiteX1" fmla="*/ 467208 w 2553572"/>
              <a:gd name="connsiteY1" fmla="*/ 1509741 h 1702775"/>
              <a:gd name="connsiteX2" fmla="*/ 558812 w 2553572"/>
              <a:gd name="connsiteY2" fmla="*/ 147363 h 1702775"/>
              <a:gd name="connsiteX3" fmla="*/ 1866607 w 2553572"/>
              <a:gd name="connsiteY3" fmla="*/ 96289 h 1702775"/>
              <a:gd name="connsiteX4" fmla="*/ 2216041 w 2553572"/>
              <a:gd name="connsiteY4" fmla="*/ 1428094 h 1702775"/>
              <a:gd name="connsiteX5" fmla="*/ 896008 w 2553572"/>
              <a:gd name="connsiteY5" fmla="*/ 1664031 h 1702775"/>
              <a:gd name="connsiteX6" fmla="*/ 544907 w 2553572"/>
              <a:gd name="connsiteY6" fmla="*/ 1755816 h 170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572" h="1702775" fill="none" extrusionOk="0">
                <a:moveTo>
                  <a:pt x="544907" y="1755816"/>
                </a:moveTo>
                <a:cubicBezTo>
                  <a:pt x="514216" y="1731485"/>
                  <a:pt x="506731" y="1565267"/>
                  <a:pt x="467208" y="1509741"/>
                </a:cubicBezTo>
                <a:cubicBezTo>
                  <a:pt x="-92262" y="1118829"/>
                  <a:pt x="-70965" y="524331"/>
                  <a:pt x="558812" y="147363"/>
                </a:cubicBezTo>
                <a:cubicBezTo>
                  <a:pt x="984995" y="-81317"/>
                  <a:pt x="1464201" y="-53208"/>
                  <a:pt x="1866607" y="96289"/>
                </a:cubicBezTo>
                <a:cubicBezTo>
                  <a:pt x="2536779" y="399731"/>
                  <a:pt x="2758542" y="888499"/>
                  <a:pt x="2216041" y="1428094"/>
                </a:cubicBezTo>
                <a:cubicBezTo>
                  <a:pt x="1926291" y="1645954"/>
                  <a:pt x="1354978" y="1803423"/>
                  <a:pt x="896008" y="1664031"/>
                </a:cubicBezTo>
                <a:cubicBezTo>
                  <a:pt x="772720" y="1692996"/>
                  <a:pt x="645930" y="1735374"/>
                  <a:pt x="544907" y="1755816"/>
                </a:cubicBezTo>
                <a:close/>
              </a:path>
              <a:path w="2553572" h="1702775" stroke="0" extrusionOk="0">
                <a:moveTo>
                  <a:pt x="544907" y="1755816"/>
                </a:moveTo>
                <a:cubicBezTo>
                  <a:pt x="493612" y="1661491"/>
                  <a:pt x="466507" y="1553570"/>
                  <a:pt x="467208" y="1509741"/>
                </a:cubicBezTo>
                <a:cubicBezTo>
                  <a:pt x="-170241" y="1048838"/>
                  <a:pt x="-104322" y="505374"/>
                  <a:pt x="558812" y="147363"/>
                </a:cubicBezTo>
                <a:cubicBezTo>
                  <a:pt x="990548" y="-60880"/>
                  <a:pt x="1449474" y="-29649"/>
                  <a:pt x="1866607" y="96289"/>
                </a:cubicBezTo>
                <a:cubicBezTo>
                  <a:pt x="2657197" y="296216"/>
                  <a:pt x="2688519" y="1053080"/>
                  <a:pt x="2216041" y="1428094"/>
                </a:cubicBezTo>
                <a:cubicBezTo>
                  <a:pt x="1847358" y="1646270"/>
                  <a:pt x="1398400" y="1728798"/>
                  <a:pt x="896008" y="1664031"/>
                </a:cubicBezTo>
                <a:cubicBezTo>
                  <a:pt x="803223" y="1660552"/>
                  <a:pt x="624089" y="1739110"/>
                  <a:pt x="544907" y="175581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28661"/>
                      <a:gd name="adj2" fmla="val 5311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Coffee</a:t>
            </a:r>
          </a:p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</a:p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Zombie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5" name="그림 44" descr="창문, 묶음, 다른, 장식이(가) 표시된 사진&#10;&#10;자동 생성된 설명">
            <a:extLst>
              <a:ext uri="{FF2B5EF4-FFF2-40B4-BE49-F238E27FC236}">
                <a16:creationId xmlns:a16="http://schemas.microsoft.com/office/drawing/2014/main" id="{C7A39D2E-6F49-C50D-A6E2-5A2D498461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028"/>
          <a:stretch/>
        </p:blipFill>
        <p:spPr>
          <a:xfrm>
            <a:off x="3891394" y="3274216"/>
            <a:ext cx="613871" cy="632156"/>
          </a:xfrm>
          <a:prstGeom prst="rect">
            <a:avLst/>
          </a:prstGeom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92B52F09-B9F5-3A06-6051-0D8C75ED1B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4230017" y="3567187"/>
            <a:ext cx="779661" cy="63215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874B008-17D7-AC7C-621D-94FA58DFC7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0" b="75028"/>
          <a:stretch/>
        </p:blipFill>
        <p:spPr>
          <a:xfrm>
            <a:off x="4163170" y="4033957"/>
            <a:ext cx="698216" cy="632156"/>
          </a:xfrm>
          <a:prstGeom prst="rect">
            <a:avLst/>
          </a:prstGeom>
        </p:spPr>
      </p:pic>
      <p:pic>
        <p:nvPicPr>
          <p:cNvPr id="48" name="그림 47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DEAFBF95-5FED-5880-FBEE-76A382858E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3581323" y="3567187"/>
            <a:ext cx="581847" cy="593677"/>
          </a:xfrm>
          <a:prstGeom prst="rect">
            <a:avLst/>
          </a:prstGeom>
        </p:spPr>
      </p:pic>
      <p:pic>
        <p:nvPicPr>
          <p:cNvPr id="49" name="그림 48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2214276A-CB2C-88F7-B17C-C8A30B867A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257"/>
          <a:stretch/>
        </p:blipFill>
        <p:spPr>
          <a:xfrm>
            <a:off x="3313682" y="4132124"/>
            <a:ext cx="715586" cy="59367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6CB436F-A323-293B-1079-8065DC2A27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50" y="5283171"/>
            <a:ext cx="1071731" cy="12685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7FCBD-F860-0877-63E1-CB579E740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16725" r="8121" b="17800"/>
          <a:stretch/>
        </p:blipFill>
        <p:spPr bwMode="auto">
          <a:xfrm>
            <a:off x="9114588" y="4528163"/>
            <a:ext cx="2562275" cy="19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ED70B-54A6-FF88-0AD5-6FEC5505AB2A}"/>
              </a:ext>
            </a:extLst>
          </p:cNvPr>
          <p:cNvSpPr txBox="1"/>
          <p:nvPr/>
        </p:nvSpPr>
        <p:spPr>
          <a:xfrm>
            <a:off x="6403139" y="1605900"/>
            <a:ext cx="5228167" cy="2817951"/>
          </a:xfrm>
          <a:custGeom>
            <a:avLst/>
            <a:gdLst>
              <a:gd name="connsiteX0" fmla="*/ 0 w 5228167"/>
              <a:gd name="connsiteY0" fmla="*/ 0 h 2817951"/>
              <a:gd name="connsiteX1" fmla="*/ 548958 w 5228167"/>
              <a:gd name="connsiteY1" fmla="*/ 0 h 2817951"/>
              <a:gd name="connsiteX2" fmla="*/ 1254760 w 5228167"/>
              <a:gd name="connsiteY2" fmla="*/ 0 h 2817951"/>
              <a:gd name="connsiteX3" fmla="*/ 1803718 w 5228167"/>
              <a:gd name="connsiteY3" fmla="*/ 0 h 2817951"/>
              <a:gd name="connsiteX4" fmla="*/ 2561802 w 5228167"/>
              <a:gd name="connsiteY4" fmla="*/ 0 h 2817951"/>
              <a:gd name="connsiteX5" fmla="*/ 3319886 w 5228167"/>
              <a:gd name="connsiteY5" fmla="*/ 0 h 2817951"/>
              <a:gd name="connsiteX6" fmla="*/ 3973407 w 5228167"/>
              <a:gd name="connsiteY6" fmla="*/ 0 h 2817951"/>
              <a:gd name="connsiteX7" fmla="*/ 5228167 w 5228167"/>
              <a:gd name="connsiteY7" fmla="*/ 0 h 2817951"/>
              <a:gd name="connsiteX8" fmla="*/ 5228167 w 5228167"/>
              <a:gd name="connsiteY8" fmla="*/ 591770 h 2817951"/>
              <a:gd name="connsiteX9" fmla="*/ 5228167 w 5228167"/>
              <a:gd name="connsiteY9" fmla="*/ 1155360 h 2817951"/>
              <a:gd name="connsiteX10" fmla="*/ 5228167 w 5228167"/>
              <a:gd name="connsiteY10" fmla="*/ 1775309 h 2817951"/>
              <a:gd name="connsiteX11" fmla="*/ 5228167 w 5228167"/>
              <a:gd name="connsiteY11" fmla="*/ 2817951 h 2817951"/>
              <a:gd name="connsiteX12" fmla="*/ 4522364 w 5228167"/>
              <a:gd name="connsiteY12" fmla="*/ 2817951 h 2817951"/>
              <a:gd name="connsiteX13" fmla="*/ 3921125 w 5228167"/>
              <a:gd name="connsiteY13" fmla="*/ 2817951 h 2817951"/>
              <a:gd name="connsiteX14" fmla="*/ 3163041 w 5228167"/>
              <a:gd name="connsiteY14" fmla="*/ 2817951 h 2817951"/>
              <a:gd name="connsiteX15" fmla="*/ 2404957 w 5228167"/>
              <a:gd name="connsiteY15" fmla="*/ 2817951 h 2817951"/>
              <a:gd name="connsiteX16" fmla="*/ 1751436 w 5228167"/>
              <a:gd name="connsiteY16" fmla="*/ 2817951 h 2817951"/>
              <a:gd name="connsiteX17" fmla="*/ 1150197 w 5228167"/>
              <a:gd name="connsiteY17" fmla="*/ 2817951 h 2817951"/>
              <a:gd name="connsiteX18" fmla="*/ 0 w 5228167"/>
              <a:gd name="connsiteY18" fmla="*/ 2817951 h 2817951"/>
              <a:gd name="connsiteX19" fmla="*/ 0 w 5228167"/>
              <a:gd name="connsiteY19" fmla="*/ 2338899 h 2817951"/>
              <a:gd name="connsiteX20" fmla="*/ 0 w 5228167"/>
              <a:gd name="connsiteY20" fmla="*/ 1718950 h 2817951"/>
              <a:gd name="connsiteX21" fmla="*/ 0 w 5228167"/>
              <a:gd name="connsiteY21" fmla="*/ 1183539 h 2817951"/>
              <a:gd name="connsiteX22" fmla="*/ 0 w 5228167"/>
              <a:gd name="connsiteY22" fmla="*/ 704488 h 2817951"/>
              <a:gd name="connsiteX23" fmla="*/ 0 w 5228167"/>
              <a:gd name="connsiteY23" fmla="*/ 0 h 28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28167" h="2817951" extrusionOk="0">
                <a:moveTo>
                  <a:pt x="0" y="0"/>
                </a:moveTo>
                <a:cubicBezTo>
                  <a:pt x="253188" y="7409"/>
                  <a:pt x="365906" y="5772"/>
                  <a:pt x="548958" y="0"/>
                </a:cubicBezTo>
                <a:cubicBezTo>
                  <a:pt x="732010" y="-5772"/>
                  <a:pt x="1031538" y="34149"/>
                  <a:pt x="1254760" y="0"/>
                </a:cubicBezTo>
                <a:cubicBezTo>
                  <a:pt x="1477982" y="-34149"/>
                  <a:pt x="1666234" y="-21691"/>
                  <a:pt x="1803718" y="0"/>
                </a:cubicBezTo>
                <a:cubicBezTo>
                  <a:pt x="1941202" y="21691"/>
                  <a:pt x="2206161" y="18169"/>
                  <a:pt x="2561802" y="0"/>
                </a:cubicBezTo>
                <a:cubicBezTo>
                  <a:pt x="2917443" y="-18169"/>
                  <a:pt x="3141483" y="15546"/>
                  <a:pt x="3319886" y="0"/>
                </a:cubicBezTo>
                <a:cubicBezTo>
                  <a:pt x="3498289" y="-15546"/>
                  <a:pt x="3714894" y="23678"/>
                  <a:pt x="3973407" y="0"/>
                </a:cubicBezTo>
                <a:cubicBezTo>
                  <a:pt x="4231920" y="-23678"/>
                  <a:pt x="4695828" y="31648"/>
                  <a:pt x="5228167" y="0"/>
                </a:cubicBezTo>
                <a:cubicBezTo>
                  <a:pt x="5204280" y="197495"/>
                  <a:pt x="5208223" y="307481"/>
                  <a:pt x="5228167" y="591770"/>
                </a:cubicBezTo>
                <a:cubicBezTo>
                  <a:pt x="5248112" y="876059"/>
                  <a:pt x="5221859" y="917052"/>
                  <a:pt x="5228167" y="1155360"/>
                </a:cubicBezTo>
                <a:cubicBezTo>
                  <a:pt x="5234476" y="1393668"/>
                  <a:pt x="5256029" y="1641692"/>
                  <a:pt x="5228167" y="1775309"/>
                </a:cubicBezTo>
                <a:cubicBezTo>
                  <a:pt x="5200305" y="1908926"/>
                  <a:pt x="5264696" y="2370904"/>
                  <a:pt x="5228167" y="2817951"/>
                </a:cubicBezTo>
                <a:cubicBezTo>
                  <a:pt x="5006454" y="2793390"/>
                  <a:pt x="4706458" y="2797343"/>
                  <a:pt x="4522364" y="2817951"/>
                </a:cubicBezTo>
                <a:cubicBezTo>
                  <a:pt x="4338270" y="2838559"/>
                  <a:pt x="4058024" y="2847893"/>
                  <a:pt x="3921125" y="2817951"/>
                </a:cubicBezTo>
                <a:cubicBezTo>
                  <a:pt x="3784226" y="2788009"/>
                  <a:pt x="3479519" y="2787944"/>
                  <a:pt x="3163041" y="2817951"/>
                </a:cubicBezTo>
                <a:cubicBezTo>
                  <a:pt x="2846563" y="2847958"/>
                  <a:pt x="2768997" y="2825982"/>
                  <a:pt x="2404957" y="2817951"/>
                </a:cubicBezTo>
                <a:cubicBezTo>
                  <a:pt x="2040917" y="2809920"/>
                  <a:pt x="2043568" y="2789459"/>
                  <a:pt x="1751436" y="2817951"/>
                </a:cubicBezTo>
                <a:cubicBezTo>
                  <a:pt x="1459304" y="2846443"/>
                  <a:pt x="1325791" y="2847519"/>
                  <a:pt x="1150197" y="2817951"/>
                </a:cubicBezTo>
                <a:cubicBezTo>
                  <a:pt x="974603" y="2788383"/>
                  <a:pt x="378855" y="2801857"/>
                  <a:pt x="0" y="2817951"/>
                </a:cubicBezTo>
                <a:cubicBezTo>
                  <a:pt x="-15037" y="2609154"/>
                  <a:pt x="-983" y="2571947"/>
                  <a:pt x="0" y="2338899"/>
                </a:cubicBezTo>
                <a:cubicBezTo>
                  <a:pt x="983" y="2105851"/>
                  <a:pt x="-29905" y="1997118"/>
                  <a:pt x="0" y="1718950"/>
                </a:cubicBezTo>
                <a:cubicBezTo>
                  <a:pt x="29905" y="1440782"/>
                  <a:pt x="112" y="1299208"/>
                  <a:pt x="0" y="1183539"/>
                </a:cubicBezTo>
                <a:cubicBezTo>
                  <a:pt x="-112" y="1067870"/>
                  <a:pt x="-10984" y="910665"/>
                  <a:pt x="0" y="704488"/>
                </a:cubicBezTo>
                <a:cubicBezTo>
                  <a:pt x="10984" y="498311"/>
                  <a:pt x="34235" y="24691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F7F7F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907163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컨셉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세계 적응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차에 들어선  핀과 제이크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세계에서의 생활에 지겨워진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핀과 </a:t>
            </a:r>
            <a:r>
              <a:rPr lang="ko-KR" alt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제이크는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좀비들을 상대로 새로운 사업을 계획한다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8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 화면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55" name="Picture 2" descr="Preview">
            <a:extLst>
              <a:ext uri="{FF2B5EF4-FFF2-40B4-BE49-F238E27FC236}">
                <a16:creationId xmlns:a16="http://schemas.microsoft.com/office/drawing/2014/main" id="{444A8509-C400-B4CB-DE54-C60D6AAA5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471525" y="1266348"/>
            <a:ext cx="7836802" cy="50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2AFE5E6-E763-26D7-8809-1BA21B4DEF0D}"/>
              </a:ext>
            </a:extLst>
          </p:cNvPr>
          <p:cNvGrpSpPr/>
          <p:nvPr/>
        </p:nvGrpSpPr>
        <p:grpSpPr>
          <a:xfrm>
            <a:off x="959078" y="1297470"/>
            <a:ext cx="5600985" cy="4384525"/>
            <a:chOff x="797985" y="1241345"/>
            <a:chExt cx="6361027" cy="50678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F199480-5665-4C51-6887-875A4B2FA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" b="43368"/>
            <a:stretch/>
          </p:blipFill>
          <p:spPr>
            <a:xfrm>
              <a:off x="797985" y="1505794"/>
              <a:ext cx="6361027" cy="4803443"/>
            </a:xfrm>
            <a:prstGeom prst="rect">
              <a:avLst/>
            </a:prstGeom>
          </p:spPr>
        </p:pic>
        <p:pic>
          <p:nvPicPr>
            <p:cNvPr id="39" name="그림 38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EAAFCB0C-0F98-8E8F-D165-775856335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1" t="64741" r="25690" b="511"/>
            <a:stretch/>
          </p:blipFill>
          <p:spPr>
            <a:xfrm>
              <a:off x="1723077" y="1649608"/>
              <a:ext cx="1785633" cy="1899435"/>
            </a:xfrm>
            <a:prstGeom prst="rect">
              <a:avLst/>
            </a:prstGeom>
          </p:spPr>
        </p:pic>
        <p:pic>
          <p:nvPicPr>
            <p:cNvPr id="43" name="그림 42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5D26C0FF-233C-4039-079F-14B12878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4028" r="75436" b="36195"/>
            <a:stretch/>
          </p:blipFill>
          <p:spPr>
            <a:xfrm>
              <a:off x="4291665" y="1811060"/>
              <a:ext cx="867046" cy="157653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74B008-17D7-AC7C-621D-94FA58DFC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70" b="75028"/>
            <a:stretch/>
          </p:blipFill>
          <p:spPr>
            <a:xfrm>
              <a:off x="5520714" y="2783584"/>
              <a:ext cx="972222" cy="88023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C8C5549-D8A8-5E27-E12F-EE33E167B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40" y="1811060"/>
              <a:ext cx="937940" cy="937940"/>
            </a:xfrm>
            <a:prstGeom prst="rect">
              <a:avLst/>
            </a:prstGeom>
          </p:spPr>
        </p:pic>
        <p:pic>
          <p:nvPicPr>
            <p:cNvPr id="31" name="그림 30" descr="텍스트, 전자기기, 닫기이(가) 표시된 사진&#10;&#10;자동 생성된 설명">
              <a:extLst>
                <a:ext uri="{FF2B5EF4-FFF2-40B4-BE49-F238E27FC236}">
                  <a16:creationId xmlns:a16="http://schemas.microsoft.com/office/drawing/2014/main" id="{730BCB5D-F86A-116B-CA03-CACEFE6DC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71" t="10367" r="55566" b="72830"/>
            <a:stretch/>
          </p:blipFill>
          <p:spPr>
            <a:xfrm>
              <a:off x="2719904" y="1943470"/>
              <a:ext cx="590953" cy="54668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56693E5-DC85-75E6-1E85-D1FA35C2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0" r="53899"/>
            <a:stretch/>
          </p:blipFill>
          <p:spPr>
            <a:xfrm>
              <a:off x="3585523" y="1241345"/>
              <a:ext cx="653016" cy="1847656"/>
            </a:xfrm>
            <a:prstGeom prst="rect">
              <a:avLst/>
            </a:prstGeom>
          </p:spPr>
        </p:pic>
        <p:pic>
          <p:nvPicPr>
            <p:cNvPr id="14" name="그림 13" descr="선반, 다른, 묶음, 줄지은이(가) 표시된 사진&#10;&#10;자동 생성된 설명">
              <a:extLst>
                <a:ext uri="{FF2B5EF4-FFF2-40B4-BE49-F238E27FC236}">
                  <a16:creationId xmlns:a16="http://schemas.microsoft.com/office/drawing/2014/main" id="{BF04EF07-ACD0-B780-E161-0E240528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3" t="843" r="75756" b="90661"/>
            <a:stretch/>
          </p:blipFill>
          <p:spPr>
            <a:xfrm>
              <a:off x="2374796" y="2416194"/>
              <a:ext cx="590952" cy="928009"/>
            </a:xfrm>
            <a:prstGeom prst="rect">
              <a:avLst/>
            </a:prstGeom>
          </p:spPr>
        </p:pic>
        <p:pic>
          <p:nvPicPr>
            <p:cNvPr id="48" name="그림 47" descr="다른, 묶음, 여러개, 정렬된이(가) 표시된 사진&#10;&#10;자동 생성된 설명">
              <a:extLst>
                <a:ext uri="{FF2B5EF4-FFF2-40B4-BE49-F238E27FC236}">
                  <a16:creationId xmlns:a16="http://schemas.microsoft.com/office/drawing/2014/main" id="{DEAFBF95-5FED-5880-FBEE-76A382858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39" b="75257"/>
            <a:stretch/>
          </p:blipFill>
          <p:spPr>
            <a:xfrm>
              <a:off x="1784265" y="4364505"/>
              <a:ext cx="800367" cy="816640"/>
            </a:xfrm>
            <a:prstGeom prst="rect">
              <a:avLst/>
            </a:prstGeom>
          </p:spPr>
        </p:pic>
        <p:pic>
          <p:nvPicPr>
            <p:cNvPr id="49" name="그림 48" descr="텍스트, 창문이(가) 표시된 사진&#10;&#10;자동 생성된 설명">
              <a:extLst>
                <a:ext uri="{FF2B5EF4-FFF2-40B4-BE49-F238E27FC236}">
                  <a16:creationId xmlns:a16="http://schemas.microsoft.com/office/drawing/2014/main" id="{2214276A-CB2C-88F7-B17C-C8A30B867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66" b="75257"/>
            <a:stretch/>
          </p:blipFill>
          <p:spPr>
            <a:xfrm>
              <a:off x="2719904" y="4357472"/>
              <a:ext cx="985204" cy="817361"/>
            </a:xfrm>
            <a:prstGeom prst="rect">
              <a:avLst/>
            </a:prstGeom>
          </p:spPr>
        </p:pic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27A02017-05A7-B0C5-163B-BE0131E10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689" b="50820"/>
            <a:stretch/>
          </p:blipFill>
          <p:spPr>
            <a:xfrm>
              <a:off x="1835646" y="1649608"/>
              <a:ext cx="717550" cy="762000"/>
            </a:xfrm>
            <a:prstGeom prst="rect">
              <a:avLst/>
            </a:prstGeom>
          </p:spPr>
        </p:pic>
        <p:pic>
          <p:nvPicPr>
            <p:cNvPr id="51" name="그림 50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D2D5894F-04EB-6C3B-FED5-10576711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1" t="64741" r="25690" b="511"/>
            <a:stretch/>
          </p:blipFill>
          <p:spPr>
            <a:xfrm>
              <a:off x="1709443" y="2893187"/>
              <a:ext cx="1785633" cy="1899435"/>
            </a:xfrm>
            <a:prstGeom prst="rect">
              <a:avLst/>
            </a:prstGeom>
          </p:spPr>
        </p:pic>
        <p:pic>
          <p:nvPicPr>
            <p:cNvPr id="52" name="그림 51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6D3B3187-7136-C53B-407F-58E573578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" t="62348" r="74532" b="2904"/>
            <a:stretch/>
          </p:blipFill>
          <p:spPr>
            <a:xfrm>
              <a:off x="3460691" y="2756626"/>
              <a:ext cx="937941" cy="1899435"/>
            </a:xfrm>
            <a:prstGeom prst="rect">
              <a:avLst/>
            </a:prstGeom>
          </p:spPr>
        </p:pic>
      </p:grpSp>
      <p:sp>
        <p:nvSpPr>
          <p:cNvPr id="73" name="화살표: 굽음 72">
            <a:extLst>
              <a:ext uri="{FF2B5EF4-FFF2-40B4-BE49-F238E27FC236}">
                <a16:creationId xmlns:a16="http://schemas.microsoft.com/office/drawing/2014/main" id="{AF0AD6B1-4535-66A1-887C-A4A3AE871E97}"/>
              </a:ext>
            </a:extLst>
          </p:cNvPr>
          <p:cNvSpPr/>
          <p:nvPr/>
        </p:nvSpPr>
        <p:spPr>
          <a:xfrm rot="5400000" flipH="1">
            <a:off x="3476530" y="1770132"/>
            <a:ext cx="510354" cy="1572277"/>
          </a:xfrm>
          <a:prstGeom prst="bentArrow">
            <a:avLst>
              <a:gd name="adj1" fmla="val 25000"/>
              <a:gd name="adj2" fmla="val 21337"/>
              <a:gd name="adj3" fmla="val 25000"/>
              <a:gd name="adj4" fmla="val 4375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3B4A6758-E576-3453-62EC-D89F0EE1BF88}"/>
              </a:ext>
            </a:extLst>
          </p:cNvPr>
          <p:cNvSpPr/>
          <p:nvPr/>
        </p:nvSpPr>
        <p:spPr>
          <a:xfrm>
            <a:off x="2294318" y="1512937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말풍선: 타원형 74">
            <a:extLst>
              <a:ext uri="{FF2B5EF4-FFF2-40B4-BE49-F238E27FC236}">
                <a16:creationId xmlns:a16="http://schemas.microsoft.com/office/drawing/2014/main" id="{EC0F5C77-875C-06E2-F243-2147AA5FB5B3}"/>
              </a:ext>
            </a:extLst>
          </p:cNvPr>
          <p:cNvSpPr/>
          <p:nvPr/>
        </p:nvSpPr>
        <p:spPr>
          <a:xfrm>
            <a:off x="5166910" y="189328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CBBCA-9247-8C24-5C69-1296C249B1E3}"/>
              </a:ext>
            </a:extLst>
          </p:cNvPr>
          <p:cNvSpPr/>
          <p:nvPr/>
        </p:nvSpPr>
        <p:spPr>
          <a:xfrm>
            <a:off x="1735322" y="3729707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02FC1CA-4FD3-3F1E-53EC-BDC070B618E7}"/>
              </a:ext>
            </a:extLst>
          </p:cNvPr>
          <p:cNvSpPr/>
          <p:nvPr/>
        </p:nvSpPr>
        <p:spPr>
          <a:xfrm>
            <a:off x="1771737" y="3760836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63CD2E-2E07-17D0-C2BC-842CCB3A7887}"/>
              </a:ext>
            </a:extLst>
          </p:cNvPr>
          <p:cNvSpPr/>
          <p:nvPr/>
        </p:nvSpPr>
        <p:spPr>
          <a:xfrm>
            <a:off x="2733593" y="3741789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05C47AA-DBDC-F530-5A93-24DFE74B75E3}"/>
              </a:ext>
            </a:extLst>
          </p:cNvPr>
          <p:cNvSpPr/>
          <p:nvPr/>
        </p:nvSpPr>
        <p:spPr>
          <a:xfrm>
            <a:off x="2770546" y="3773203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 descr="텍스트이(가) 표시된 사진&#10;&#10;자동 생성된 설명">
            <a:extLst>
              <a:ext uri="{FF2B5EF4-FFF2-40B4-BE49-F238E27FC236}">
                <a16:creationId xmlns:a16="http://schemas.microsoft.com/office/drawing/2014/main" id="{BB2D16BF-9B91-327D-CBC9-7E035E5FCC1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6820024" y="3420438"/>
            <a:ext cx="779661" cy="632156"/>
          </a:xfrm>
          <a:prstGeom prst="rect">
            <a:avLst/>
          </a:prstGeom>
        </p:spPr>
      </p:pic>
      <p:pic>
        <p:nvPicPr>
          <p:cNvPr id="86" name="그림 85" descr="텍스트이(가) 표시된 사진&#10;&#10;자동 생성된 설명">
            <a:extLst>
              <a:ext uri="{FF2B5EF4-FFF2-40B4-BE49-F238E27FC236}">
                <a16:creationId xmlns:a16="http://schemas.microsoft.com/office/drawing/2014/main" id="{7A77C1A5-9219-4C59-0D0E-3D4CCD3CD6B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3465432" y="5397676"/>
            <a:ext cx="779661" cy="632156"/>
          </a:xfrm>
          <a:prstGeom prst="rect">
            <a:avLst/>
          </a:prstGeom>
        </p:spPr>
      </p:pic>
      <p:pic>
        <p:nvPicPr>
          <p:cNvPr id="88" name="그림 87" descr="텍스트, 전자기기, 여러개이(가) 표시된 사진&#10;&#10;자동 생성된 설명">
            <a:extLst>
              <a:ext uri="{FF2B5EF4-FFF2-40B4-BE49-F238E27FC236}">
                <a16:creationId xmlns:a16="http://schemas.microsoft.com/office/drawing/2014/main" id="{271D8B5A-4D1D-9F1A-7BB9-A929ECCF0C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7" t="24827" r="26459" b="50263"/>
          <a:stretch/>
        </p:blipFill>
        <p:spPr>
          <a:xfrm>
            <a:off x="4560317" y="2874856"/>
            <a:ext cx="682437" cy="618068"/>
          </a:xfrm>
          <a:prstGeom prst="rect">
            <a:avLst/>
          </a:prstGeom>
        </p:spPr>
      </p:pic>
      <p:sp>
        <p:nvSpPr>
          <p:cNvPr id="3" name="하트 2">
            <a:extLst>
              <a:ext uri="{FF2B5EF4-FFF2-40B4-BE49-F238E27FC236}">
                <a16:creationId xmlns:a16="http://schemas.microsoft.com/office/drawing/2014/main" id="{81A280D5-BFF2-43FA-2BB8-E62018F76024}"/>
              </a:ext>
            </a:extLst>
          </p:cNvPr>
          <p:cNvSpPr/>
          <p:nvPr/>
        </p:nvSpPr>
        <p:spPr>
          <a:xfrm>
            <a:off x="6721349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4D6051A2-6411-DAD9-4908-4765E0F0C5A1}"/>
              </a:ext>
            </a:extLst>
          </p:cNvPr>
          <p:cNvSpPr/>
          <p:nvPr/>
        </p:nvSpPr>
        <p:spPr>
          <a:xfrm>
            <a:off x="7199131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5FF3465E-A441-4295-F9DE-A8B6749DDDA0}"/>
              </a:ext>
            </a:extLst>
          </p:cNvPr>
          <p:cNvSpPr/>
          <p:nvPr/>
        </p:nvSpPr>
        <p:spPr>
          <a:xfrm>
            <a:off x="7694381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BA6FC1-0FA7-C801-7CFD-F163B17C4D24}"/>
              </a:ext>
            </a:extLst>
          </p:cNvPr>
          <p:cNvGrpSpPr/>
          <p:nvPr/>
        </p:nvGrpSpPr>
        <p:grpSpPr>
          <a:xfrm>
            <a:off x="8505183" y="1589342"/>
            <a:ext cx="704275" cy="217632"/>
            <a:chOff x="8707102" y="1524377"/>
            <a:chExt cx="704275" cy="2176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D9F1F4-5CEE-680E-EE1D-F1843F1BD9DA}"/>
                </a:ext>
              </a:extLst>
            </p:cNvPr>
            <p:cNvSpPr/>
            <p:nvPr/>
          </p:nvSpPr>
          <p:spPr>
            <a:xfrm>
              <a:off x="8707102" y="1524377"/>
              <a:ext cx="704275" cy="2176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287ADB-97CC-DC65-1C89-953FB0502E08}"/>
                </a:ext>
              </a:extLst>
            </p:cNvPr>
            <p:cNvSpPr/>
            <p:nvPr/>
          </p:nvSpPr>
          <p:spPr>
            <a:xfrm>
              <a:off x="8747615" y="1548831"/>
              <a:ext cx="241299" cy="159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3B234E8D-D12E-2DC2-B4EB-ECBDA9D0841D}"/>
              </a:ext>
            </a:extLst>
          </p:cNvPr>
          <p:cNvSpPr/>
          <p:nvPr/>
        </p:nvSpPr>
        <p:spPr>
          <a:xfrm>
            <a:off x="8480418" y="215814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DCE028F6-A89F-B1A5-472F-BB4C636ACF59}"/>
              </a:ext>
            </a:extLst>
          </p:cNvPr>
          <p:cNvSpPr/>
          <p:nvPr/>
        </p:nvSpPr>
        <p:spPr>
          <a:xfrm>
            <a:off x="8501816" y="3047356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2921D-22C1-9A6E-BB80-1F06F3F7974B}"/>
              </a:ext>
            </a:extLst>
          </p:cNvPr>
          <p:cNvSpPr txBox="1"/>
          <p:nvPr/>
        </p:nvSpPr>
        <p:spPr>
          <a:xfrm>
            <a:off x="9369203" y="1279642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음료 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기다리는 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7A76C1-F39E-4DCE-A2B0-F2A28BD4DC1E}"/>
              </a:ext>
            </a:extLst>
          </p:cNvPr>
          <p:cNvSpPr txBox="1"/>
          <p:nvPr/>
        </p:nvSpPr>
        <p:spPr>
          <a:xfrm>
            <a:off x="9348824" y="220173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받아 주세요</a:t>
            </a:r>
          </a:p>
        </p:txBody>
      </p:sp>
      <p:sp>
        <p:nvSpPr>
          <p:cNvPr id="64" name="눈물 방울 63">
            <a:extLst>
              <a:ext uri="{FF2B5EF4-FFF2-40B4-BE49-F238E27FC236}">
                <a16:creationId xmlns:a16="http://schemas.microsoft.com/office/drawing/2014/main" id="{2100949E-FEF3-04A8-988C-7411E0C985C8}"/>
              </a:ext>
            </a:extLst>
          </p:cNvPr>
          <p:cNvSpPr/>
          <p:nvPr/>
        </p:nvSpPr>
        <p:spPr>
          <a:xfrm rot="18856752">
            <a:off x="2489040" y="1732086"/>
            <a:ext cx="217849" cy="204356"/>
          </a:xfrm>
          <a:prstGeom prst="teardrop">
            <a:avLst>
              <a:gd name="adj" fmla="val 151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눈물 방울 65">
            <a:extLst>
              <a:ext uri="{FF2B5EF4-FFF2-40B4-BE49-F238E27FC236}">
                <a16:creationId xmlns:a16="http://schemas.microsoft.com/office/drawing/2014/main" id="{F378748D-3A4C-1C85-F64D-8BD19DB0A1CD}"/>
              </a:ext>
            </a:extLst>
          </p:cNvPr>
          <p:cNvSpPr/>
          <p:nvPr/>
        </p:nvSpPr>
        <p:spPr>
          <a:xfrm rot="18856752">
            <a:off x="8708352" y="3251631"/>
            <a:ext cx="217849" cy="204356"/>
          </a:xfrm>
          <a:prstGeom prst="teardrop">
            <a:avLst>
              <a:gd name="adj" fmla="val 151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1C92F0-EEC9-E80F-26EF-553E3C9883AE}"/>
              </a:ext>
            </a:extLst>
          </p:cNvPr>
          <p:cNvSpPr txBox="1"/>
          <p:nvPr/>
        </p:nvSpPr>
        <p:spPr>
          <a:xfrm>
            <a:off x="9427712" y="2949336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들고 있는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CCA77-6AF0-5217-E07F-97FD899720AE}"/>
              </a:ext>
            </a:extLst>
          </p:cNvPr>
          <p:cNvSpPr txBox="1"/>
          <p:nvPr/>
        </p:nvSpPr>
        <p:spPr>
          <a:xfrm>
            <a:off x="6673090" y="5104041"/>
            <a:ext cx="141147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STAGE 1</a:t>
            </a:r>
            <a:endParaRPr lang="ko-KR" altLang="en-US" sz="2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B25832-1203-D947-8E0C-E0F60640CC7E}"/>
              </a:ext>
            </a:extLst>
          </p:cNvPr>
          <p:cNvSpPr txBox="1"/>
          <p:nvPr/>
        </p:nvSpPr>
        <p:spPr>
          <a:xfrm>
            <a:off x="9100537" y="5075377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스테이지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754318D-5ABE-34B2-436B-DCAEF98D6D6D}"/>
              </a:ext>
            </a:extLst>
          </p:cNvPr>
          <p:cNvSpPr/>
          <p:nvPr/>
        </p:nvSpPr>
        <p:spPr>
          <a:xfrm flipH="1">
            <a:off x="8190176" y="5195815"/>
            <a:ext cx="812800" cy="343901"/>
          </a:xfrm>
          <a:custGeom>
            <a:avLst/>
            <a:gdLst>
              <a:gd name="connsiteX0" fmla="*/ 0 w 812800"/>
              <a:gd name="connsiteY0" fmla="*/ 85975 h 343901"/>
              <a:gd name="connsiteX1" fmla="*/ 326834 w 812800"/>
              <a:gd name="connsiteY1" fmla="*/ 85975 h 343901"/>
              <a:gd name="connsiteX2" fmla="*/ 640850 w 812800"/>
              <a:gd name="connsiteY2" fmla="*/ 85975 h 343901"/>
              <a:gd name="connsiteX3" fmla="*/ 640850 w 812800"/>
              <a:gd name="connsiteY3" fmla="*/ 0 h 343901"/>
              <a:gd name="connsiteX4" fmla="*/ 812800 w 812800"/>
              <a:gd name="connsiteY4" fmla="*/ 171951 h 343901"/>
              <a:gd name="connsiteX5" fmla="*/ 640850 w 812800"/>
              <a:gd name="connsiteY5" fmla="*/ 343901 h 343901"/>
              <a:gd name="connsiteX6" fmla="*/ 640850 w 812800"/>
              <a:gd name="connsiteY6" fmla="*/ 257926 h 343901"/>
              <a:gd name="connsiteX7" fmla="*/ 320425 w 812800"/>
              <a:gd name="connsiteY7" fmla="*/ 257926 h 343901"/>
              <a:gd name="connsiteX8" fmla="*/ 0 w 812800"/>
              <a:gd name="connsiteY8" fmla="*/ 257926 h 343901"/>
              <a:gd name="connsiteX9" fmla="*/ 0 w 812800"/>
              <a:gd name="connsiteY9" fmla="*/ 85975 h 34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" h="343901" fill="none" extrusionOk="0">
                <a:moveTo>
                  <a:pt x="0" y="85975"/>
                </a:moveTo>
                <a:cubicBezTo>
                  <a:pt x="85197" y="81533"/>
                  <a:pt x="253744" y="93088"/>
                  <a:pt x="326834" y="85975"/>
                </a:cubicBezTo>
                <a:cubicBezTo>
                  <a:pt x="399924" y="78862"/>
                  <a:pt x="520409" y="97125"/>
                  <a:pt x="640850" y="85975"/>
                </a:cubicBezTo>
                <a:cubicBezTo>
                  <a:pt x="631665" y="65127"/>
                  <a:pt x="649576" y="24897"/>
                  <a:pt x="640850" y="0"/>
                </a:cubicBezTo>
                <a:cubicBezTo>
                  <a:pt x="701813" y="33060"/>
                  <a:pt x="774287" y="134835"/>
                  <a:pt x="812800" y="171951"/>
                </a:cubicBezTo>
                <a:cubicBezTo>
                  <a:pt x="776362" y="209776"/>
                  <a:pt x="703323" y="260164"/>
                  <a:pt x="640850" y="343901"/>
                </a:cubicBezTo>
                <a:cubicBezTo>
                  <a:pt x="630928" y="324039"/>
                  <a:pt x="650663" y="286398"/>
                  <a:pt x="640850" y="257926"/>
                </a:cubicBezTo>
                <a:cubicBezTo>
                  <a:pt x="554050" y="286605"/>
                  <a:pt x="403699" y="229762"/>
                  <a:pt x="320425" y="257926"/>
                </a:cubicBezTo>
                <a:cubicBezTo>
                  <a:pt x="237151" y="286090"/>
                  <a:pt x="141554" y="257068"/>
                  <a:pt x="0" y="257926"/>
                </a:cubicBezTo>
                <a:cubicBezTo>
                  <a:pt x="-17135" y="190691"/>
                  <a:pt x="1701" y="156978"/>
                  <a:pt x="0" y="85975"/>
                </a:cubicBezTo>
                <a:close/>
              </a:path>
              <a:path w="812800" h="343901" stroke="0" extrusionOk="0">
                <a:moveTo>
                  <a:pt x="0" y="85975"/>
                </a:moveTo>
                <a:cubicBezTo>
                  <a:pt x="80400" y="49361"/>
                  <a:pt x="251198" y="108161"/>
                  <a:pt x="320425" y="85975"/>
                </a:cubicBezTo>
                <a:cubicBezTo>
                  <a:pt x="389653" y="63789"/>
                  <a:pt x="537641" y="115431"/>
                  <a:pt x="640850" y="85975"/>
                </a:cubicBezTo>
                <a:cubicBezTo>
                  <a:pt x="630661" y="55661"/>
                  <a:pt x="649484" y="22861"/>
                  <a:pt x="640850" y="0"/>
                </a:cubicBezTo>
                <a:cubicBezTo>
                  <a:pt x="715137" y="59441"/>
                  <a:pt x="724776" y="90087"/>
                  <a:pt x="812800" y="171951"/>
                </a:cubicBezTo>
                <a:cubicBezTo>
                  <a:pt x="757896" y="249846"/>
                  <a:pt x="699125" y="256133"/>
                  <a:pt x="640850" y="343901"/>
                </a:cubicBezTo>
                <a:cubicBezTo>
                  <a:pt x="631223" y="304722"/>
                  <a:pt x="644208" y="295851"/>
                  <a:pt x="640850" y="257926"/>
                </a:cubicBezTo>
                <a:cubicBezTo>
                  <a:pt x="498136" y="279141"/>
                  <a:pt x="399470" y="248609"/>
                  <a:pt x="314017" y="257926"/>
                </a:cubicBezTo>
                <a:cubicBezTo>
                  <a:pt x="228564" y="267243"/>
                  <a:pt x="62892" y="223930"/>
                  <a:pt x="0" y="257926"/>
                </a:cubicBezTo>
                <a:cubicBezTo>
                  <a:pt x="-2" y="183735"/>
                  <a:pt x="5889" y="155100"/>
                  <a:pt x="0" y="85975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id="{2310E0AE-5AE3-298E-6911-F88477DEC6D2}"/>
              </a:ext>
            </a:extLst>
          </p:cNvPr>
          <p:cNvSpPr/>
          <p:nvPr/>
        </p:nvSpPr>
        <p:spPr>
          <a:xfrm>
            <a:off x="3998106" y="1232411"/>
            <a:ext cx="864565" cy="672241"/>
          </a:xfrm>
          <a:custGeom>
            <a:avLst/>
            <a:gdLst>
              <a:gd name="connsiteX0" fmla="*/ 440850 w 864565"/>
              <a:gd name="connsiteY0" fmla="*/ 748856 h 672241"/>
              <a:gd name="connsiteX1" fmla="*/ 356658 w 864565"/>
              <a:gd name="connsiteY1" fmla="*/ 667058 h 672241"/>
              <a:gd name="connsiteX2" fmla="*/ 3711 w 864565"/>
              <a:gd name="connsiteY2" fmla="*/ 292170 h 672241"/>
              <a:gd name="connsiteX3" fmla="*/ 425468 w 864565"/>
              <a:gd name="connsiteY3" fmla="*/ 41 h 672241"/>
              <a:gd name="connsiteX4" fmla="*/ 857365 w 864565"/>
              <a:gd name="connsiteY4" fmla="*/ 275029 h 672241"/>
              <a:gd name="connsiteX5" fmla="*/ 521603 w 864565"/>
              <a:gd name="connsiteY5" fmla="*/ 664988 h 672241"/>
              <a:gd name="connsiteX6" fmla="*/ 440850 w 864565"/>
              <a:gd name="connsiteY6" fmla="*/ 748856 h 67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565" h="672241" fill="none" extrusionOk="0">
                <a:moveTo>
                  <a:pt x="440850" y="748856"/>
                </a:moveTo>
                <a:cubicBezTo>
                  <a:pt x="411350" y="732202"/>
                  <a:pt x="362277" y="684232"/>
                  <a:pt x="356658" y="667058"/>
                </a:cubicBezTo>
                <a:cubicBezTo>
                  <a:pt x="147200" y="630079"/>
                  <a:pt x="-18286" y="476668"/>
                  <a:pt x="3711" y="292170"/>
                </a:cubicBezTo>
                <a:cubicBezTo>
                  <a:pt x="38021" y="118188"/>
                  <a:pt x="242510" y="-7622"/>
                  <a:pt x="425468" y="41"/>
                </a:cubicBezTo>
                <a:cubicBezTo>
                  <a:pt x="611218" y="12337"/>
                  <a:pt x="815471" y="96970"/>
                  <a:pt x="857365" y="275029"/>
                </a:cubicBezTo>
                <a:cubicBezTo>
                  <a:pt x="934896" y="435281"/>
                  <a:pt x="741099" y="660142"/>
                  <a:pt x="521603" y="664988"/>
                </a:cubicBezTo>
                <a:cubicBezTo>
                  <a:pt x="511265" y="690345"/>
                  <a:pt x="462620" y="714235"/>
                  <a:pt x="440850" y="748856"/>
                </a:cubicBezTo>
                <a:close/>
              </a:path>
              <a:path w="864565" h="672241" stroke="0" extrusionOk="0">
                <a:moveTo>
                  <a:pt x="440850" y="748856"/>
                </a:moveTo>
                <a:cubicBezTo>
                  <a:pt x="436341" y="734223"/>
                  <a:pt x="373439" y="694247"/>
                  <a:pt x="356658" y="667058"/>
                </a:cubicBezTo>
                <a:cubicBezTo>
                  <a:pt x="129717" y="632309"/>
                  <a:pt x="-5474" y="489566"/>
                  <a:pt x="3711" y="292170"/>
                </a:cubicBezTo>
                <a:cubicBezTo>
                  <a:pt x="35717" y="124010"/>
                  <a:pt x="210672" y="32408"/>
                  <a:pt x="425468" y="41"/>
                </a:cubicBezTo>
                <a:cubicBezTo>
                  <a:pt x="641103" y="-8645"/>
                  <a:pt x="803765" y="119565"/>
                  <a:pt x="857365" y="275029"/>
                </a:cubicBezTo>
                <a:cubicBezTo>
                  <a:pt x="895221" y="450947"/>
                  <a:pt x="764965" y="612257"/>
                  <a:pt x="521603" y="664988"/>
                </a:cubicBezTo>
                <a:cubicBezTo>
                  <a:pt x="495649" y="680445"/>
                  <a:pt x="465511" y="726521"/>
                  <a:pt x="440850" y="7488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눈물 방울 64">
            <a:extLst>
              <a:ext uri="{FF2B5EF4-FFF2-40B4-BE49-F238E27FC236}">
                <a16:creationId xmlns:a16="http://schemas.microsoft.com/office/drawing/2014/main" id="{F2848B00-CFC0-16FF-C6CC-92BD6FBF6834}"/>
              </a:ext>
            </a:extLst>
          </p:cNvPr>
          <p:cNvSpPr/>
          <p:nvPr/>
        </p:nvSpPr>
        <p:spPr>
          <a:xfrm rot="18856752">
            <a:off x="4268748" y="1490679"/>
            <a:ext cx="332164" cy="334126"/>
          </a:xfrm>
          <a:prstGeom prst="teardrop">
            <a:avLst>
              <a:gd name="adj" fmla="val 15161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말풍선: 타원형 68">
            <a:extLst>
              <a:ext uri="{FF2B5EF4-FFF2-40B4-BE49-F238E27FC236}">
                <a16:creationId xmlns:a16="http://schemas.microsoft.com/office/drawing/2014/main" id="{0C52D0F4-2C68-9B58-42D6-F4F701F752B5}"/>
              </a:ext>
            </a:extLst>
          </p:cNvPr>
          <p:cNvSpPr/>
          <p:nvPr/>
        </p:nvSpPr>
        <p:spPr>
          <a:xfrm>
            <a:off x="8480418" y="3919859"/>
            <a:ext cx="864565" cy="672241"/>
          </a:xfrm>
          <a:custGeom>
            <a:avLst/>
            <a:gdLst>
              <a:gd name="connsiteX0" fmla="*/ 440850 w 864565"/>
              <a:gd name="connsiteY0" fmla="*/ 748856 h 672241"/>
              <a:gd name="connsiteX1" fmla="*/ 356658 w 864565"/>
              <a:gd name="connsiteY1" fmla="*/ 667058 h 672241"/>
              <a:gd name="connsiteX2" fmla="*/ 3711 w 864565"/>
              <a:gd name="connsiteY2" fmla="*/ 292170 h 672241"/>
              <a:gd name="connsiteX3" fmla="*/ 425468 w 864565"/>
              <a:gd name="connsiteY3" fmla="*/ 41 h 672241"/>
              <a:gd name="connsiteX4" fmla="*/ 857365 w 864565"/>
              <a:gd name="connsiteY4" fmla="*/ 275029 h 672241"/>
              <a:gd name="connsiteX5" fmla="*/ 521603 w 864565"/>
              <a:gd name="connsiteY5" fmla="*/ 664988 h 672241"/>
              <a:gd name="connsiteX6" fmla="*/ 440850 w 864565"/>
              <a:gd name="connsiteY6" fmla="*/ 748856 h 67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565" h="672241" fill="none" extrusionOk="0">
                <a:moveTo>
                  <a:pt x="440850" y="748856"/>
                </a:moveTo>
                <a:cubicBezTo>
                  <a:pt x="411350" y="732202"/>
                  <a:pt x="362277" y="684232"/>
                  <a:pt x="356658" y="667058"/>
                </a:cubicBezTo>
                <a:cubicBezTo>
                  <a:pt x="147200" y="630079"/>
                  <a:pt x="-18286" y="476668"/>
                  <a:pt x="3711" y="292170"/>
                </a:cubicBezTo>
                <a:cubicBezTo>
                  <a:pt x="38021" y="118188"/>
                  <a:pt x="242510" y="-7622"/>
                  <a:pt x="425468" y="41"/>
                </a:cubicBezTo>
                <a:cubicBezTo>
                  <a:pt x="611218" y="12337"/>
                  <a:pt x="815471" y="96970"/>
                  <a:pt x="857365" y="275029"/>
                </a:cubicBezTo>
                <a:cubicBezTo>
                  <a:pt x="934896" y="435281"/>
                  <a:pt x="741099" y="660142"/>
                  <a:pt x="521603" y="664988"/>
                </a:cubicBezTo>
                <a:cubicBezTo>
                  <a:pt x="511265" y="690345"/>
                  <a:pt x="462620" y="714235"/>
                  <a:pt x="440850" y="748856"/>
                </a:cubicBezTo>
                <a:close/>
              </a:path>
              <a:path w="864565" h="672241" stroke="0" extrusionOk="0">
                <a:moveTo>
                  <a:pt x="440850" y="748856"/>
                </a:moveTo>
                <a:cubicBezTo>
                  <a:pt x="436341" y="734223"/>
                  <a:pt x="373439" y="694247"/>
                  <a:pt x="356658" y="667058"/>
                </a:cubicBezTo>
                <a:cubicBezTo>
                  <a:pt x="129717" y="632309"/>
                  <a:pt x="-5474" y="489566"/>
                  <a:pt x="3711" y="292170"/>
                </a:cubicBezTo>
                <a:cubicBezTo>
                  <a:pt x="35717" y="124010"/>
                  <a:pt x="210672" y="32408"/>
                  <a:pt x="425468" y="41"/>
                </a:cubicBezTo>
                <a:cubicBezTo>
                  <a:pt x="641103" y="-8645"/>
                  <a:pt x="803765" y="119565"/>
                  <a:pt x="857365" y="275029"/>
                </a:cubicBezTo>
                <a:cubicBezTo>
                  <a:pt x="895221" y="450947"/>
                  <a:pt x="764965" y="612257"/>
                  <a:pt x="521603" y="664988"/>
                </a:cubicBezTo>
                <a:cubicBezTo>
                  <a:pt x="495649" y="680445"/>
                  <a:pt x="465511" y="726521"/>
                  <a:pt x="440850" y="7488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눈물 방울 69">
            <a:extLst>
              <a:ext uri="{FF2B5EF4-FFF2-40B4-BE49-F238E27FC236}">
                <a16:creationId xmlns:a16="http://schemas.microsoft.com/office/drawing/2014/main" id="{B807EC27-8801-C49E-9C24-DCEA7C2FA2C7}"/>
              </a:ext>
            </a:extLst>
          </p:cNvPr>
          <p:cNvSpPr/>
          <p:nvPr/>
        </p:nvSpPr>
        <p:spPr>
          <a:xfrm rot="18856752">
            <a:off x="8751060" y="4178127"/>
            <a:ext cx="332164" cy="334126"/>
          </a:xfrm>
          <a:prstGeom prst="teardrop">
            <a:avLst>
              <a:gd name="adj" fmla="val 15161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96A817-AE02-F256-0E38-778FCD9E84D4}"/>
              </a:ext>
            </a:extLst>
          </p:cNvPr>
          <p:cNvSpPr txBox="1"/>
          <p:nvPr/>
        </p:nvSpPr>
        <p:spPr>
          <a:xfrm>
            <a:off x="9453815" y="3896371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컵 안에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샷이 담겨있음</a:t>
            </a:r>
            <a:r>
              <a:rPr lang="en-US" altLang="ko-KR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8F43B7-126C-B41D-BACA-BBB5B9703E84}"/>
              </a:ext>
            </a:extLst>
          </p:cNvPr>
          <p:cNvSpPr txBox="1"/>
          <p:nvPr/>
        </p:nvSpPr>
        <p:spPr>
          <a:xfrm>
            <a:off x="6480795" y="5689506"/>
            <a:ext cx="1622624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Score: 30</a:t>
            </a:r>
            <a:endParaRPr lang="ko-KR" altLang="en-US" sz="2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DC4C55-4789-C771-7084-284C6BC1EF1D}"/>
              </a:ext>
            </a:extLst>
          </p:cNvPr>
          <p:cNvSpPr txBox="1"/>
          <p:nvPr/>
        </p:nvSpPr>
        <p:spPr>
          <a:xfrm>
            <a:off x="9140991" y="566225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점수</a:t>
            </a:r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CFED68E-E0F8-0B3B-9D16-163C03E2D0FC}"/>
              </a:ext>
            </a:extLst>
          </p:cNvPr>
          <p:cNvSpPr/>
          <p:nvPr/>
        </p:nvSpPr>
        <p:spPr>
          <a:xfrm flipH="1">
            <a:off x="8230630" y="5782690"/>
            <a:ext cx="812800" cy="343901"/>
          </a:xfrm>
          <a:custGeom>
            <a:avLst/>
            <a:gdLst>
              <a:gd name="connsiteX0" fmla="*/ 0 w 812800"/>
              <a:gd name="connsiteY0" fmla="*/ 85975 h 343901"/>
              <a:gd name="connsiteX1" fmla="*/ 326834 w 812800"/>
              <a:gd name="connsiteY1" fmla="*/ 85975 h 343901"/>
              <a:gd name="connsiteX2" fmla="*/ 640850 w 812800"/>
              <a:gd name="connsiteY2" fmla="*/ 85975 h 343901"/>
              <a:gd name="connsiteX3" fmla="*/ 640850 w 812800"/>
              <a:gd name="connsiteY3" fmla="*/ 0 h 343901"/>
              <a:gd name="connsiteX4" fmla="*/ 812800 w 812800"/>
              <a:gd name="connsiteY4" fmla="*/ 171951 h 343901"/>
              <a:gd name="connsiteX5" fmla="*/ 640850 w 812800"/>
              <a:gd name="connsiteY5" fmla="*/ 343901 h 343901"/>
              <a:gd name="connsiteX6" fmla="*/ 640850 w 812800"/>
              <a:gd name="connsiteY6" fmla="*/ 257926 h 343901"/>
              <a:gd name="connsiteX7" fmla="*/ 320425 w 812800"/>
              <a:gd name="connsiteY7" fmla="*/ 257926 h 343901"/>
              <a:gd name="connsiteX8" fmla="*/ 0 w 812800"/>
              <a:gd name="connsiteY8" fmla="*/ 257926 h 343901"/>
              <a:gd name="connsiteX9" fmla="*/ 0 w 812800"/>
              <a:gd name="connsiteY9" fmla="*/ 85975 h 34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" h="343901" fill="none" extrusionOk="0">
                <a:moveTo>
                  <a:pt x="0" y="85975"/>
                </a:moveTo>
                <a:cubicBezTo>
                  <a:pt x="85197" y="81533"/>
                  <a:pt x="253744" y="93088"/>
                  <a:pt x="326834" y="85975"/>
                </a:cubicBezTo>
                <a:cubicBezTo>
                  <a:pt x="399924" y="78862"/>
                  <a:pt x="520409" y="97125"/>
                  <a:pt x="640850" y="85975"/>
                </a:cubicBezTo>
                <a:cubicBezTo>
                  <a:pt x="631665" y="65127"/>
                  <a:pt x="649576" y="24897"/>
                  <a:pt x="640850" y="0"/>
                </a:cubicBezTo>
                <a:cubicBezTo>
                  <a:pt x="701813" y="33060"/>
                  <a:pt x="774287" y="134835"/>
                  <a:pt x="812800" y="171951"/>
                </a:cubicBezTo>
                <a:cubicBezTo>
                  <a:pt x="776362" y="209776"/>
                  <a:pt x="703323" y="260164"/>
                  <a:pt x="640850" y="343901"/>
                </a:cubicBezTo>
                <a:cubicBezTo>
                  <a:pt x="630928" y="324039"/>
                  <a:pt x="650663" y="286398"/>
                  <a:pt x="640850" y="257926"/>
                </a:cubicBezTo>
                <a:cubicBezTo>
                  <a:pt x="554050" y="286605"/>
                  <a:pt x="403699" y="229762"/>
                  <a:pt x="320425" y="257926"/>
                </a:cubicBezTo>
                <a:cubicBezTo>
                  <a:pt x="237151" y="286090"/>
                  <a:pt x="141554" y="257068"/>
                  <a:pt x="0" y="257926"/>
                </a:cubicBezTo>
                <a:cubicBezTo>
                  <a:pt x="-17135" y="190691"/>
                  <a:pt x="1701" y="156978"/>
                  <a:pt x="0" y="85975"/>
                </a:cubicBezTo>
                <a:close/>
              </a:path>
              <a:path w="812800" h="343901" stroke="0" extrusionOk="0">
                <a:moveTo>
                  <a:pt x="0" y="85975"/>
                </a:moveTo>
                <a:cubicBezTo>
                  <a:pt x="80400" y="49361"/>
                  <a:pt x="251198" y="108161"/>
                  <a:pt x="320425" y="85975"/>
                </a:cubicBezTo>
                <a:cubicBezTo>
                  <a:pt x="389653" y="63789"/>
                  <a:pt x="537641" y="115431"/>
                  <a:pt x="640850" y="85975"/>
                </a:cubicBezTo>
                <a:cubicBezTo>
                  <a:pt x="630661" y="55661"/>
                  <a:pt x="649484" y="22861"/>
                  <a:pt x="640850" y="0"/>
                </a:cubicBezTo>
                <a:cubicBezTo>
                  <a:pt x="715137" y="59441"/>
                  <a:pt x="724776" y="90087"/>
                  <a:pt x="812800" y="171951"/>
                </a:cubicBezTo>
                <a:cubicBezTo>
                  <a:pt x="757896" y="249846"/>
                  <a:pt x="699125" y="256133"/>
                  <a:pt x="640850" y="343901"/>
                </a:cubicBezTo>
                <a:cubicBezTo>
                  <a:pt x="631223" y="304722"/>
                  <a:pt x="644208" y="295851"/>
                  <a:pt x="640850" y="257926"/>
                </a:cubicBezTo>
                <a:cubicBezTo>
                  <a:pt x="498136" y="279141"/>
                  <a:pt x="399470" y="248609"/>
                  <a:pt x="314017" y="257926"/>
                </a:cubicBezTo>
                <a:cubicBezTo>
                  <a:pt x="228564" y="267243"/>
                  <a:pt x="62892" y="223930"/>
                  <a:pt x="0" y="257926"/>
                </a:cubicBezTo>
                <a:cubicBezTo>
                  <a:pt x="-2" y="183735"/>
                  <a:pt x="5889" y="155100"/>
                  <a:pt x="0" y="85975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범위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18" name="표 20">
            <a:extLst>
              <a:ext uri="{FF2B5EF4-FFF2-40B4-BE49-F238E27FC236}">
                <a16:creationId xmlns:a16="http://schemas.microsoft.com/office/drawing/2014/main" id="{234DCEC3-D67D-0318-A458-0F382F15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18571"/>
              </p:ext>
            </p:extLst>
          </p:nvPr>
        </p:nvGraphicFramePr>
        <p:xfrm>
          <a:off x="471525" y="1109531"/>
          <a:ext cx="11081007" cy="53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61">
                  <a:extLst>
                    <a:ext uri="{9D8B030D-6E8A-4147-A177-3AD203B41FA5}">
                      <a16:colId xmlns:a16="http://schemas.microsoft.com/office/drawing/2014/main" val="133597559"/>
                    </a:ext>
                  </a:extLst>
                </a:gridCol>
                <a:gridCol w="9068246">
                  <a:extLst>
                    <a:ext uri="{9D8B030D-6E8A-4147-A177-3AD203B41FA5}">
                      <a16:colId xmlns:a16="http://schemas.microsoft.com/office/drawing/2014/main" val="1804990427"/>
                    </a:ext>
                  </a:extLst>
                </a:gridCol>
              </a:tblGrid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Coffee for Zombie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2201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캐릭터 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방향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키보드로 캐릭터 방향 맞추어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53433"/>
                  </a:ext>
                </a:extLst>
              </a:tr>
              <a:tr h="653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캐릭터</a:t>
                      </a:r>
                      <a:endParaRPr lang="en-US" altLang="ko-KR" sz="16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스페이스바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물건 잡기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놓기</a:t>
                      </a:r>
                      <a:endParaRPr lang="en-US" altLang="ko-KR" sz="160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74776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고정된 </a:t>
                      </a:r>
                      <a:r>
                        <a:rPr lang="ko-KR" altLang="en-US" sz="1600" kern="0" dirty="0" err="1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배경맵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endParaRPr lang="ko-KR" altLang="en-US" sz="160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0842"/>
                  </a:ext>
                </a:extLst>
              </a:tr>
              <a:tr h="538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AI</a:t>
                      </a:r>
                      <a:endParaRPr lang="ko-KR" altLang="en-US" sz="16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6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 구현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랜덤 자동 생성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가게 빈 자리에 앉아서 주문 접수 요청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주문이 늦어지면 돌아 감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51815"/>
                  </a:ext>
                </a:extLst>
              </a:tr>
              <a:tr h="476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블러드 아메리카노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날계란 라떼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손가락 라떼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허파를 우린 차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척수 셰이크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  <a:endParaRPr lang="en-US" altLang="ko-KR" sz="1600" kern="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03895"/>
                  </a:ext>
                </a:extLst>
              </a:tr>
              <a:tr h="56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스테이지 총 </a:t>
                      </a:r>
                      <a:r>
                        <a:rPr lang="en-US" altLang="ko-K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스테이지 올라갈 수록 가게 확장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테이블 수 증가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메뉴 수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41448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좀비가 주문이 늦어져 돌아가면 체력 감소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좀비에게 서빙 성공 시 점수 얻음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40260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사운드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 요청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공격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음료 제작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물 소리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샷 내리는 소리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휘핑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크림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서빙 성공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실패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385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핀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: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달리기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걷기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걷기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커피 마시기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2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게임 흐름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B9C118F-C770-9FF5-22BC-2EB9E6BE5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548995" y="2607014"/>
            <a:ext cx="5731537" cy="36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288F2AA6-0ED4-1423-BC8F-BA12A6D832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2338994" y="3526695"/>
            <a:ext cx="549936" cy="86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83559E-7A8E-D2AE-DD88-C79B3EEA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3" r="66912" b="86208"/>
          <a:stretch/>
        </p:blipFill>
        <p:spPr>
          <a:xfrm>
            <a:off x="1766293" y="3849156"/>
            <a:ext cx="668057" cy="627570"/>
          </a:xfrm>
          <a:prstGeom prst="rect">
            <a:avLst/>
          </a:prstGeom>
        </p:spPr>
      </p:pic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B23B1BBA-6D8C-F595-E384-D3BCBF5463E3}"/>
              </a:ext>
            </a:extLst>
          </p:cNvPr>
          <p:cNvSpPr/>
          <p:nvPr/>
        </p:nvSpPr>
        <p:spPr>
          <a:xfrm>
            <a:off x="4229344" y="2987006"/>
            <a:ext cx="1541744" cy="1403288"/>
          </a:xfrm>
          <a:custGeom>
            <a:avLst/>
            <a:gdLst>
              <a:gd name="connsiteX0" fmla="*/ -30634 w 1541744"/>
              <a:gd name="connsiteY0" fmla="*/ 1146121 h 1403288"/>
              <a:gd name="connsiteX1" fmla="*/ 48126 w 1541744"/>
              <a:gd name="connsiteY1" fmla="*/ 945673 h 1403288"/>
              <a:gd name="connsiteX2" fmla="*/ 482360 w 1541744"/>
              <a:gd name="connsiteY2" fmla="*/ 50995 h 1403288"/>
              <a:gd name="connsiteX3" fmla="*/ 1428009 w 1541744"/>
              <a:gd name="connsiteY3" fmla="*/ 334828 h 1403288"/>
              <a:gd name="connsiteX4" fmla="*/ 1178896 w 1541744"/>
              <a:gd name="connsiteY4" fmla="*/ 1296942 h 1403288"/>
              <a:gd name="connsiteX5" fmla="*/ 201188 w 1541744"/>
              <a:gd name="connsiteY5" fmla="*/ 1174335 h 1403288"/>
              <a:gd name="connsiteX6" fmla="*/ -30634 w 1541744"/>
              <a:gd name="connsiteY6" fmla="*/ 1146121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1744" h="1403288" fill="none" extrusionOk="0">
                <a:moveTo>
                  <a:pt x="-30634" y="1146121"/>
                </a:moveTo>
                <a:cubicBezTo>
                  <a:pt x="4306" y="1092303"/>
                  <a:pt x="19366" y="1042023"/>
                  <a:pt x="48126" y="945673"/>
                </a:cubicBezTo>
                <a:cubicBezTo>
                  <a:pt x="-47817" y="574705"/>
                  <a:pt x="133255" y="221793"/>
                  <a:pt x="482360" y="50995"/>
                </a:cubicBezTo>
                <a:cubicBezTo>
                  <a:pt x="862653" y="-120833"/>
                  <a:pt x="1281927" y="26092"/>
                  <a:pt x="1428009" y="334828"/>
                </a:cubicBezTo>
                <a:cubicBezTo>
                  <a:pt x="1598374" y="693453"/>
                  <a:pt x="1525886" y="1035029"/>
                  <a:pt x="1178896" y="1296942"/>
                </a:cubicBezTo>
                <a:cubicBezTo>
                  <a:pt x="891924" y="1460552"/>
                  <a:pt x="447783" y="1438142"/>
                  <a:pt x="201188" y="1174335"/>
                </a:cubicBezTo>
                <a:cubicBezTo>
                  <a:pt x="164243" y="1171341"/>
                  <a:pt x="43115" y="1172600"/>
                  <a:pt x="-30634" y="1146121"/>
                </a:cubicBezTo>
                <a:close/>
              </a:path>
              <a:path w="1541744" h="1403288" stroke="0" extrusionOk="0">
                <a:moveTo>
                  <a:pt x="-30634" y="1146121"/>
                </a:moveTo>
                <a:cubicBezTo>
                  <a:pt x="-22212" y="1120651"/>
                  <a:pt x="24551" y="985443"/>
                  <a:pt x="48126" y="945673"/>
                </a:cubicBezTo>
                <a:cubicBezTo>
                  <a:pt x="-86264" y="540712"/>
                  <a:pt x="126417" y="221278"/>
                  <a:pt x="482360" y="50995"/>
                </a:cubicBezTo>
                <a:cubicBezTo>
                  <a:pt x="861555" y="-99608"/>
                  <a:pt x="1230660" y="74521"/>
                  <a:pt x="1428009" y="334828"/>
                </a:cubicBezTo>
                <a:cubicBezTo>
                  <a:pt x="1690743" y="609099"/>
                  <a:pt x="1510649" y="1103543"/>
                  <a:pt x="1178896" y="1296942"/>
                </a:cubicBezTo>
                <a:cubicBezTo>
                  <a:pt x="850904" y="1467531"/>
                  <a:pt x="463227" y="1412360"/>
                  <a:pt x="201188" y="1174335"/>
                </a:cubicBezTo>
                <a:cubicBezTo>
                  <a:pt x="99683" y="1183048"/>
                  <a:pt x="12394" y="1167418"/>
                  <a:pt x="-30634" y="114612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51987"/>
                      <a:gd name="adj2" fmla="val 3167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커피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주세요</a:t>
            </a:r>
            <a:r>
              <a:rPr lang="en-US" altLang="ko-KR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3FDCCE90-FA48-CA59-ABC2-D6F9F76DD6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1923816" y="5054751"/>
            <a:ext cx="779661" cy="63215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AAF3572-E1DB-8D47-0F66-D58DB8975E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0" b="75028"/>
          <a:stretch/>
        </p:blipFill>
        <p:spPr>
          <a:xfrm>
            <a:off x="2808907" y="5116137"/>
            <a:ext cx="698216" cy="632156"/>
          </a:xfrm>
          <a:prstGeom prst="rect">
            <a:avLst/>
          </a:prstGeom>
        </p:spPr>
      </p:pic>
      <p:pic>
        <p:nvPicPr>
          <p:cNvPr id="49" name="그림 48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FA736C32-0438-5FD7-CEAA-0C2B7AD22E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3774764" y="4301020"/>
            <a:ext cx="581847" cy="593677"/>
          </a:xfrm>
          <a:prstGeom prst="rect">
            <a:avLst/>
          </a:prstGeom>
        </p:spPr>
      </p:pic>
      <p:pic>
        <p:nvPicPr>
          <p:cNvPr id="50" name="그림 49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DDA253FC-8AE1-6260-52D5-3C56CEA1FA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257"/>
          <a:stretch/>
        </p:blipFill>
        <p:spPr>
          <a:xfrm>
            <a:off x="3507123" y="4865957"/>
            <a:ext cx="715586" cy="593676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D43E315E-BC10-9A7F-9234-E3E082102176}"/>
              </a:ext>
            </a:extLst>
          </p:cNvPr>
          <p:cNvSpPr/>
          <p:nvPr/>
        </p:nvSpPr>
        <p:spPr>
          <a:xfrm>
            <a:off x="7844509" y="110316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2" descr="The Legend of Zelda: The Minish Cap - Mama's Cafe">
            <a:extLst>
              <a:ext uri="{FF2B5EF4-FFF2-40B4-BE49-F238E27FC236}">
                <a16:creationId xmlns:a16="http://schemas.microsoft.com/office/drawing/2014/main" id="{48923E82-EE88-E6F8-48E8-A3E076B7A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6763660" y="2049882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8133D7FB-EB7E-5B18-249D-5BDC45E3F1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7721635" y="1884128"/>
            <a:ext cx="876673" cy="894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568765-EC4E-B475-7D76-FE1EF41D76F0}"/>
              </a:ext>
            </a:extLst>
          </p:cNvPr>
          <p:cNvSpPr txBox="1"/>
          <p:nvPr/>
        </p:nvSpPr>
        <p:spPr>
          <a:xfrm>
            <a:off x="6568786" y="3194280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 요청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Picture 2" descr="The Legend of Zelda: The Minish Cap - Mama's Cafe">
            <a:extLst>
              <a:ext uri="{FF2B5EF4-FFF2-40B4-BE49-F238E27FC236}">
                <a16:creationId xmlns:a16="http://schemas.microsoft.com/office/drawing/2014/main" id="{9532AB91-86FD-4F58-58EA-A9018FE8E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9300799" y="3316232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6414072F-303F-D9C2-51E3-E5E05026E0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193793" y="3181451"/>
            <a:ext cx="876673" cy="8944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91A63-57C4-3787-E151-9B6067A212C8}"/>
              </a:ext>
            </a:extLst>
          </p:cNvPr>
          <p:cNvSpPr txBox="1"/>
          <p:nvPr/>
        </p:nvSpPr>
        <p:spPr>
          <a:xfrm>
            <a:off x="9105925" y="4460630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 접수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FAB688F7-4343-44FF-3585-D09F44AF232A}"/>
              </a:ext>
            </a:extLst>
          </p:cNvPr>
          <p:cNvSpPr/>
          <p:nvPr/>
        </p:nvSpPr>
        <p:spPr>
          <a:xfrm>
            <a:off x="10243052" y="2406579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9" name="그림 38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3F6876C6-B60B-7E60-2238-C45D4C3B40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9015833" y="3130986"/>
            <a:ext cx="659524" cy="1035692"/>
          </a:xfrm>
          <a:prstGeom prst="rect">
            <a:avLst/>
          </a:prstGeom>
        </p:spPr>
      </p:pic>
      <p:pic>
        <p:nvPicPr>
          <p:cNvPr id="41" name="Picture 2" descr="The Legend of Zelda: The Minish Cap - Mama's Cafe">
            <a:extLst>
              <a:ext uri="{FF2B5EF4-FFF2-40B4-BE49-F238E27FC236}">
                <a16:creationId xmlns:a16="http://schemas.microsoft.com/office/drawing/2014/main" id="{72F24793-50C3-E084-D30F-41C32835D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6782675" y="4625803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8C287863-3B36-937E-FEEB-329E38CA77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7675669" y="4491022"/>
            <a:ext cx="876673" cy="8944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0C5883-2509-1780-5D90-88A6B8150774}"/>
              </a:ext>
            </a:extLst>
          </p:cNvPr>
          <p:cNvSpPr txBox="1"/>
          <p:nvPr/>
        </p:nvSpPr>
        <p:spPr>
          <a:xfrm>
            <a:off x="6587801" y="5770201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대기중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751F8B-8F72-D5FE-429A-A88C857FA4A0}"/>
              </a:ext>
            </a:extLst>
          </p:cNvPr>
          <p:cNvSpPr/>
          <p:nvPr/>
        </p:nvSpPr>
        <p:spPr>
          <a:xfrm>
            <a:off x="7699473" y="4190127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CED68F-EDC3-422D-338E-47E35F95D75F}"/>
              </a:ext>
            </a:extLst>
          </p:cNvPr>
          <p:cNvSpPr/>
          <p:nvPr/>
        </p:nvSpPr>
        <p:spPr>
          <a:xfrm>
            <a:off x="7736426" y="4213228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98B2495-317E-36F5-7804-A0B00E923790}"/>
              </a:ext>
            </a:extLst>
          </p:cNvPr>
          <p:cNvSpPr/>
          <p:nvPr/>
        </p:nvSpPr>
        <p:spPr>
          <a:xfrm rot="13270792" flipH="1">
            <a:off x="8787410" y="2591840"/>
            <a:ext cx="591050" cy="409225"/>
          </a:xfrm>
          <a:custGeom>
            <a:avLst/>
            <a:gdLst>
              <a:gd name="connsiteX0" fmla="*/ 0 w 591050"/>
              <a:gd name="connsiteY0" fmla="*/ 102306 h 409225"/>
              <a:gd name="connsiteX1" fmla="*/ 386438 w 591050"/>
              <a:gd name="connsiteY1" fmla="*/ 102306 h 409225"/>
              <a:gd name="connsiteX2" fmla="*/ 386438 w 591050"/>
              <a:gd name="connsiteY2" fmla="*/ 0 h 409225"/>
              <a:gd name="connsiteX3" fmla="*/ 591050 w 591050"/>
              <a:gd name="connsiteY3" fmla="*/ 204613 h 409225"/>
              <a:gd name="connsiteX4" fmla="*/ 386438 w 591050"/>
              <a:gd name="connsiteY4" fmla="*/ 409225 h 409225"/>
              <a:gd name="connsiteX5" fmla="*/ 386438 w 591050"/>
              <a:gd name="connsiteY5" fmla="*/ 306919 h 409225"/>
              <a:gd name="connsiteX6" fmla="*/ 0 w 591050"/>
              <a:gd name="connsiteY6" fmla="*/ 306919 h 409225"/>
              <a:gd name="connsiteX7" fmla="*/ 0 w 591050"/>
              <a:gd name="connsiteY7" fmla="*/ 102306 h 4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50" h="409225" fill="none" extrusionOk="0">
                <a:moveTo>
                  <a:pt x="0" y="102306"/>
                </a:moveTo>
                <a:cubicBezTo>
                  <a:pt x="134679" y="86485"/>
                  <a:pt x="199447" y="127547"/>
                  <a:pt x="386438" y="102306"/>
                </a:cubicBezTo>
                <a:cubicBezTo>
                  <a:pt x="376033" y="70040"/>
                  <a:pt x="397358" y="30676"/>
                  <a:pt x="386438" y="0"/>
                </a:cubicBezTo>
                <a:cubicBezTo>
                  <a:pt x="454900" y="45732"/>
                  <a:pt x="531294" y="153209"/>
                  <a:pt x="591050" y="204613"/>
                </a:cubicBezTo>
                <a:cubicBezTo>
                  <a:pt x="559686" y="279385"/>
                  <a:pt x="469328" y="317004"/>
                  <a:pt x="386438" y="409225"/>
                </a:cubicBezTo>
                <a:cubicBezTo>
                  <a:pt x="375235" y="369166"/>
                  <a:pt x="397823" y="334168"/>
                  <a:pt x="386438" y="306919"/>
                </a:cubicBezTo>
                <a:cubicBezTo>
                  <a:pt x="209426" y="345871"/>
                  <a:pt x="119190" y="282704"/>
                  <a:pt x="0" y="306919"/>
                </a:cubicBezTo>
                <a:cubicBezTo>
                  <a:pt x="-5600" y="243643"/>
                  <a:pt x="22785" y="169478"/>
                  <a:pt x="0" y="102306"/>
                </a:cubicBezTo>
                <a:close/>
              </a:path>
              <a:path w="591050" h="409225" stroke="0" extrusionOk="0">
                <a:moveTo>
                  <a:pt x="0" y="102306"/>
                </a:moveTo>
                <a:cubicBezTo>
                  <a:pt x="147450" y="67445"/>
                  <a:pt x="231276" y="128210"/>
                  <a:pt x="386438" y="102306"/>
                </a:cubicBezTo>
                <a:cubicBezTo>
                  <a:pt x="384715" y="74846"/>
                  <a:pt x="394677" y="22501"/>
                  <a:pt x="386438" y="0"/>
                </a:cubicBezTo>
                <a:cubicBezTo>
                  <a:pt x="462476" y="36958"/>
                  <a:pt x="503977" y="141692"/>
                  <a:pt x="591050" y="204613"/>
                </a:cubicBezTo>
                <a:cubicBezTo>
                  <a:pt x="524946" y="276006"/>
                  <a:pt x="419253" y="339778"/>
                  <a:pt x="386438" y="409225"/>
                </a:cubicBezTo>
                <a:cubicBezTo>
                  <a:pt x="384294" y="362046"/>
                  <a:pt x="397735" y="346083"/>
                  <a:pt x="386438" y="306919"/>
                </a:cubicBezTo>
                <a:cubicBezTo>
                  <a:pt x="219405" y="321896"/>
                  <a:pt x="111141" y="279998"/>
                  <a:pt x="0" y="306919"/>
                </a:cubicBezTo>
                <a:cubicBezTo>
                  <a:pt x="-18635" y="254714"/>
                  <a:pt x="13646" y="155347"/>
                  <a:pt x="0" y="102306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F53EB86-871E-023E-4365-ABAFEDDAC7F1}"/>
              </a:ext>
            </a:extLst>
          </p:cNvPr>
          <p:cNvSpPr/>
          <p:nvPr/>
        </p:nvSpPr>
        <p:spPr>
          <a:xfrm rot="19447668" flipH="1">
            <a:off x="8859283" y="5234013"/>
            <a:ext cx="591050" cy="409225"/>
          </a:xfrm>
          <a:custGeom>
            <a:avLst/>
            <a:gdLst>
              <a:gd name="connsiteX0" fmla="*/ 0 w 591050"/>
              <a:gd name="connsiteY0" fmla="*/ 102306 h 409225"/>
              <a:gd name="connsiteX1" fmla="*/ 386438 w 591050"/>
              <a:gd name="connsiteY1" fmla="*/ 102306 h 409225"/>
              <a:gd name="connsiteX2" fmla="*/ 386438 w 591050"/>
              <a:gd name="connsiteY2" fmla="*/ 0 h 409225"/>
              <a:gd name="connsiteX3" fmla="*/ 591050 w 591050"/>
              <a:gd name="connsiteY3" fmla="*/ 204613 h 409225"/>
              <a:gd name="connsiteX4" fmla="*/ 386438 w 591050"/>
              <a:gd name="connsiteY4" fmla="*/ 409225 h 409225"/>
              <a:gd name="connsiteX5" fmla="*/ 386438 w 591050"/>
              <a:gd name="connsiteY5" fmla="*/ 306919 h 409225"/>
              <a:gd name="connsiteX6" fmla="*/ 0 w 591050"/>
              <a:gd name="connsiteY6" fmla="*/ 306919 h 409225"/>
              <a:gd name="connsiteX7" fmla="*/ 0 w 591050"/>
              <a:gd name="connsiteY7" fmla="*/ 102306 h 4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50" h="409225" fill="none" extrusionOk="0">
                <a:moveTo>
                  <a:pt x="0" y="102306"/>
                </a:moveTo>
                <a:cubicBezTo>
                  <a:pt x="134679" y="86485"/>
                  <a:pt x="199447" y="127547"/>
                  <a:pt x="386438" y="102306"/>
                </a:cubicBezTo>
                <a:cubicBezTo>
                  <a:pt x="376033" y="70040"/>
                  <a:pt x="397358" y="30676"/>
                  <a:pt x="386438" y="0"/>
                </a:cubicBezTo>
                <a:cubicBezTo>
                  <a:pt x="454900" y="45732"/>
                  <a:pt x="531294" y="153209"/>
                  <a:pt x="591050" y="204613"/>
                </a:cubicBezTo>
                <a:cubicBezTo>
                  <a:pt x="559686" y="279385"/>
                  <a:pt x="469328" y="317004"/>
                  <a:pt x="386438" y="409225"/>
                </a:cubicBezTo>
                <a:cubicBezTo>
                  <a:pt x="375235" y="369166"/>
                  <a:pt x="397823" y="334168"/>
                  <a:pt x="386438" y="306919"/>
                </a:cubicBezTo>
                <a:cubicBezTo>
                  <a:pt x="209426" y="345871"/>
                  <a:pt x="119190" y="282704"/>
                  <a:pt x="0" y="306919"/>
                </a:cubicBezTo>
                <a:cubicBezTo>
                  <a:pt x="-5600" y="243643"/>
                  <a:pt x="22785" y="169478"/>
                  <a:pt x="0" y="102306"/>
                </a:cubicBezTo>
                <a:close/>
              </a:path>
              <a:path w="591050" h="409225" stroke="0" extrusionOk="0">
                <a:moveTo>
                  <a:pt x="0" y="102306"/>
                </a:moveTo>
                <a:cubicBezTo>
                  <a:pt x="147450" y="67445"/>
                  <a:pt x="231276" y="128210"/>
                  <a:pt x="386438" y="102306"/>
                </a:cubicBezTo>
                <a:cubicBezTo>
                  <a:pt x="384715" y="74846"/>
                  <a:pt x="394677" y="22501"/>
                  <a:pt x="386438" y="0"/>
                </a:cubicBezTo>
                <a:cubicBezTo>
                  <a:pt x="462476" y="36958"/>
                  <a:pt x="503977" y="141692"/>
                  <a:pt x="591050" y="204613"/>
                </a:cubicBezTo>
                <a:cubicBezTo>
                  <a:pt x="524946" y="276006"/>
                  <a:pt x="419253" y="339778"/>
                  <a:pt x="386438" y="409225"/>
                </a:cubicBezTo>
                <a:cubicBezTo>
                  <a:pt x="384294" y="362046"/>
                  <a:pt x="397735" y="346083"/>
                  <a:pt x="386438" y="306919"/>
                </a:cubicBezTo>
                <a:cubicBezTo>
                  <a:pt x="219405" y="321896"/>
                  <a:pt x="111141" y="279998"/>
                  <a:pt x="0" y="306919"/>
                </a:cubicBezTo>
                <a:cubicBezTo>
                  <a:pt x="-18635" y="254714"/>
                  <a:pt x="13646" y="155347"/>
                  <a:pt x="0" y="102306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게임 흐름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6A1D8E-F664-F4AA-8FE1-93001DD35AC3}"/>
              </a:ext>
            </a:extLst>
          </p:cNvPr>
          <p:cNvSpPr/>
          <p:nvPr/>
        </p:nvSpPr>
        <p:spPr>
          <a:xfrm>
            <a:off x="675097" y="2652767"/>
            <a:ext cx="3033031" cy="37039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CE2208-5A6E-FC50-BE95-A04B5F99372B}"/>
              </a:ext>
            </a:extLst>
          </p:cNvPr>
          <p:cNvSpPr txBox="1"/>
          <p:nvPr/>
        </p:nvSpPr>
        <p:spPr>
          <a:xfrm>
            <a:off x="1104427" y="1761699"/>
            <a:ext cx="2089992" cy="24654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kern="0" dirty="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주문서</a:t>
            </a:r>
            <a:endParaRPr lang="en-US" altLang="ko-KR" sz="5400" kern="0" dirty="0">
              <a:solidFill>
                <a:schemeClr val="accent5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7C3185-D569-2493-5324-0FB9E3360896}"/>
              </a:ext>
            </a:extLst>
          </p:cNvPr>
          <p:cNvSpPr txBox="1"/>
          <p:nvPr/>
        </p:nvSpPr>
        <p:spPr>
          <a:xfrm>
            <a:off x="913221" y="2786113"/>
            <a:ext cx="263896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B1B4F9-07D7-4590-9CF1-5E4A4AC5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5" t="5223" r="1003" b="3255"/>
          <a:stretch/>
        </p:blipFill>
        <p:spPr>
          <a:xfrm>
            <a:off x="798851" y="3279542"/>
            <a:ext cx="2782571" cy="29993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1CB3D58-BD5D-F085-0764-B0E6A3DE1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0" r="53899"/>
          <a:stretch/>
        </p:blipFill>
        <p:spPr>
          <a:xfrm>
            <a:off x="6045445" y="2482625"/>
            <a:ext cx="653016" cy="1847656"/>
          </a:xfrm>
          <a:prstGeom prst="rect">
            <a:avLst/>
          </a:prstGeom>
        </p:spPr>
      </p:pic>
      <p:pic>
        <p:nvPicPr>
          <p:cNvPr id="51" name="그림 50" descr="실내, 피아노이(가) 표시된 사진&#10;&#10;자동 생성된 설명">
            <a:extLst>
              <a:ext uri="{FF2B5EF4-FFF2-40B4-BE49-F238E27FC236}">
                <a16:creationId xmlns:a16="http://schemas.microsoft.com/office/drawing/2014/main" id="{0F45F1B0-2F5F-8F97-79C4-FD8828200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1" t="64741" r="25690" b="511"/>
          <a:stretch/>
        </p:blipFill>
        <p:spPr>
          <a:xfrm>
            <a:off x="4117227" y="2855999"/>
            <a:ext cx="1785633" cy="1899435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8148DA86-B108-212C-7EA0-387E0B54F5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89" b="50820"/>
          <a:stretch/>
        </p:blipFill>
        <p:spPr>
          <a:xfrm>
            <a:off x="4226776" y="2882009"/>
            <a:ext cx="717550" cy="762000"/>
          </a:xfrm>
          <a:prstGeom prst="rect">
            <a:avLst/>
          </a:prstGeom>
        </p:spPr>
      </p:pic>
      <p:pic>
        <p:nvPicPr>
          <p:cNvPr id="21" name="그림 20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D81DC122-6561-9728-9EC3-7BA0096F3F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4337135" y="5444481"/>
            <a:ext cx="646817" cy="1015737"/>
          </a:xfrm>
          <a:prstGeom prst="rect">
            <a:avLst/>
          </a:prstGeom>
        </p:spPr>
      </p:pic>
      <p:pic>
        <p:nvPicPr>
          <p:cNvPr id="62" name="그림 61" descr="실내, 피아노이(가) 표시된 사진&#10;&#10;자동 생성된 설명">
            <a:extLst>
              <a:ext uri="{FF2B5EF4-FFF2-40B4-BE49-F238E27FC236}">
                <a16:creationId xmlns:a16="http://schemas.microsoft.com/office/drawing/2014/main" id="{46C9C3F8-585B-2017-7F3D-39064EA0E2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028" r="75436" b="36195"/>
          <a:stretch/>
        </p:blipFill>
        <p:spPr>
          <a:xfrm>
            <a:off x="6987748" y="2984083"/>
            <a:ext cx="867046" cy="15765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DB50B3D-47C8-D0BA-9DC3-056924815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01" y="2993528"/>
            <a:ext cx="937940" cy="937940"/>
          </a:xfrm>
          <a:prstGeom prst="rect">
            <a:avLst/>
          </a:prstGeom>
        </p:spPr>
      </p:pic>
      <p:sp>
        <p:nvSpPr>
          <p:cNvPr id="2049" name="말풍선: 타원형 2048">
            <a:extLst>
              <a:ext uri="{FF2B5EF4-FFF2-40B4-BE49-F238E27FC236}">
                <a16:creationId xmlns:a16="http://schemas.microsoft.com/office/drawing/2014/main" id="{C7220710-553A-A0F7-38C7-A1E288D835FE}"/>
              </a:ext>
            </a:extLst>
          </p:cNvPr>
          <p:cNvSpPr/>
          <p:nvPr/>
        </p:nvSpPr>
        <p:spPr>
          <a:xfrm>
            <a:off x="6067538" y="1986223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1" name="말풍선: 타원형 2050">
            <a:extLst>
              <a:ext uri="{FF2B5EF4-FFF2-40B4-BE49-F238E27FC236}">
                <a16:creationId xmlns:a16="http://schemas.microsoft.com/office/drawing/2014/main" id="{BE54EC06-D7FB-5C61-64A6-D8F7456B2051}"/>
              </a:ext>
            </a:extLst>
          </p:cNvPr>
          <p:cNvSpPr/>
          <p:nvPr/>
        </p:nvSpPr>
        <p:spPr>
          <a:xfrm>
            <a:off x="4284434" y="2092686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4" name="Picture 2" descr="The Legend of Zelda: The Minish Cap - Mama's Cafe">
            <a:extLst>
              <a:ext uri="{FF2B5EF4-FFF2-40B4-BE49-F238E27FC236}">
                <a16:creationId xmlns:a16="http://schemas.microsoft.com/office/drawing/2014/main" id="{6F5EAEE2-3B2E-C420-FEEA-2FB06C4D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9465706" y="4466189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그림 2054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F75478DC-0581-2423-D558-D0E99E8D02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358700" y="4331408"/>
            <a:ext cx="876673" cy="894497"/>
          </a:xfrm>
          <a:prstGeom prst="rect">
            <a:avLst/>
          </a:prstGeom>
        </p:spPr>
      </p:pic>
      <p:sp>
        <p:nvSpPr>
          <p:cNvPr id="2056" name="TextBox 2055">
            <a:extLst>
              <a:ext uri="{FF2B5EF4-FFF2-40B4-BE49-F238E27FC236}">
                <a16:creationId xmlns:a16="http://schemas.microsoft.com/office/drawing/2014/main" id="{3F10BEC6-41FD-343A-17B8-8BFBB361A827}"/>
              </a:ext>
            </a:extLst>
          </p:cNvPr>
          <p:cNvSpPr txBox="1"/>
          <p:nvPr/>
        </p:nvSpPr>
        <p:spPr>
          <a:xfrm>
            <a:off x="9270832" y="5610587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지불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7" name="말풍선: 타원형 2056">
            <a:extLst>
              <a:ext uri="{FF2B5EF4-FFF2-40B4-BE49-F238E27FC236}">
                <a16:creationId xmlns:a16="http://schemas.microsoft.com/office/drawing/2014/main" id="{257A870F-F253-BFBF-302A-6F89ED5BFD3F}"/>
              </a:ext>
            </a:extLst>
          </p:cNvPr>
          <p:cNvSpPr/>
          <p:nvPr/>
        </p:nvSpPr>
        <p:spPr>
          <a:xfrm>
            <a:off x="10428490" y="3411690"/>
            <a:ext cx="725663" cy="706882"/>
          </a:xfrm>
          <a:custGeom>
            <a:avLst/>
            <a:gdLst>
              <a:gd name="connsiteX0" fmla="*/ 370023 w 725663"/>
              <a:gd name="connsiteY0" fmla="*/ 787445 h 706882"/>
              <a:gd name="connsiteX1" fmla="*/ 299357 w 725663"/>
              <a:gd name="connsiteY1" fmla="*/ 701432 h 706882"/>
              <a:gd name="connsiteX2" fmla="*/ 1282 w 725663"/>
              <a:gd name="connsiteY2" fmla="*/ 323749 h 706882"/>
              <a:gd name="connsiteX3" fmla="*/ 356987 w 725663"/>
              <a:gd name="connsiteY3" fmla="*/ 46 h 706882"/>
              <a:gd name="connsiteX4" fmla="*/ 723138 w 725663"/>
              <a:gd name="connsiteY4" fmla="*/ 311817 h 706882"/>
              <a:gd name="connsiteX5" fmla="*/ 437801 w 725663"/>
              <a:gd name="connsiteY5" fmla="*/ 699255 h 706882"/>
              <a:gd name="connsiteX6" fmla="*/ 370023 w 725663"/>
              <a:gd name="connsiteY6" fmla="*/ 787445 h 70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663" h="706882" fill="none" extrusionOk="0">
                <a:moveTo>
                  <a:pt x="370023" y="787445"/>
                </a:moveTo>
                <a:cubicBezTo>
                  <a:pt x="364158" y="777158"/>
                  <a:pt x="315963" y="722875"/>
                  <a:pt x="299357" y="701432"/>
                </a:cubicBezTo>
                <a:cubicBezTo>
                  <a:pt x="121698" y="667366"/>
                  <a:pt x="-3921" y="513761"/>
                  <a:pt x="1282" y="323749"/>
                </a:cubicBezTo>
                <a:cubicBezTo>
                  <a:pt x="27437" y="128220"/>
                  <a:pt x="200786" y="-6919"/>
                  <a:pt x="356987" y="46"/>
                </a:cubicBezTo>
                <a:cubicBezTo>
                  <a:pt x="528812" y="5524"/>
                  <a:pt x="695820" y="106301"/>
                  <a:pt x="723138" y="311817"/>
                </a:cubicBezTo>
                <a:cubicBezTo>
                  <a:pt x="750904" y="490340"/>
                  <a:pt x="619317" y="668652"/>
                  <a:pt x="437801" y="699255"/>
                </a:cubicBezTo>
                <a:cubicBezTo>
                  <a:pt x="412117" y="739493"/>
                  <a:pt x="379507" y="776313"/>
                  <a:pt x="370023" y="787445"/>
                </a:cubicBezTo>
                <a:close/>
              </a:path>
              <a:path w="725663" h="706882" stroke="0" extrusionOk="0">
                <a:moveTo>
                  <a:pt x="370023" y="787445"/>
                </a:moveTo>
                <a:cubicBezTo>
                  <a:pt x="341948" y="759422"/>
                  <a:pt x="319651" y="727204"/>
                  <a:pt x="299357" y="701432"/>
                </a:cubicBezTo>
                <a:cubicBezTo>
                  <a:pt x="120347" y="643893"/>
                  <a:pt x="12421" y="530217"/>
                  <a:pt x="1282" y="323749"/>
                </a:cubicBezTo>
                <a:cubicBezTo>
                  <a:pt x="28720" y="134132"/>
                  <a:pt x="170353" y="21915"/>
                  <a:pt x="356987" y="46"/>
                </a:cubicBezTo>
                <a:cubicBezTo>
                  <a:pt x="560551" y="-25834"/>
                  <a:pt x="696560" y="133601"/>
                  <a:pt x="723138" y="311817"/>
                </a:cubicBezTo>
                <a:cubicBezTo>
                  <a:pt x="729689" y="482442"/>
                  <a:pt x="637253" y="644446"/>
                  <a:pt x="437801" y="699255"/>
                </a:cubicBezTo>
                <a:cubicBezTo>
                  <a:pt x="422527" y="718268"/>
                  <a:pt x="379463" y="760218"/>
                  <a:pt x="370023" y="787445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8" name="하트 2057">
            <a:extLst>
              <a:ext uri="{FF2B5EF4-FFF2-40B4-BE49-F238E27FC236}">
                <a16:creationId xmlns:a16="http://schemas.microsoft.com/office/drawing/2014/main" id="{DFF645E7-C50D-8A1E-EFF2-69A883C93C81}"/>
              </a:ext>
            </a:extLst>
          </p:cNvPr>
          <p:cNvSpPr/>
          <p:nvPr/>
        </p:nvSpPr>
        <p:spPr>
          <a:xfrm>
            <a:off x="17382999" y="2106734"/>
            <a:ext cx="85438" cy="82146"/>
          </a:xfrm>
          <a:prstGeom prst="hear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9" name="그림 2058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815E03BF-91BD-5F64-03D0-4997A4312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9180740" y="4280943"/>
            <a:ext cx="659524" cy="1035692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C45D18EB-150C-95B1-A7B2-D7D233E44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24" y="4246652"/>
            <a:ext cx="1297336" cy="1297336"/>
          </a:xfrm>
          <a:prstGeom prst="rect">
            <a:avLst/>
          </a:prstGeom>
        </p:spPr>
      </p:pic>
      <p:grpSp>
        <p:nvGrpSpPr>
          <p:cNvPr id="2073" name="그룹 2072">
            <a:extLst>
              <a:ext uri="{FF2B5EF4-FFF2-40B4-BE49-F238E27FC236}">
                <a16:creationId xmlns:a16="http://schemas.microsoft.com/office/drawing/2014/main" id="{EF7FF4DD-BB4B-7EA6-4907-327501288759}"/>
              </a:ext>
            </a:extLst>
          </p:cNvPr>
          <p:cNvGrpSpPr/>
          <p:nvPr/>
        </p:nvGrpSpPr>
        <p:grpSpPr>
          <a:xfrm>
            <a:off x="4243473" y="4459284"/>
            <a:ext cx="853162" cy="766476"/>
            <a:chOff x="4243473" y="4459284"/>
            <a:chExt cx="853162" cy="766476"/>
          </a:xfrm>
        </p:grpSpPr>
        <p:sp>
          <p:nvSpPr>
            <p:cNvPr id="2064" name="말풍선: 타원형 2063">
              <a:extLst>
                <a:ext uri="{FF2B5EF4-FFF2-40B4-BE49-F238E27FC236}">
                  <a16:creationId xmlns:a16="http://schemas.microsoft.com/office/drawing/2014/main" id="{34DE08B1-D998-5853-A2C4-09C92F62865A}"/>
                </a:ext>
              </a:extLst>
            </p:cNvPr>
            <p:cNvSpPr/>
            <p:nvPr/>
          </p:nvSpPr>
          <p:spPr>
            <a:xfrm>
              <a:off x="4243473" y="4459284"/>
              <a:ext cx="853162" cy="766476"/>
            </a:xfrm>
            <a:custGeom>
              <a:avLst/>
              <a:gdLst>
                <a:gd name="connsiteX0" fmla="*/ 435036 w 853162"/>
                <a:gd name="connsiteY0" fmla="*/ 853831 h 766476"/>
                <a:gd name="connsiteX1" fmla="*/ 351954 w 853162"/>
                <a:gd name="connsiteY1" fmla="*/ 760566 h 766476"/>
                <a:gd name="connsiteX2" fmla="*/ 2076 w 853162"/>
                <a:gd name="connsiteY2" fmla="*/ 345475 h 766476"/>
                <a:gd name="connsiteX3" fmla="*/ 419756 w 853162"/>
                <a:gd name="connsiteY3" fmla="*/ 49 h 766476"/>
                <a:gd name="connsiteX4" fmla="*/ 849093 w 853162"/>
                <a:gd name="connsiteY4" fmla="*/ 330429 h 766476"/>
                <a:gd name="connsiteX5" fmla="*/ 514724 w 853162"/>
                <a:gd name="connsiteY5" fmla="*/ 758206 h 766476"/>
                <a:gd name="connsiteX6" fmla="*/ 435036 w 853162"/>
                <a:gd name="connsiteY6" fmla="*/ 853831 h 76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162" h="766476" fill="none" extrusionOk="0">
                  <a:moveTo>
                    <a:pt x="435036" y="853831"/>
                  </a:moveTo>
                  <a:cubicBezTo>
                    <a:pt x="413052" y="845196"/>
                    <a:pt x="374474" y="776002"/>
                    <a:pt x="351954" y="760566"/>
                  </a:cubicBezTo>
                  <a:cubicBezTo>
                    <a:pt x="160674" y="717006"/>
                    <a:pt x="-11629" y="550961"/>
                    <a:pt x="2076" y="345475"/>
                  </a:cubicBezTo>
                  <a:cubicBezTo>
                    <a:pt x="37928" y="131489"/>
                    <a:pt x="210596" y="694"/>
                    <a:pt x="419756" y="49"/>
                  </a:cubicBezTo>
                  <a:cubicBezTo>
                    <a:pt x="608188" y="12884"/>
                    <a:pt x="818172" y="132891"/>
                    <a:pt x="849093" y="330429"/>
                  </a:cubicBezTo>
                  <a:cubicBezTo>
                    <a:pt x="911177" y="512771"/>
                    <a:pt x="726041" y="742705"/>
                    <a:pt x="514724" y="758206"/>
                  </a:cubicBezTo>
                  <a:cubicBezTo>
                    <a:pt x="487376" y="799871"/>
                    <a:pt x="444205" y="838815"/>
                    <a:pt x="435036" y="853831"/>
                  </a:cubicBezTo>
                  <a:close/>
                </a:path>
                <a:path w="853162" h="766476" stroke="0" extrusionOk="0">
                  <a:moveTo>
                    <a:pt x="435036" y="853831"/>
                  </a:moveTo>
                  <a:cubicBezTo>
                    <a:pt x="413954" y="837800"/>
                    <a:pt x="382607" y="810005"/>
                    <a:pt x="351954" y="760566"/>
                  </a:cubicBezTo>
                  <a:cubicBezTo>
                    <a:pt x="134114" y="718395"/>
                    <a:pt x="-11394" y="552422"/>
                    <a:pt x="2076" y="345475"/>
                  </a:cubicBezTo>
                  <a:cubicBezTo>
                    <a:pt x="37014" y="141647"/>
                    <a:pt x="202621" y="29466"/>
                    <a:pt x="419756" y="49"/>
                  </a:cubicBezTo>
                  <a:cubicBezTo>
                    <a:pt x="658264" y="-33304"/>
                    <a:pt x="805113" y="144196"/>
                    <a:pt x="849093" y="330429"/>
                  </a:cubicBezTo>
                  <a:cubicBezTo>
                    <a:pt x="845484" y="505445"/>
                    <a:pt x="737057" y="713234"/>
                    <a:pt x="514724" y="758206"/>
                  </a:cubicBezTo>
                  <a:cubicBezTo>
                    <a:pt x="504320" y="765843"/>
                    <a:pt x="439059" y="833460"/>
                    <a:pt x="435036" y="85383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7F7F7F"/>
              </a:solidFill>
              <a:extLst>
                <a:ext uri="{C807C97D-BFC1-408E-A445-0C87EB9F89A2}">
                  <ask:lineSketchStyleProps xmlns:ask="http://schemas.microsoft.com/office/drawing/2018/sketchyshapes" sd="766162261">
                    <a:prstGeom prst="wedgeEllipseCallout">
                      <a:avLst>
                        <a:gd name="adj1" fmla="val 991"/>
                        <a:gd name="adj2" fmla="val 6139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65" name="눈물 방울 2064">
              <a:extLst>
                <a:ext uri="{FF2B5EF4-FFF2-40B4-BE49-F238E27FC236}">
                  <a16:creationId xmlns:a16="http://schemas.microsoft.com/office/drawing/2014/main" id="{5F8A2202-67F7-6F6A-591D-64BE166B9FC7}"/>
                </a:ext>
              </a:extLst>
            </p:cNvPr>
            <p:cNvSpPr/>
            <p:nvPr/>
          </p:nvSpPr>
          <p:spPr>
            <a:xfrm rot="18856752">
              <a:off x="4497922" y="4750160"/>
              <a:ext cx="344263" cy="319552"/>
            </a:xfrm>
            <a:prstGeom prst="teardrop">
              <a:avLst>
                <a:gd name="adj" fmla="val 15161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53" name="말풍선: 타원형 2052">
            <a:extLst>
              <a:ext uri="{FF2B5EF4-FFF2-40B4-BE49-F238E27FC236}">
                <a16:creationId xmlns:a16="http://schemas.microsoft.com/office/drawing/2014/main" id="{1C24B496-2D6E-1D39-9CEC-5B1E6B424598}"/>
              </a:ext>
            </a:extLst>
          </p:cNvPr>
          <p:cNvSpPr/>
          <p:nvPr/>
        </p:nvSpPr>
        <p:spPr>
          <a:xfrm>
            <a:off x="5770911" y="4902082"/>
            <a:ext cx="3253849" cy="1558137"/>
          </a:xfrm>
          <a:custGeom>
            <a:avLst/>
            <a:gdLst>
              <a:gd name="connsiteX0" fmla="*/ -213713 w 3253849"/>
              <a:gd name="connsiteY0" fmla="*/ 835956 h 1558137"/>
              <a:gd name="connsiteX1" fmla="*/ 13213 w 3253849"/>
              <a:gd name="connsiteY1" fmla="*/ 679980 h 1558137"/>
              <a:gd name="connsiteX2" fmla="*/ 1638431 w 3253849"/>
              <a:gd name="connsiteY2" fmla="*/ 19 h 1558137"/>
              <a:gd name="connsiteX3" fmla="*/ 3250274 w 3253849"/>
              <a:gd name="connsiteY3" fmla="*/ 727443 h 1558137"/>
              <a:gd name="connsiteX4" fmla="*/ 1688047 w 3253849"/>
              <a:gd name="connsiteY4" fmla="*/ 1557587 h 1558137"/>
              <a:gd name="connsiteX5" fmla="*/ 53201 w 3253849"/>
              <a:gd name="connsiteY5" fmla="*/ 976669 h 1558137"/>
              <a:gd name="connsiteX6" fmla="*/ -213713 w 3253849"/>
              <a:gd name="connsiteY6" fmla="*/ 835956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849" h="1558137" fill="none" extrusionOk="0">
                <a:moveTo>
                  <a:pt x="-213713" y="835956"/>
                </a:moveTo>
                <a:cubicBezTo>
                  <a:pt x="-162121" y="776707"/>
                  <a:pt x="-4416" y="719100"/>
                  <a:pt x="13213" y="679980"/>
                </a:cubicBezTo>
                <a:cubicBezTo>
                  <a:pt x="261042" y="245665"/>
                  <a:pt x="884405" y="49472"/>
                  <a:pt x="1638431" y="19"/>
                </a:cubicBezTo>
                <a:cubicBezTo>
                  <a:pt x="2528825" y="-50392"/>
                  <a:pt x="3226882" y="309367"/>
                  <a:pt x="3250274" y="727443"/>
                </a:cubicBezTo>
                <a:cubicBezTo>
                  <a:pt x="3298954" y="1172634"/>
                  <a:pt x="2600177" y="1521924"/>
                  <a:pt x="1688047" y="1557587"/>
                </a:cubicBezTo>
                <a:cubicBezTo>
                  <a:pt x="936841" y="1565485"/>
                  <a:pt x="233774" y="1372204"/>
                  <a:pt x="53201" y="976669"/>
                </a:cubicBezTo>
                <a:cubicBezTo>
                  <a:pt x="21844" y="940124"/>
                  <a:pt x="-80529" y="889089"/>
                  <a:pt x="-213713" y="835956"/>
                </a:cubicBezTo>
                <a:close/>
              </a:path>
              <a:path w="3253849" h="1558137" stroke="0" extrusionOk="0">
                <a:moveTo>
                  <a:pt x="-213713" y="835956"/>
                </a:moveTo>
                <a:cubicBezTo>
                  <a:pt x="-180361" y="803192"/>
                  <a:pt x="-71275" y="709703"/>
                  <a:pt x="13213" y="679980"/>
                </a:cubicBezTo>
                <a:cubicBezTo>
                  <a:pt x="123032" y="265598"/>
                  <a:pt x="922416" y="94442"/>
                  <a:pt x="1638431" y="19"/>
                </a:cubicBezTo>
                <a:cubicBezTo>
                  <a:pt x="2508719" y="-10508"/>
                  <a:pt x="3192396" y="401016"/>
                  <a:pt x="3250274" y="727443"/>
                </a:cubicBezTo>
                <a:cubicBezTo>
                  <a:pt x="3328908" y="1142052"/>
                  <a:pt x="2554405" y="1560297"/>
                  <a:pt x="1688047" y="1557587"/>
                </a:cubicBezTo>
                <a:cubicBezTo>
                  <a:pt x="866016" y="1528852"/>
                  <a:pt x="292901" y="1279811"/>
                  <a:pt x="53201" y="976669"/>
                </a:cubicBezTo>
                <a:cubicBezTo>
                  <a:pt x="-19310" y="943091"/>
                  <a:pt x="-170509" y="845709"/>
                  <a:pt x="-213713" y="8359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56568"/>
                      <a:gd name="adj2" fmla="val 365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플레이어가 직접 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돌아다니며 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재료를 넣어야 함</a:t>
            </a:r>
          </a:p>
        </p:txBody>
      </p:sp>
      <p:pic>
        <p:nvPicPr>
          <p:cNvPr id="55" name="그림 54" descr="텍스트, 전자기기, 닫기이(가) 표시된 사진&#10;&#10;자동 생성된 설명">
            <a:extLst>
              <a:ext uri="{FF2B5EF4-FFF2-40B4-BE49-F238E27FC236}">
                <a16:creationId xmlns:a16="http://schemas.microsoft.com/office/drawing/2014/main" id="{348F26BA-2BCD-5F44-E812-37E637B8EE6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t="10367" r="55566" b="72830"/>
          <a:stretch/>
        </p:blipFill>
        <p:spPr>
          <a:xfrm>
            <a:off x="5116058" y="3155659"/>
            <a:ext cx="590953" cy="546681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0465A190-5B3F-4E7C-F1C1-A72F5C41AE3F}"/>
              </a:ext>
            </a:extLst>
          </p:cNvPr>
          <p:cNvSpPr/>
          <p:nvPr/>
        </p:nvSpPr>
        <p:spPr>
          <a:xfrm>
            <a:off x="7343555" y="1265218"/>
            <a:ext cx="4302440" cy="1932291"/>
          </a:xfrm>
          <a:custGeom>
            <a:avLst/>
            <a:gdLst>
              <a:gd name="connsiteX0" fmla="*/ 450896 w 4302440"/>
              <a:gd name="connsiteY0" fmla="*/ 1854652 h 1932291"/>
              <a:gd name="connsiteX1" fmla="*/ 463506 w 4302440"/>
              <a:gd name="connsiteY1" fmla="*/ 1565234 h 1932291"/>
              <a:gd name="connsiteX2" fmla="*/ 1725260 w 4302440"/>
              <a:gd name="connsiteY2" fmla="*/ 19129 h 1932291"/>
              <a:gd name="connsiteX3" fmla="*/ 3509101 w 4302440"/>
              <a:gd name="connsiteY3" fmla="*/ 216795 h 1932291"/>
              <a:gd name="connsiteX4" fmla="*/ 2765615 w 4302440"/>
              <a:gd name="connsiteY4" fmla="*/ 1892050 h 1932291"/>
              <a:gd name="connsiteX5" fmla="*/ 1086098 w 4302440"/>
              <a:gd name="connsiteY5" fmla="*/ 1805555 h 1932291"/>
              <a:gd name="connsiteX6" fmla="*/ 450896 w 4302440"/>
              <a:gd name="connsiteY6" fmla="*/ 1854652 h 19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440" h="1932291" fill="none" extrusionOk="0">
                <a:moveTo>
                  <a:pt x="450896" y="1854652"/>
                </a:moveTo>
                <a:cubicBezTo>
                  <a:pt x="440293" y="1716569"/>
                  <a:pt x="441118" y="1625104"/>
                  <a:pt x="463506" y="1565234"/>
                </a:cubicBezTo>
                <a:cubicBezTo>
                  <a:pt x="-387514" y="956102"/>
                  <a:pt x="320871" y="289685"/>
                  <a:pt x="1725260" y="19129"/>
                </a:cubicBezTo>
                <a:cubicBezTo>
                  <a:pt x="2375231" y="-65248"/>
                  <a:pt x="3064189" y="16705"/>
                  <a:pt x="3509101" y="216795"/>
                </a:cubicBezTo>
                <a:cubicBezTo>
                  <a:pt x="4681408" y="805669"/>
                  <a:pt x="4413287" y="1631125"/>
                  <a:pt x="2765615" y="1892050"/>
                </a:cubicBezTo>
                <a:cubicBezTo>
                  <a:pt x="2241410" y="1946401"/>
                  <a:pt x="1566777" y="2033492"/>
                  <a:pt x="1086098" y="1805555"/>
                </a:cubicBezTo>
                <a:cubicBezTo>
                  <a:pt x="900730" y="1809429"/>
                  <a:pt x="565206" y="1888898"/>
                  <a:pt x="450896" y="1854652"/>
                </a:cubicBezTo>
                <a:close/>
              </a:path>
              <a:path w="4302440" h="1932291" stroke="0" extrusionOk="0">
                <a:moveTo>
                  <a:pt x="450896" y="1854652"/>
                </a:moveTo>
                <a:cubicBezTo>
                  <a:pt x="473573" y="1753316"/>
                  <a:pt x="437183" y="1703456"/>
                  <a:pt x="463506" y="1565234"/>
                </a:cubicBezTo>
                <a:cubicBezTo>
                  <a:pt x="-505414" y="880584"/>
                  <a:pt x="265212" y="264507"/>
                  <a:pt x="1725260" y="19129"/>
                </a:cubicBezTo>
                <a:cubicBezTo>
                  <a:pt x="2387834" y="-61884"/>
                  <a:pt x="3009952" y="48385"/>
                  <a:pt x="3509101" y="216795"/>
                </a:cubicBezTo>
                <a:cubicBezTo>
                  <a:pt x="4918427" y="615978"/>
                  <a:pt x="4240573" y="1740173"/>
                  <a:pt x="2765615" y="1892050"/>
                </a:cubicBezTo>
                <a:cubicBezTo>
                  <a:pt x="2133576" y="1918396"/>
                  <a:pt x="1624186" y="1905894"/>
                  <a:pt x="1086098" y="1805555"/>
                </a:cubicBezTo>
                <a:cubicBezTo>
                  <a:pt x="969122" y="1822937"/>
                  <a:pt x="686674" y="1827734"/>
                  <a:pt x="450896" y="1854652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39520"/>
                      <a:gd name="adj2" fmla="val 4598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컵은 고정 되어있음</a:t>
            </a:r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재료를 옮겨서 </a:t>
            </a:r>
            <a:endParaRPr lang="en-US" altLang="ko-KR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넣어야 함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FACAAF-FE91-CAAB-0A46-CAC83FBB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83" y="3524263"/>
            <a:ext cx="489062" cy="4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일정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4557"/>
              </p:ext>
            </p:extLst>
          </p:nvPr>
        </p:nvGraphicFramePr>
        <p:xfrm>
          <a:off x="571049" y="1088569"/>
          <a:ext cx="10634412" cy="530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4262695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5024734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 제작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 주문서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손가락 라떼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날계란 라떼 등 주문서 제작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배경 맵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925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스페이스 바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이동 애니메이션 구현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충돌체크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음료 잔과 재료 선택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스페이스바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82243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기본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좀비가 가게 빈자리 발견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착석하는 애니메이션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 접수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 대기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지불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29442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 커피 오브젝트 제작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손님에 대해 커피 제작 성공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28905"/>
                  </a:ext>
                </a:extLst>
              </a:tr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실제 메뉴 구현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일시 정지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손님 참을성 렌더링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중간 점검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1~4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 진행 동안 부족했던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진행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난이도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디테일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디테일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51501" y="3002491"/>
            <a:ext cx="831850" cy="825500"/>
          </a:xfrm>
          <a:custGeom>
            <a:avLst/>
            <a:gdLst>
              <a:gd name="connsiteX0" fmla="*/ 114300 w 831850"/>
              <a:gd name="connsiteY0" fmla="*/ 825500 h 825500"/>
              <a:gd name="connsiteX1" fmla="*/ 402802 w 831850"/>
              <a:gd name="connsiteY1" fmla="*/ 825500 h 825500"/>
              <a:gd name="connsiteX2" fmla="*/ 728134 w 831850"/>
              <a:gd name="connsiteY2" fmla="*/ 825500 h 825500"/>
              <a:gd name="connsiteX3" fmla="*/ 782066 w 831850"/>
              <a:gd name="connsiteY3" fmla="*/ 396240 h 825500"/>
              <a:gd name="connsiteX4" fmla="*/ 831850 w 831850"/>
              <a:gd name="connsiteY4" fmla="*/ 0 h 825500"/>
              <a:gd name="connsiteX5" fmla="*/ 424244 w 831850"/>
              <a:gd name="connsiteY5" fmla="*/ 0 h 825500"/>
              <a:gd name="connsiteX6" fmla="*/ 0 w 831850"/>
              <a:gd name="connsiteY6" fmla="*/ 0 h 825500"/>
              <a:gd name="connsiteX7" fmla="*/ 53721 w 831850"/>
              <a:gd name="connsiteY7" fmla="*/ 387985 h 825500"/>
              <a:gd name="connsiteX8" fmla="*/ 114300 w 831850"/>
              <a:gd name="connsiteY8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50" h="825500" fill="none" extrusionOk="0">
                <a:moveTo>
                  <a:pt x="114300" y="825500"/>
                </a:moveTo>
                <a:cubicBezTo>
                  <a:pt x="242421" y="798464"/>
                  <a:pt x="286019" y="832386"/>
                  <a:pt x="402802" y="825500"/>
                </a:cubicBezTo>
                <a:cubicBezTo>
                  <a:pt x="519585" y="818614"/>
                  <a:pt x="590915" y="836138"/>
                  <a:pt x="728134" y="825500"/>
                </a:cubicBezTo>
                <a:cubicBezTo>
                  <a:pt x="721951" y="664889"/>
                  <a:pt x="807096" y="488331"/>
                  <a:pt x="782066" y="396240"/>
                </a:cubicBezTo>
                <a:cubicBezTo>
                  <a:pt x="757036" y="304149"/>
                  <a:pt x="840362" y="144178"/>
                  <a:pt x="831850" y="0"/>
                </a:cubicBezTo>
                <a:cubicBezTo>
                  <a:pt x="659738" y="9186"/>
                  <a:pt x="624466" y="-24803"/>
                  <a:pt x="424244" y="0"/>
                </a:cubicBezTo>
                <a:cubicBezTo>
                  <a:pt x="224022" y="24803"/>
                  <a:pt x="168815" y="-7731"/>
                  <a:pt x="0" y="0"/>
                </a:cubicBezTo>
                <a:cubicBezTo>
                  <a:pt x="34421" y="138524"/>
                  <a:pt x="-14384" y="207774"/>
                  <a:pt x="53721" y="387985"/>
                </a:cubicBezTo>
                <a:cubicBezTo>
                  <a:pt x="121826" y="568196"/>
                  <a:pt x="42016" y="657015"/>
                  <a:pt x="114300" y="825500"/>
                </a:cubicBezTo>
                <a:close/>
              </a:path>
              <a:path w="831850" h="825500" stroke="0" extrusionOk="0">
                <a:moveTo>
                  <a:pt x="114300" y="825500"/>
                </a:moveTo>
                <a:cubicBezTo>
                  <a:pt x="205239" y="813644"/>
                  <a:pt x="331409" y="853228"/>
                  <a:pt x="415079" y="825500"/>
                </a:cubicBezTo>
                <a:cubicBezTo>
                  <a:pt x="498749" y="797772"/>
                  <a:pt x="593279" y="857696"/>
                  <a:pt x="728134" y="825500"/>
                </a:cubicBezTo>
                <a:cubicBezTo>
                  <a:pt x="713875" y="685298"/>
                  <a:pt x="783791" y="511070"/>
                  <a:pt x="781029" y="404495"/>
                </a:cubicBezTo>
                <a:cubicBezTo>
                  <a:pt x="778267" y="297920"/>
                  <a:pt x="843352" y="140781"/>
                  <a:pt x="831850" y="0"/>
                </a:cubicBezTo>
                <a:cubicBezTo>
                  <a:pt x="697910" y="39202"/>
                  <a:pt x="608266" y="-5044"/>
                  <a:pt x="440881" y="0"/>
                </a:cubicBezTo>
                <a:cubicBezTo>
                  <a:pt x="273496" y="5044"/>
                  <a:pt x="162078" y="-32641"/>
                  <a:pt x="0" y="0"/>
                </a:cubicBezTo>
                <a:cubicBezTo>
                  <a:pt x="55387" y="156065"/>
                  <a:pt x="38442" y="298256"/>
                  <a:pt x="53721" y="387985"/>
                </a:cubicBezTo>
                <a:cubicBezTo>
                  <a:pt x="69000" y="477714"/>
                  <a:pt x="80980" y="686438"/>
                  <a:pt x="114300" y="825500"/>
                </a:cubicBezTo>
                <a:close/>
              </a:path>
            </a:pathLst>
          </a:custGeom>
          <a:solidFill>
            <a:srgbClr val="FB6D6D"/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B940E69-87C0-202D-DA16-B960F3959EB4}"/>
              </a:ext>
            </a:extLst>
          </p:cNvPr>
          <p:cNvSpPr/>
          <p:nvPr/>
        </p:nvSpPr>
        <p:spPr>
          <a:xfrm>
            <a:off x="5613402" y="2743889"/>
            <a:ext cx="893233" cy="186265"/>
          </a:xfrm>
          <a:custGeom>
            <a:avLst/>
            <a:gdLst>
              <a:gd name="connsiteX0" fmla="*/ 0 w 893233"/>
              <a:gd name="connsiteY0" fmla="*/ 5271 h 186265"/>
              <a:gd name="connsiteX1" fmla="*/ 31750 w 893233"/>
              <a:gd name="connsiteY1" fmla="*/ 186265 h 186265"/>
              <a:gd name="connsiteX2" fmla="*/ 434171 w 893233"/>
              <a:gd name="connsiteY2" fmla="*/ 182821 h 186265"/>
              <a:gd name="connsiteX3" fmla="*/ 853017 w 893233"/>
              <a:gd name="connsiteY3" fmla="*/ 179236 h 186265"/>
              <a:gd name="connsiteX4" fmla="*/ 893233 w 893233"/>
              <a:gd name="connsiteY4" fmla="*/ 0 h 186265"/>
              <a:gd name="connsiteX5" fmla="*/ 473413 w 893233"/>
              <a:gd name="connsiteY5" fmla="*/ 2477 h 186265"/>
              <a:gd name="connsiteX6" fmla="*/ 0 w 893233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233" h="186265" fill="none" extrusionOk="0">
                <a:moveTo>
                  <a:pt x="0" y="5271"/>
                </a:moveTo>
                <a:cubicBezTo>
                  <a:pt x="16055" y="61368"/>
                  <a:pt x="5262" y="149954"/>
                  <a:pt x="31750" y="186265"/>
                </a:cubicBezTo>
                <a:cubicBezTo>
                  <a:pt x="204076" y="159763"/>
                  <a:pt x="343075" y="186334"/>
                  <a:pt x="434171" y="182821"/>
                </a:cubicBezTo>
                <a:cubicBezTo>
                  <a:pt x="525267" y="179308"/>
                  <a:pt x="678611" y="211797"/>
                  <a:pt x="853017" y="179236"/>
                </a:cubicBezTo>
                <a:cubicBezTo>
                  <a:pt x="859243" y="111078"/>
                  <a:pt x="879247" y="86783"/>
                  <a:pt x="893233" y="0"/>
                </a:cubicBezTo>
                <a:cubicBezTo>
                  <a:pt x="703432" y="18111"/>
                  <a:pt x="623870" y="-1883"/>
                  <a:pt x="473413" y="2477"/>
                </a:cubicBezTo>
                <a:cubicBezTo>
                  <a:pt x="322956" y="6837"/>
                  <a:pt x="177638" y="-37423"/>
                  <a:pt x="0" y="5271"/>
                </a:cubicBezTo>
                <a:close/>
              </a:path>
              <a:path w="893233" h="186265" stroke="0" extrusionOk="0">
                <a:moveTo>
                  <a:pt x="0" y="5271"/>
                </a:moveTo>
                <a:cubicBezTo>
                  <a:pt x="20715" y="56084"/>
                  <a:pt x="11884" y="126827"/>
                  <a:pt x="31750" y="186265"/>
                </a:cubicBezTo>
                <a:cubicBezTo>
                  <a:pt x="145928" y="167126"/>
                  <a:pt x="325419" y="229302"/>
                  <a:pt x="442384" y="182751"/>
                </a:cubicBezTo>
                <a:cubicBezTo>
                  <a:pt x="559349" y="136200"/>
                  <a:pt x="668858" y="228368"/>
                  <a:pt x="853017" y="179236"/>
                </a:cubicBezTo>
                <a:cubicBezTo>
                  <a:pt x="849715" y="111582"/>
                  <a:pt x="900444" y="68147"/>
                  <a:pt x="893233" y="0"/>
                </a:cubicBezTo>
                <a:cubicBezTo>
                  <a:pt x="713969" y="45551"/>
                  <a:pt x="601641" y="-46109"/>
                  <a:pt x="446617" y="2636"/>
                </a:cubicBezTo>
                <a:cubicBezTo>
                  <a:pt x="291593" y="51381"/>
                  <a:pt x="204092" y="-43576"/>
                  <a:pt x="0" y="527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8100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05295-0A49-B6C0-5395-02259993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61" y="4031192"/>
            <a:ext cx="336764" cy="3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96405F-0895-1D86-8590-72110A20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50" y="3986056"/>
            <a:ext cx="407775" cy="4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68434" y="3123151"/>
            <a:ext cx="797983" cy="713311"/>
          </a:xfrm>
          <a:custGeom>
            <a:avLst/>
            <a:gdLst>
              <a:gd name="connsiteX0" fmla="*/ 109646 w 797983"/>
              <a:gd name="connsiteY0" fmla="*/ 713311 h 713311"/>
              <a:gd name="connsiteX1" fmla="*/ 698489 w 797983"/>
              <a:gd name="connsiteY1" fmla="*/ 713311 h 713311"/>
              <a:gd name="connsiteX2" fmla="*/ 749231 w 797983"/>
              <a:gd name="connsiteY2" fmla="*/ 349522 h 713311"/>
              <a:gd name="connsiteX3" fmla="*/ 797983 w 797983"/>
              <a:gd name="connsiteY3" fmla="*/ 0 h 713311"/>
              <a:gd name="connsiteX4" fmla="*/ 398992 w 797983"/>
              <a:gd name="connsiteY4" fmla="*/ 0 h 713311"/>
              <a:gd name="connsiteX5" fmla="*/ 0 w 797983"/>
              <a:gd name="connsiteY5" fmla="*/ 0 h 713311"/>
              <a:gd name="connsiteX6" fmla="*/ 55919 w 797983"/>
              <a:gd name="connsiteY6" fmla="*/ 363789 h 713311"/>
              <a:gd name="connsiteX7" fmla="*/ 109646 w 797983"/>
              <a:gd name="connsiteY7" fmla="*/ 713311 h 7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7983" h="713311" fill="none" extrusionOk="0">
                <a:moveTo>
                  <a:pt x="109646" y="713311"/>
                </a:moveTo>
                <a:cubicBezTo>
                  <a:pt x="377004" y="656490"/>
                  <a:pt x="411983" y="714552"/>
                  <a:pt x="698489" y="713311"/>
                </a:cubicBezTo>
                <a:cubicBezTo>
                  <a:pt x="703511" y="543570"/>
                  <a:pt x="747363" y="475909"/>
                  <a:pt x="749231" y="349522"/>
                </a:cubicBezTo>
                <a:cubicBezTo>
                  <a:pt x="751099" y="223135"/>
                  <a:pt x="812593" y="90904"/>
                  <a:pt x="797983" y="0"/>
                </a:cubicBezTo>
                <a:cubicBezTo>
                  <a:pt x="699216" y="45543"/>
                  <a:pt x="506713" y="-10680"/>
                  <a:pt x="398992" y="0"/>
                </a:cubicBezTo>
                <a:cubicBezTo>
                  <a:pt x="291271" y="10680"/>
                  <a:pt x="176248" y="-37501"/>
                  <a:pt x="0" y="0"/>
                </a:cubicBezTo>
                <a:cubicBezTo>
                  <a:pt x="29948" y="97444"/>
                  <a:pt x="-3797" y="218792"/>
                  <a:pt x="55919" y="363789"/>
                </a:cubicBezTo>
                <a:cubicBezTo>
                  <a:pt x="115636" y="508786"/>
                  <a:pt x="66314" y="617975"/>
                  <a:pt x="109646" y="713311"/>
                </a:cubicBezTo>
                <a:close/>
              </a:path>
              <a:path w="797983" h="713311" stroke="0" extrusionOk="0">
                <a:moveTo>
                  <a:pt x="109646" y="713311"/>
                </a:moveTo>
                <a:cubicBezTo>
                  <a:pt x="254140" y="681856"/>
                  <a:pt x="466649" y="755934"/>
                  <a:pt x="698489" y="713311"/>
                </a:cubicBezTo>
                <a:cubicBezTo>
                  <a:pt x="715431" y="553539"/>
                  <a:pt x="764153" y="473603"/>
                  <a:pt x="750226" y="342389"/>
                </a:cubicBezTo>
                <a:cubicBezTo>
                  <a:pt x="736299" y="211175"/>
                  <a:pt x="792707" y="128037"/>
                  <a:pt x="797983" y="0"/>
                </a:cubicBezTo>
                <a:cubicBezTo>
                  <a:pt x="649105" y="10611"/>
                  <a:pt x="569683" y="-31102"/>
                  <a:pt x="414951" y="0"/>
                </a:cubicBezTo>
                <a:cubicBezTo>
                  <a:pt x="260219" y="31102"/>
                  <a:pt x="160370" y="-14777"/>
                  <a:pt x="0" y="0"/>
                </a:cubicBezTo>
                <a:cubicBezTo>
                  <a:pt x="37202" y="120679"/>
                  <a:pt x="21048" y="198689"/>
                  <a:pt x="51534" y="335256"/>
                </a:cubicBezTo>
                <a:cubicBezTo>
                  <a:pt x="82019" y="471823"/>
                  <a:pt x="72788" y="640164"/>
                  <a:pt x="109646" y="7133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600" dirty="0">
              <a:ln w="19050">
                <a:noFill/>
              </a:ln>
              <a:solidFill>
                <a:srgbClr val="5F3B4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48EB93-24A4-8767-4225-56AF7F03E144}"/>
              </a:ext>
            </a:extLst>
          </p:cNvPr>
          <p:cNvSpPr/>
          <p:nvPr/>
        </p:nvSpPr>
        <p:spPr>
          <a:xfrm>
            <a:off x="5641287" y="2753254"/>
            <a:ext cx="844551" cy="293310"/>
          </a:xfrm>
          <a:custGeom>
            <a:avLst/>
            <a:gdLst>
              <a:gd name="connsiteX0" fmla="*/ 0 w 844551"/>
              <a:gd name="connsiteY0" fmla="*/ 146655 h 293310"/>
              <a:gd name="connsiteX1" fmla="*/ 422276 w 844551"/>
              <a:gd name="connsiteY1" fmla="*/ 0 h 293310"/>
              <a:gd name="connsiteX2" fmla="*/ 844552 w 844551"/>
              <a:gd name="connsiteY2" fmla="*/ 146655 h 293310"/>
              <a:gd name="connsiteX3" fmla="*/ 422276 w 844551"/>
              <a:gd name="connsiteY3" fmla="*/ 293310 h 293310"/>
              <a:gd name="connsiteX4" fmla="*/ 0 w 844551"/>
              <a:gd name="connsiteY4" fmla="*/ 146655 h 29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51" h="293310" fill="none" extrusionOk="0">
                <a:moveTo>
                  <a:pt x="0" y="146655"/>
                </a:moveTo>
                <a:cubicBezTo>
                  <a:pt x="30222" y="90916"/>
                  <a:pt x="166414" y="-28398"/>
                  <a:pt x="422276" y="0"/>
                </a:cubicBezTo>
                <a:cubicBezTo>
                  <a:pt x="634432" y="1322"/>
                  <a:pt x="839173" y="87398"/>
                  <a:pt x="844552" y="146655"/>
                </a:cubicBezTo>
                <a:cubicBezTo>
                  <a:pt x="844593" y="215359"/>
                  <a:pt x="647930" y="295898"/>
                  <a:pt x="422276" y="293310"/>
                </a:cubicBezTo>
                <a:cubicBezTo>
                  <a:pt x="178184" y="279239"/>
                  <a:pt x="13886" y="219862"/>
                  <a:pt x="0" y="146655"/>
                </a:cubicBezTo>
                <a:close/>
              </a:path>
              <a:path w="844551" h="293310" stroke="0" extrusionOk="0">
                <a:moveTo>
                  <a:pt x="0" y="146655"/>
                </a:moveTo>
                <a:cubicBezTo>
                  <a:pt x="-8686" y="49642"/>
                  <a:pt x="222682" y="-14994"/>
                  <a:pt x="422276" y="0"/>
                </a:cubicBezTo>
                <a:cubicBezTo>
                  <a:pt x="662173" y="14160"/>
                  <a:pt x="830410" y="72254"/>
                  <a:pt x="844552" y="146655"/>
                </a:cubicBezTo>
                <a:cubicBezTo>
                  <a:pt x="823139" y="209068"/>
                  <a:pt x="661808" y="290963"/>
                  <a:pt x="422276" y="293310"/>
                </a:cubicBezTo>
                <a:cubicBezTo>
                  <a:pt x="173803" y="277409"/>
                  <a:pt x="16788" y="240371"/>
                  <a:pt x="0" y="1466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FB8C3E-549C-453D-8E93-061B5E54241D}"/>
              </a:ext>
            </a:extLst>
          </p:cNvPr>
          <p:cNvSpPr/>
          <p:nvPr/>
        </p:nvSpPr>
        <p:spPr>
          <a:xfrm>
            <a:off x="5878088" y="2640012"/>
            <a:ext cx="401111" cy="185628"/>
          </a:xfrm>
          <a:custGeom>
            <a:avLst/>
            <a:gdLst>
              <a:gd name="connsiteX0" fmla="*/ 0 w 401111"/>
              <a:gd name="connsiteY0" fmla="*/ 92814 h 185628"/>
              <a:gd name="connsiteX1" fmla="*/ 200556 w 401111"/>
              <a:gd name="connsiteY1" fmla="*/ 0 h 185628"/>
              <a:gd name="connsiteX2" fmla="*/ 401112 w 401111"/>
              <a:gd name="connsiteY2" fmla="*/ 92814 h 185628"/>
              <a:gd name="connsiteX3" fmla="*/ 200556 w 401111"/>
              <a:gd name="connsiteY3" fmla="*/ 185628 h 185628"/>
              <a:gd name="connsiteX4" fmla="*/ 0 w 401111"/>
              <a:gd name="connsiteY4" fmla="*/ 92814 h 18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1" h="185628" fill="none" extrusionOk="0">
                <a:moveTo>
                  <a:pt x="0" y="92814"/>
                </a:moveTo>
                <a:cubicBezTo>
                  <a:pt x="6064" y="46622"/>
                  <a:pt x="81423" y="-10495"/>
                  <a:pt x="200556" y="0"/>
                </a:cubicBezTo>
                <a:cubicBezTo>
                  <a:pt x="305929" y="338"/>
                  <a:pt x="398613" y="51653"/>
                  <a:pt x="401112" y="92814"/>
                </a:cubicBezTo>
                <a:cubicBezTo>
                  <a:pt x="401144" y="134397"/>
                  <a:pt x="292640" y="192021"/>
                  <a:pt x="200556" y="185628"/>
                </a:cubicBezTo>
                <a:cubicBezTo>
                  <a:pt x="85224" y="179717"/>
                  <a:pt x="10758" y="138040"/>
                  <a:pt x="0" y="92814"/>
                </a:cubicBezTo>
                <a:close/>
              </a:path>
              <a:path w="401111" h="185628" stroke="0" extrusionOk="0">
                <a:moveTo>
                  <a:pt x="0" y="92814"/>
                </a:moveTo>
                <a:cubicBezTo>
                  <a:pt x="-9309" y="24388"/>
                  <a:pt x="100027" y="-4564"/>
                  <a:pt x="200556" y="0"/>
                </a:cubicBezTo>
                <a:cubicBezTo>
                  <a:pt x="313620" y="4875"/>
                  <a:pt x="395253" y="44285"/>
                  <a:pt x="401112" y="92814"/>
                </a:cubicBezTo>
                <a:cubicBezTo>
                  <a:pt x="397370" y="140827"/>
                  <a:pt x="321212" y="181952"/>
                  <a:pt x="200556" y="185628"/>
                </a:cubicBezTo>
                <a:cubicBezTo>
                  <a:pt x="83333" y="178896"/>
                  <a:pt x="5145" y="147973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4AF99-7FFC-4D9F-E437-3DD62F96FA92}"/>
              </a:ext>
            </a:extLst>
          </p:cNvPr>
          <p:cNvSpPr txBox="1"/>
          <p:nvPr/>
        </p:nvSpPr>
        <p:spPr>
          <a:xfrm>
            <a:off x="5803213" y="2790507"/>
            <a:ext cx="8162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날계란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6396FD-D2FB-D178-05A7-14702528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81" y="3976688"/>
            <a:ext cx="448998" cy="4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193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462</Words>
  <Application>Microsoft Office PowerPoint</Application>
  <PresentationFormat>와이드스크린</PresentationFormat>
  <Paragraphs>139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 Bold</vt:lpstr>
      <vt:lpstr>나눔스퀘어 ExtraBold</vt:lpstr>
      <vt:lpstr>나눔스퀘어_ac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13</cp:revision>
  <dcterms:created xsi:type="dcterms:W3CDTF">2021-03-20T02:18:46Z</dcterms:created>
  <dcterms:modified xsi:type="dcterms:W3CDTF">2022-10-17T18:31:26Z</dcterms:modified>
</cp:coreProperties>
</file>