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B42"/>
    <a:srgbClr val="7B4F23"/>
    <a:srgbClr val="843C0C"/>
    <a:srgbClr val="5F3B3B"/>
    <a:srgbClr val="969696"/>
    <a:srgbClr val="FB6D6D"/>
    <a:srgbClr val="CD0505"/>
    <a:srgbClr val="FFD3AE"/>
    <a:srgbClr val="FFFAF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230" autoAdjust="0"/>
  </p:normalViewPr>
  <p:slideViewPr>
    <p:cSldViewPr snapToGrid="0">
      <p:cViewPr varScale="1">
        <p:scale>
          <a:sx n="77" d="100"/>
          <a:sy n="77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9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5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상황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6AB8E23-304A-2204-DF70-CE8B18FD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29189"/>
              </p:ext>
            </p:extLst>
          </p:nvPr>
        </p:nvGraphicFramePr>
        <p:xfrm>
          <a:off x="620620" y="2030928"/>
          <a:ext cx="10634413" cy="422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83">
                  <a:extLst>
                    <a:ext uri="{9D8B030D-6E8A-4147-A177-3AD203B41FA5}">
                      <a16:colId xmlns:a16="http://schemas.microsoft.com/office/drawing/2014/main" val="3429182698"/>
                    </a:ext>
                  </a:extLst>
                </a:gridCol>
                <a:gridCol w="3912395">
                  <a:extLst>
                    <a:ext uri="{9D8B030D-6E8A-4147-A177-3AD203B41FA5}">
                      <a16:colId xmlns:a16="http://schemas.microsoft.com/office/drawing/2014/main" val="1292609947"/>
                    </a:ext>
                  </a:extLst>
                </a:gridCol>
                <a:gridCol w="3912395">
                  <a:extLst>
                    <a:ext uri="{9D8B030D-6E8A-4147-A177-3AD203B41FA5}">
                      <a16:colId xmlns:a16="http://schemas.microsoft.com/office/drawing/2014/main" val="1771929555"/>
                    </a:ext>
                  </a:extLst>
                </a:gridCol>
                <a:gridCol w="1462640">
                  <a:extLst>
                    <a:ext uri="{9D8B030D-6E8A-4147-A177-3AD203B41FA5}">
                      <a16:colId xmlns:a16="http://schemas.microsoft.com/office/drawing/2014/main" val="58237911"/>
                    </a:ext>
                  </a:extLst>
                </a:gridCol>
              </a:tblGrid>
              <a:tr h="74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가구 배치 방식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고정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-&gt;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가변 으로 수정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기존 맵 확장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새로운 맵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3244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별로 난이도 조정</a:t>
                      </a:r>
                      <a:endParaRPr lang="ko-KR" alt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주인공 위치에 따라서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카메라 위치가 움직이도록 변경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39287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 최종</a:t>
                      </a:r>
                      <a:endParaRPr lang="ko-KR" alt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새로운 맵 프레임워크 제작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endParaRPr lang="ko-KR" altLang="en-US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상점 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아이템창 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60%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98168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아이템에 대하여 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가게맵에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배치 가능하도록 구현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동물 오브젝트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3497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오브젝트 </a:t>
                      </a:r>
                      <a:r>
                        <a:rPr lang="en-US" altLang="ko-KR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컵 오브젝트</a:t>
                      </a:r>
                      <a:r>
                        <a:rPr lang="en-US" altLang="ko-KR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아이템 가격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38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가게 확장 시스템 구현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사운드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3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바뀐 내용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7F3DB155-743D-EEC1-F6C3-8426F388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1052733" y="2232593"/>
            <a:ext cx="1310654" cy="1337301"/>
          </a:xfrm>
          <a:prstGeom prst="rect">
            <a:avLst/>
          </a:prstGeom>
        </p:spPr>
      </p:pic>
      <p:pic>
        <p:nvPicPr>
          <p:cNvPr id="15" name="그림 14" descr="건물, 창문이(가) 표시된 사진&#10;&#10;자동 생성된 설명">
            <a:extLst>
              <a:ext uri="{FF2B5EF4-FFF2-40B4-BE49-F238E27FC236}">
                <a16:creationId xmlns:a16="http://schemas.microsoft.com/office/drawing/2014/main" id="{A8D1A64C-62BA-46D2-E1C3-C81E0D79E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51" b="75363"/>
          <a:stretch/>
        </p:blipFill>
        <p:spPr>
          <a:xfrm>
            <a:off x="3070120" y="2160620"/>
            <a:ext cx="1265760" cy="150064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5692AF3-68C6-AC8B-2E6B-E3301DD8D7DF}"/>
              </a:ext>
            </a:extLst>
          </p:cNvPr>
          <p:cNvSpPr/>
          <p:nvPr/>
        </p:nvSpPr>
        <p:spPr>
          <a:xfrm>
            <a:off x="2574273" y="2716537"/>
            <a:ext cx="495847" cy="444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83329-765D-90EF-E3A8-26C940F4B0D6}"/>
              </a:ext>
            </a:extLst>
          </p:cNvPr>
          <p:cNvSpPr txBox="1"/>
          <p:nvPr/>
        </p:nvSpPr>
        <p:spPr>
          <a:xfrm>
            <a:off x="365616" y="1167783"/>
            <a:ext cx="4788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AutoNum type="arabicPeriod"/>
            </a:pPr>
            <a:r>
              <a:rPr lang="ko-KR" altLang="en-US" sz="240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배경과 어울리는 좀비 이미지로 </a:t>
            </a:r>
            <a:endParaRPr lang="en-US" altLang="ko-KR" sz="2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latinLnBrk="1"/>
            <a:r>
              <a:rPr lang="ko-KR" altLang="en-US" sz="240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변경</a:t>
            </a:r>
            <a:r>
              <a:rPr lang="en-US" altLang="ko-KR" sz="240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FB3D3-F10F-6334-B781-6279608480AA}"/>
              </a:ext>
            </a:extLst>
          </p:cNvPr>
          <p:cNvSpPr txBox="1"/>
          <p:nvPr/>
        </p:nvSpPr>
        <p:spPr>
          <a:xfrm>
            <a:off x="6242830" y="2020922"/>
            <a:ext cx="5446402" cy="162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커피 종류 변경</a:t>
            </a:r>
            <a:endParaRPr lang="en-US" altLang="ko-KR" sz="32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손가락 라떼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허파를 우린 차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 셰이크 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AD8D7-4254-AC60-1ED0-855D08A70800}"/>
              </a:ext>
            </a:extLst>
          </p:cNvPr>
          <p:cNvSpPr txBox="1"/>
          <p:nvPr/>
        </p:nvSpPr>
        <p:spPr>
          <a:xfrm>
            <a:off x="736378" y="4152682"/>
            <a:ext cx="9456456" cy="2129878"/>
          </a:xfrm>
          <a:custGeom>
            <a:avLst/>
            <a:gdLst>
              <a:gd name="connsiteX0" fmla="*/ 0 w 9456456"/>
              <a:gd name="connsiteY0" fmla="*/ 0 h 2129878"/>
              <a:gd name="connsiteX1" fmla="*/ 9456456 w 9456456"/>
              <a:gd name="connsiteY1" fmla="*/ 0 h 2129878"/>
              <a:gd name="connsiteX2" fmla="*/ 9456456 w 9456456"/>
              <a:gd name="connsiteY2" fmla="*/ 2129878 h 2129878"/>
              <a:gd name="connsiteX3" fmla="*/ 0 w 9456456"/>
              <a:gd name="connsiteY3" fmla="*/ 2129878 h 2129878"/>
              <a:gd name="connsiteX4" fmla="*/ 0 w 9456456"/>
              <a:gd name="connsiteY4" fmla="*/ 0 h 212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6456" h="2129878" extrusionOk="0">
                <a:moveTo>
                  <a:pt x="0" y="0"/>
                </a:moveTo>
                <a:cubicBezTo>
                  <a:pt x="3271325" y="45028"/>
                  <a:pt x="7728456" y="135448"/>
                  <a:pt x="9456456" y="0"/>
                </a:cubicBezTo>
                <a:cubicBezTo>
                  <a:pt x="9303695" y="835406"/>
                  <a:pt x="9308820" y="1782940"/>
                  <a:pt x="9456456" y="2129878"/>
                </a:cubicBezTo>
                <a:cubicBezTo>
                  <a:pt x="7026295" y="2293341"/>
                  <a:pt x="4726442" y="2250360"/>
                  <a:pt x="0" y="2129878"/>
                </a:cubicBezTo>
                <a:cubicBezTo>
                  <a:pt x="100382" y="1815573"/>
                  <a:pt x="-24343" y="74404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7B4F23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11298323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1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</a:t>
            </a:r>
            <a:endParaRPr lang="en-US" altLang="ko-KR" sz="18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2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endParaRPr lang="en-US" altLang="ko-KR" sz="18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3: 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 우린 물</a:t>
            </a:r>
            <a:endParaRPr lang="en-US" altLang="ko-KR" sz="18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4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 우린 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 셰이크</a:t>
            </a:r>
            <a:endParaRPr lang="en-US" altLang="ko-KR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5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 우린 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척수 셰이크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손가락 파르페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8B34E040-A3B0-1195-0665-43A209166AE0}"/>
              </a:ext>
            </a:extLst>
          </p:cNvPr>
          <p:cNvSpPr/>
          <p:nvPr/>
        </p:nvSpPr>
        <p:spPr>
          <a:xfrm rot="8334089">
            <a:off x="5475975" y="3835937"/>
            <a:ext cx="946391" cy="486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311E36-341D-0E1D-C724-087CBB8C54AE}"/>
              </a:ext>
            </a:extLst>
          </p:cNvPr>
          <p:cNvSpPr txBox="1"/>
          <p:nvPr/>
        </p:nvSpPr>
        <p:spPr>
          <a:xfrm>
            <a:off x="1235608" y="3594694"/>
            <a:ext cx="100005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ker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CD1A5D-A4B1-31CE-3CC9-575FF90AEAEB}"/>
              </a:ext>
            </a:extLst>
          </p:cNvPr>
          <p:cNvSpPr txBox="1"/>
          <p:nvPr/>
        </p:nvSpPr>
        <p:spPr>
          <a:xfrm>
            <a:off x="3873952" y="3527849"/>
            <a:ext cx="100005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 descr="창문, 건물, 묶음, 다른이(가) 표시된 사진&#10;&#10;자동 생성된 설명">
            <a:extLst>
              <a:ext uri="{FF2B5EF4-FFF2-40B4-BE49-F238E27FC236}">
                <a16:creationId xmlns:a16="http://schemas.microsoft.com/office/drawing/2014/main" id="{DB76FA33-60B1-9CE9-0FCB-479F3DA286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34" b="76168"/>
          <a:stretch/>
        </p:blipFill>
        <p:spPr>
          <a:xfrm>
            <a:off x="4085669" y="2186718"/>
            <a:ext cx="1225674" cy="15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800" kern="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Github</a:t>
              </a:r>
              <a:endParaRPr lang="ko-KR" altLang="en-US" sz="2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437D1D-A9C1-40D8-0065-D2F59DEAF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 t="9764" r="11590" b="5940"/>
          <a:stretch/>
        </p:blipFill>
        <p:spPr>
          <a:xfrm>
            <a:off x="539300" y="990277"/>
            <a:ext cx="9154842" cy="55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91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237</Words>
  <Application>Microsoft Office PowerPoint</Application>
  <PresentationFormat>와이드스크린</PresentationFormat>
  <Paragraphs>59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14</cp:revision>
  <dcterms:created xsi:type="dcterms:W3CDTF">2021-03-20T02:18:46Z</dcterms:created>
  <dcterms:modified xsi:type="dcterms:W3CDTF">2022-11-10T13:04:37Z</dcterms:modified>
</cp:coreProperties>
</file>