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58" r:id="rId3"/>
    <p:sldId id="273" r:id="rId4"/>
    <p:sldId id="272" r:id="rId5"/>
    <p:sldId id="265" r:id="rId6"/>
    <p:sldId id="269" r:id="rId7"/>
    <p:sldId id="267" r:id="rId8"/>
    <p:sldId id="274" r:id="rId9"/>
    <p:sldId id="275" r:id="rId10"/>
    <p:sldId id="278" r:id="rId11"/>
    <p:sldId id="276" r:id="rId12"/>
    <p:sldId id="27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3B42"/>
    <a:srgbClr val="843C0C"/>
    <a:srgbClr val="5F3B3B"/>
    <a:srgbClr val="969696"/>
    <a:srgbClr val="FB6D6D"/>
    <a:srgbClr val="CD0505"/>
    <a:srgbClr val="FFD3AE"/>
    <a:srgbClr val="FFFAF9"/>
    <a:srgbClr val="663300"/>
    <a:srgbClr val="F913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83" autoAdjust="0"/>
    <p:restoredTop sz="96230" autoAdjust="0"/>
  </p:normalViewPr>
  <p:slideViewPr>
    <p:cSldViewPr snapToGrid="0">
      <p:cViewPr>
        <p:scale>
          <a:sx n="200" d="100"/>
          <a:sy n="200" d="100"/>
        </p:scale>
        <p:origin x="-3896" y="-2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50D09-F421-4662-B4AA-D313DBCBF023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4AAF7-DC63-4E40-A190-3E088B223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29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4AAF7-DC63-4E40-A190-3E088B223B5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514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4AAF7-DC63-4E40-A190-3E088B223B5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747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4AAF7-DC63-4E40-A190-3E088B223B5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36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4AAF7-DC63-4E40-A190-3E088B223B5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191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062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45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427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059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871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229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701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342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703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279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754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802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2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12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8.png"/><Relationship Id="rId5" Type="http://schemas.openxmlformats.org/officeDocument/2006/relationships/image" Target="../media/image6.png"/><Relationship Id="rId10" Type="http://schemas.openxmlformats.org/officeDocument/2006/relationships/image" Target="../media/image7.png"/><Relationship Id="rId4" Type="http://schemas.openxmlformats.org/officeDocument/2006/relationships/image" Target="../media/image12.png"/><Relationship Id="rId9" Type="http://schemas.openxmlformats.org/officeDocument/2006/relationships/image" Target="../media/image1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image" Target="../media/image11.png"/><Relationship Id="rId4" Type="http://schemas.openxmlformats.org/officeDocument/2006/relationships/image" Target="../media/image1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8.png"/><Relationship Id="rId7" Type="http://schemas.openxmlformats.org/officeDocument/2006/relationships/image" Target="../media/image1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14.png"/><Relationship Id="rId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15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그룹 89"/>
          <p:cNvGrpSpPr/>
          <p:nvPr/>
        </p:nvGrpSpPr>
        <p:grpSpPr>
          <a:xfrm>
            <a:off x="3181508" y="993774"/>
            <a:ext cx="4972050" cy="3829051"/>
            <a:chOff x="3787775" y="1514474"/>
            <a:chExt cx="4972050" cy="3829051"/>
          </a:xfrm>
        </p:grpSpPr>
        <p:sp>
          <p:nvSpPr>
            <p:cNvPr id="91" name="양쪽 모서리가 둥근 사각형 90"/>
            <p:cNvSpPr/>
            <p:nvPr/>
          </p:nvSpPr>
          <p:spPr>
            <a:xfrm>
              <a:off x="3787775" y="1514474"/>
              <a:ext cx="4972050" cy="3829051"/>
            </a:xfrm>
            <a:prstGeom prst="round2SameRect">
              <a:avLst>
                <a:gd name="adj1" fmla="val 981"/>
                <a:gd name="adj2" fmla="val 0"/>
              </a:avLst>
            </a:prstGeom>
            <a:gradFill>
              <a:gsLst>
                <a:gs pos="8000">
                  <a:srgbClr val="B7D4E7"/>
                </a:gs>
                <a:gs pos="2000">
                  <a:srgbClr val="9BC1DA"/>
                </a:gs>
                <a:gs pos="29000">
                  <a:srgbClr val="D6E9F5"/>
                </a:gs>
                <a:gs pos="29000">
                  <a:srgbClr val="B3D7EC"/>
                </a:gs>
              </a:gsLst>
              <a:lin ang="5400000" scaled="1"/>
            </a:gradFill>
            <a:ln w="6350">
              <a:solidFill>
                <a:schemeClr val="tx1"/>
              </a:solidFill>
            </a:ln>
            <a:effectLst>
              <a:outerShdw blurRad="2032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2" name="그룹 91"/>
            <p:cNvGrpSpPr/>
            <p:nvPr/>
          </p:nvGrpSpPr>
          <p:grpSpPr>
            <a:xfrm>
              <a:off x="3873499" y="1678396"/>
              <a:ext cx="360000" cy="360000"/>
              <a:chOff x="291525" y="577238"/>
              <a:chExt cx="360000" cy="360000"/>
            </a:xfrm>
          </p:grpSpPr>
          <p:sp>
            <p:nvSpPr>
              <p:cNvPr id="110" name="타원 109"/>
              <p:cNvSpPr/>
              <p:nvPr/>
            </p:nvSpPr>
            <p:spPr>
              <a:xfrm>
                <a:off x="291525" y="577238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33000">
                    <a:srgbClr val="00AAD5"/>
                  </a:gs>
                  <a:gs pos="100000">
                    <a:srgbClr val="0094C9"/>
                  </a:gs>
                </a:gsLst>
                <a:path path="shape">
                  <a:fillToRect l="50000" t="50000" r="50000" b="50000"/>
                </a:path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1" name="그룹 110"/>
              <p:cNvGrpSpPr/>
              <p:nvPr/>
            </p:nvGrpSpPr>
            <p:grpSpPr>
              <a:xfrm>
                <a:off x="391049" y="695832"/>
                <a:ext cx="180000" cy="122813"/>
                <a:chOff x="391553" y="695240"/>
                <a:chExt cx="180000" cy="122813"/>
              </a:xfrm>
            </p:grpSpPr>
            <p:sp>
              <p:nvSpPr>
                <p:cNvPr id="112" name="L 도형 111"/>
                <p:cNvSpPr/>
                <p:nvPr/>
              </p:nvSpPr>
              <p:spPr>
                <a:xfrm rot="2700000">
                  <a:off x="391555" y="695240"/>
                  <a:ext cx="122813" cy="122813"/>
                </a:xfrm>
                <a:prstGeom prst="corner">
                  <a:avLst>
                    <a:gd name="adj1" fmla="val 28070"/>
                    <a:gd name="adj2" fmla="val 2585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3" name="직사각형 112"/>
                <p:cNvSpPr/>
                <p:nvPr/>
              </p:nvSpPr>
              <p:spPr>
                <a:xfrm>
                  <a:off x="391553" y="734476"/>
                  <a:ext cx="180000" cy="3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93" name="그룹 92"/>
            <p:cNvGrpSpPr/>
            <p:nvPr/>
          </p:nvGrpSpPr>
          <p:grpSpPr>
            <a:xfrm>
              <a:off x="4315946" y="1707301"/>
              <a:ext cx="288000" cy="288000"/>
              <a:chOff x="743025" y="606143"/>
              <a:chExt cx="288000" cy="288000"/>
            </a:xfrm>
          </p:grpSpPr>
          <p:sp>
            <p:nvSpPr>
              <p:cNvPr id="108" name="타원 107"/>
              <p:cNvSpPr/>
              <p:nvPr/>
            </p:nvSpPr>
            <p:spPr>
              <a:xfrm>
                <a:off x="743025" y="606143"/>
                <a:ext cx="288000" cy="288000"/>
              </a:xfrm>
              <a:prstGeom prst="ellipse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9" name="자유형 108"/>
              <p:cNvSpPr/>
              <p:nvPr/>
            </p:nvSpPr>
            <p:spPr>
              <a:xfrm flipH="1">
                <a:off x="807038" y="690774"/>
                <a:ext cx="161093" cy="140662"/>
              </a:xfrm>
              <a:custGeom>
                <a:avLst/>
                <a:gdLst>
                  <a:gd name="connsiteX0" fmla="*/ 76368 w 174921"/>
                  <a:gd name="connsiteY0" fmla="*/ 0 h 152736"/>
                  <a:gd name="connsiteX1" fmla="*/ 0 w 174921"/>
                  <a:gd name="connsiteY1" fmla="*/ 76368 h 152736"/>
                  <a:gd name="connsiteX2" fmla="*/ 76368 w 174921"/>
                  <a:gd name="connsiteY2" fmla="*/ 152736 h 152736"/>
                  <a:gd name="connsiteX3" fmla="*/ 102566 w 174921"/>
                  <a:gd name="connsiteY3" fmla="*/ 126537 h 152736"/>
                  <a:gd name="connsiteX4" fmla="*/ 66366 w 174921"/>
                  <a:gd name="connsiteY4" fmla="*/ 90337 h 152736"/>
                  <a:gd name="connsiteX5" fmla="*/ 174921 w 174921"/>
                  <a:gd name="connsiteY5" fmla="*/ 90337 h 152736"/>
                  <a:gd name="connsiteX6" fmla="*/ 174921 w 174921"/>
                  <a:gd name="connsiteY6" fmla="*/ 54337 h 152736"/>
                  <a:gd name="connsiteX7" fmla="*/ 71040 w 174921"/>
                  <a:gd name="connsiteY7" fmla="*/ 54337 h 152736"/>
                  <a:gd name="connsiteX8" fmla="*/ 100872 w 174921"/>
                  <a:gd name="connsiteY8" fmla="*/ 24505 h 152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4921" h="152736">
                    <a:moveTo>
                      <a:pt x="76368" y="0"/>
                    </a:moveTo>
                    <a:lnTo>
                      <a:pt x="0" y="76368"/>
                    </a:lnTo>
                    <a:lnTo>
                      <a:pt x="76368" y="152736"/>
                    </a:lnTo>
                    <a:lnTo>
                      <a:pt x="102566" y="126537"/>
                    </a:lnTo>
                    <a:lnTo>
                      <a:pt x="66366" y="90337"/>
                    </a:lnTo>
                    <a:lnTo>
                      <a:pt x="174921" y="90337"/>
                    </a:lnTo>
                    <a:lnTo>
                      <a:pt x="174921" y="54337"/>
                    </a:lnTo>
                    <a:lnTo>
                      <a:pt x="71040" y="54337"/>
                    </a:lnTo>
                    <a:lnTo>
                      <a:pt x="100872" y="24505"/>
                    </a:lnTo>
                    <a:close/>
                  </a:path>
                </a:pathLst>
              </a:custGeom>
              <a:solidFill>
                <a:srgbClr val="EBF3FA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4" name="그룹 93"/>
            <p:cNvGrpSpPr/>
            <p:nvPr/>
          </p:nvGrpSpPr>
          <p:grpSpPr>
            <a:xfrm>
              <a:off x="7757560" y="1605865"/>
              <a:ext cx="833161" cy="399104"/>
              <a:chOff x="10554660" y="309768"/>
              <a:chExt cx="1077857" cy="516319"/>
            </a:xfrm>
          </p:grpSpPr>
          <p:sp>
            <p:nvSpPr>
              <p:cNvPr id="97" name="모서리가 둥근 직사각형 96"/>
              <p:cNvSpPr/>
              <p:nvPr/>
            </p:nvSpPr>
            <p:spPr>
              <a:xfrm>
                <a:off x="10554660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8" name="모서리가 둥근 직사각형 97"/>
              <p:cNvSpPr/>
              <p:nvPr/>
            </p:nvSpPr>
            <p:spPr>
              <a:xfrm>
                <a:off x="10626104" y="385788"/>
                <a:ext cx="180000" cy="36000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9" name="모서리가 둥근 직사각형 98"/>
              <p:cNvSpPr/>
              <p:nvPr/>
            </p:nvSpPr>
            <p:spPr>
              <a:xfrm>
                <a:off x="10932144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액자 99"/>
              <p:cNvSpPr/>
              <p:nvPr/>
            </p:nvSpPr>
            <p:spPr>
              <a:xfrm>
                <a:off x="11041116" y="345281"/>
                <a:ext cx="104943" cy="76507"/>
              </a:xfrm>
              <a:prstGeom prst="frame">
                <a:avLst>
                  <a:gd name="adj1" fmla="val 34286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모서리가 둥근 직사각형 100"/>
              <p:cNvSpPr/>
              <p:nvPr/>
            </p:nvSpPr>
            <p:spPr>
              <a:xfrm>
                <a:off x="11309628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50000">
                    <a:srgbClr val="FA9E93"/>
                  </a:gs>
                  <a:gs pos="50000">
                    <a:srgbClr val="E66958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덧셈 기호 101"/>
              <p:cNvSpPr/>
              <p:nvPr/>
            </p:nvSpPr>
            <p:spPr>
              <a:xfrm rot="2700000">
                <a:off x="11402111" y="320249"/>
                <a:ext cx="137922" cy="137922"/>
              </a:xfrm>
              <a:prstGeom prst="mathPlus">
                <a:avLst>
                  <a:gd name="adj1" fmla="val 15175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Freeform 9"/>
              <p:cNvSpPr>
                <a:spLocks noEditPoints="1"/>
              </p:cNvSpPr>
              <p:nvPr/>
            </p:nvSpPr>
            <p:spPr bwMode="auto">
              <a:xfrm>
                <a:off x="11449385" y="647299"/>
                <a:ext cx="178924" cy="178788"/>
              </a:xfrm>
              <a:custGeom>
                <a:avLst/>
                <a:gdLst>
                  <a:gd name="T0" fmla="*/ 11090 w 13233"/>
                  <a:gd name="T1" fmla="*/ 4455 h 13229"/>
                  <a:gd name="T2" fmla="*/ 11990 w 13233"/>
                  <a:gd name="T3" fmla="*/ 2957 h 13229"/>
                  <a:gd name="T4" fmla="*/ 11323 w 13233"/>
                  <a:gd name="T5" fmla="*/ 1949 h 13229"/>
                  <a:gd name="T6" fmla="*/ 10821 w 13233"/>
                  <a:gd name="T7" fmla="*/ 1758 h 13229"/>
                  <a:gd name="T8" fmla="*/ 9177 w 13233"/>
                  <a:gd name="T9" fmla="*/ 2363 h 13229"/>
                  <a:gd name="T10" fmla="*/ 7918 w 13233"/>
                  <a:gd name="T11" fmla="*/ 1831 h 13229"/>
                  <a:gd name="T12" fmla="*/ 7428 w 13233"/>
                  <a:gd name="T13" fmla="*/ 171 h 13229"/>
                  <a:gd name="T14" fmla="*/ 6230 w 13233"/>
                  <a:gd name="T15" fmla="*/ 0 h 13229"/>
                  <a:gd name="T16" fmla="*/ 5755 w 13233"/>
                  <a:gd name="T17" fmla="*/ 248 h 13229"/>
                  <a:gd name="T18" fmla="*/ 5163 w 13233"/>
                  <a:gd name="T19" fmla="*/ 1878 h 13229"/>
                  <a:gd name="T20" fmla="*/ 4128 w 13233"/>
                  <a:gd name="T21" fmla="*/ 2332 h 13229"/>
                  <a:gd name="T22" fmla="*/ 2648 w 13233"/>
                  <a:gd name="T23" fmla="*/ 1511 h 13229"/>
                  <a:gd name="T24" fmla="*/ 1681 w 13233"/>
                  <a:gd name="T25" fmla="*/ 2236 h 13229"/>
                  <a:gd name="T26" fmla="*/ 1521 w 13233"/>
                  <a:gd name="T27" fmla="*/ 2748 h 13229"/>
                  <a:gd name="T28" fmla="*/ 2245 w 13233"/>
                  <a:gd name="T29" fmla="*/ 4292 h 13229"/>
                  <a:gd name="T30" fmla="*/ 1832 w 13233"/>
                  <a:gd name="T31" fmla="*/ 5339 h 13229"/>
                  <a:gd name="T32" fmla="*/ 171 w 13233"/>
                  <a:gd name="T33" fmla="*/ 5811 h 13229"/>
                  <a:gd name="T34" fmla="*/ 0 w 13233"/>
                  <a:gd name="T35" fmla="*/ 7007 h 13229"/>
                  <a:gd name="T36" fmla="*/ 248 w 13233"/>
                  <a:gd name="T37" fmla="*/ 7483 h 13229"/>
                  <a:gd name="T38" fmla="*/ 1941 w 13233"/>
                  <a:gd name="T39" fmla="*/ 8249 h 13229"/>
                  <a:gd name="T40" fmla="*/ 1331 w 13233"/>
                  <a:gd name="T41" fmla="*/ 10120 h 13229"/>
                  <a:gd name="T42" fmla="*/ 1397 w 13233"/>
                  <a:gd name="T43" fmla="*/ 10695 h 13229"/>
                  <a:gd name="T44" fmla="*/ 2254 w 13233"/>
                  <a:gd name="T45" fmla="*/ 11503 h 13229"/>
                  <a:gd name="T46" fmla="*/ 3830 w 13233"/>
                  <a:gd name="T47" fmla="*/ 10713 h 13229"/>
                  <a:gd name="T48" fmla="*/ 4905 w 13233"/>
                  <a:gd name="T49" fmla="*/ 11265 h 13229"/>
                  <a:gd name="T50" fmla="*/ 5704 w 13233"/>
                  <a:gd name="T51" fmla="*/ 12894 h 13229"/>
                  <a:gd name="T52" fmla="*/ 6177 w 13233"/>
                  <a:gd name="T53" fmla="*/ 13228 h 13229"/>
                  <a:gd name="T54" fmla="*/ 7351 w 13233"/>
                  <a:gd name="T55" fmla="*/ 13123 h 13229"/>
                  <a:gd name="T56" fmla="*/ 7807 w 13233"/>
                  <a:gd name="T57" fmla="*/ 11428 h 13229"/>
                  <a:gd name="T58" fmla="*/ 8775 w 13233"/>
                  <a:gd name="T59" fmla="*/ 11080 h 13229"/>
                  <a:gd name="T60" fmla="*/ 10429 w 13233"/>
                  <a:gd name="T61" fmla="*/ 11726 h 13229"/>
                  <a:gd name="T62" fmla="*/ 11000 w 13233"/>
                  <a:gd name="T63" fmla="*/ 11627 h 13229"/>
                  <a:gd name="T64" fmla="*/ 11755 w 13233"/>
                  <a:gd name="T65" fmla="*/ 10723 h 13229"/>
                  <a:gd name="T66" fmla="*/ 10864 w 13233"/>
                  <a:gd name="T67" fmla="*/ 9182 h 13229"/>
                  <a:gd name="T68" fmla="*/ 11303 w 13233"/>
                  <a:gd name="T69" fmla="*/ 8253 h 13229"/>
                  <a:gd name="T70" fmla="*/ 12898 w 13233"/>
                  <a:gd name="T71" fmla="*/ 7533 h 13229"/>
                  <a:gd name="T72" fmla="*/ 13232 w 13233"/>
                  <a:gd name="T73" fmla="*/ 7060 h 13229"/>
                  <a:gd name="T74" fmla="*/ 13126 w 13233"/>
                  <a:gd name="T75" fmla="*/ 5887 h 13229"/>
                  <a:gd name="T76" fmla="*/ 6637 w 13233"/>
                  <a:gd name="T77" fmla="*/ 9096 h 13229"/>
                  <a:gd name="T78" fmla="*/ 5958 w 13233"/>
                  <a:gd name="T79" fmla="*/ 9002 h 13229"/>
                  <a:gd name="T80" fmla="*/ 5300 w 13233"/>
                  <a:gd name="T81" fmla="*/ 8705 h 13229"/>
                  <a:gd name="T82" fmla="*/ 4761 w 13233"/>
                  <a:gd name="T83" fmla="*/ 8239 h 13229"/>
                  <a:gd name="T84" fmla="*/ 4375 w 13233"/>
                  <a:gd name="T85" fmla="*/ 7635 h 13229"/>
                  <a:gd name="T86" fmla="*/ 4176 w 13233"/>
                  <a:gd name="T87" fmla="*/ 6931 h 13229"/>
                  <a:gd name="T88" fmla="*/ 4176 w 13233"/>
                  <a:gd name="T89" fmla="*/ 6299 h 13229"/>
                  <a:gd name="T90" fmla="*/ 4375 w 13233"/>
                  <a:gd name="T91" fmla="*/ 5594 h 13229"/>
                  <a:gd name="T92" fmla="*/ 4761 w 13233"/>
                  <a:gd name="T93" fmla="*/ 4992 h 13229"/>
                  <a:gd name="T94" fmla="*/ 5300 w 13233"/>
                  <a:gd name="T95" fmla="*/ 4525 h 13229"/>
                  <a:gd name="T96" fmla="*/ 5958 w 13233"/>
                  <a:gd name="T97" fmla="*/ 4228 h 13229"/>
                  <a:gd name="T98" fmla="*/ 6637 w 13233"/>
                  <a:gd name="T99" fmla="*/ 4135 h 13229"/>
                  <a:gd name="T100" fmla="*/ 7316 w 13233"/>
                  <a:gd name="T101" fmla="*/ 4228 h 13229"/>
                  <a:gd name="T102" fmla="*/ 7974 w 13233"/>
                  <a:gd name="T103" fmla="*/ 4525 h 13229"/>
                  <a:gd name="T104" fmla="*/ 8513 w 13233"/>
                  <a:gd name="T105" fmla="*/ 4992 h 13229"/>
                  <a:gd name="T106" fmla="*/ 8899 w 13233"/>
                  <a:gd name="T107" fmla="*/ 5594 h 13229"/>
                  <a:gd name="T108" fmla="*/ 9098 w 13233"/>
                  <a:gd name="T109" fmla="*/ 6299 h 13229"/>
                  <a:gd name="T110" fmla="*/ 9098 w 13233"/>
                  <a:gd name="T111" fmla="*/ 6931 h 13229"/>
                  <a:gd name="T112" fmla="*/ 8899 w 13233"/>
                  <a:gd name="T113" fmla="*/ 7635 h 13229"/>
                  <a:gd name="T114" fmla="*/ 8513 w 13233"/>
                  <a:gd name="T115" fmla="*/ 8239 h 13229"/>
                  <a:gd name="T116" fmla="*/ 7974 w 13233"/>
                  <a:gd name="T117" fmla="*/ 8705 h 13229"/>
                  <a:gd name="T118" fmla="*/ 7316 w 13233"/>
                  <a:gd name="T119" fmla="*/ 9002 h 13229"/>
                  <a:gd name="T120" fmla="*/ 6637 w 13233"/>
                  <a:gd name="T121" fmla="*/ 9096 h 13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233" h="13229">
                    <a:moveTo>
                      <a:pt x="12749" y="5652"/>
                    </a:moveTo>
                    <a:lnTo>
                      <a:pt x="11437" y="5433"/>
                    </a:lnTo>
                    <a:lnTo>
                      <a:pt x="11401" y="5288"/>
                    </a:lnTo>
                    <a:lnTo>
                      <a:pt x="11313" y="5002"/>
                    </a:lnTo>
                    <a:lnTo>
                      <a:pt x="11209" y="4725"/>
                    </a:lnTo>
                    <a:lnTo>
                      <a:pt x="11090" y="4455"/>
                    </a:lnTo>
                    <a:lnTo>
                      <a:pt x="11023" y="4324"/>
                    </a:lnTo>
                    <a:lnTo>
                      <a:pt x="11862" y="3285"/>
                    </a:lnTo>
                    <a:lnTo>
                      <a:pt x="11894" y="3243"/>
                    </a:lnTo>
                    <a:lnTo>
                      <a:pt x="11944" y="3152"/>
                    </a:lnTo>
                    <a:lnTo>
                      <a:pt x="11976" y="3056"/>
                    </a:lnTo>
                    <a:lnTo>
                      <a:pt x="11990" y="2957"/>
                    </a:lnTo>
                    <a:lnTo>
                      <a:pt x="11988" y="2857"/>
                    </a:lnTo>
                    <a:lnTo>
                      <a:pt x="11968" y="2759"/>
                    </a:lnTo>
                    <a:lnTo>
                      <a:pt x="11931" y="2664"/>
                    </a:lnTo>
                    <a:lnTo>
                      <a:pt x="11878" y="2577"/>
                    </a:lnTo>
                    <a:lnTo>
                      <a:pt x="11844" y="2536"/>
                    </a:lnTo>
                    <a:lnTo>
                      <a:pt x="11323" y="1949"/>
                    </a:lnTo>
                    <a:lnTo>
                      <a:pt x="11287" y="1910"/>
                    </a:lnTo>
                    <a:lnTo>
                      <a:pt x="11205" y="1847"/>
                    </a:lnTo>
                    <a:lnTo>
                      <a:pt x="11115" y="1800"/>
                    </a:lnTo>
                    <a:lnTo>
                      <a:pt x="11020" y="1769"/>
                    </a:lnTo>
                    <a:lnTo>
                      <a:pt x="10921" y="1754"/>
                    </a:lnTo>
                    <a:lnTo>
                      <a:pt x="10821" y="1758"/>
                    </a:lnTo>
                    <a:lnTo>
                      <a:pt x="10722" y="1779"/>
                    </a:lnTo>
                    <a:lnTo>
                      <a:pt x="10627" y="1816"/>
                    </a:lnTo>
                    <a:lnTo>
                      <a:pt x="10581" y="1844"/>
                    </a:lnTo>
                    <a:lnTo>
                      <a:pt x="9460" y="2548"/>
                    </a:lnTo>
                    <a:lnTo>
                      <a:pt x="9367" y="2484"/>
                    </a:lnTo>
                    <a:lnTo>
                      <a:pt x="9177" y="2363"/>
                    </a:lnTo>
                    <a:lnTo>
                      <a:pt x="8980" y="2251"/>
                    </a:lnTo>
                    <a:lnTo>
                      <a:pt x="8778" y="2148"/>
                    </a:lnTo>
                    <a:lnTo>
                      <a:pt x="8570" y="2055"/>
                    </a:lnTo>
                    <a:lnTo>
                      <a:pt x="8358" y="1970"/>
                    </a:lnTo>
                    <a:lnTo>
                      <a:pt x="8141" y="1896"/>
                    </a:lnTo>
                    <a:lnTo>
                      <a:pt x="7918" y="1831"/>
                    </a:lnTo>
                    <a:lnTo>
                      <a:pt x="7807" y="1802"/>
                    </a:lnTo>
                    <a:lnTo>
                      <a:pt x="7587" y="484"/>
                    </a:lnTo>
                    <a:lnTo>
                      <a:pt x="7577" y="432"/>
                    </a:lnTo>
                    <a:lnTo>
                      <a:pt x="7542" y="336"/>
                    </a:lnTo>
                    <a:lnTo>
                      <a:pt x="7492" y="248"/>
                    </a:lnTo>
                    <a:lnTo>
                      <a:pt x="7428" y="171"/>
                    </a:lnTo>
                    <a:lnTo>
                      <a:pt x="7351" y="107"/>
                    </a:lnTo>
                    <a:lnTo>
                      <a:pt x="7265" y="56"/>
                    </a:lnTo>
                    <a:lnTo>
                      <a:pt x="7171" y="20"/>
                    </a:lnTo>
                    <a:lnTo>
                      <a:pt x="7069" y="3"/>
                    </a:lnTo>
                    <a:lnTo>
                      <a:pt x="7016" y="0"/>
                    </a:lnTo>
                    <a:lnTo>
                      <a:pt x="6230" y="0"/>
                    </a:lnTo>
                    <a:lnTo>
                      <a:pt x="6177" y="3"/>
                    </a:lnTo>
                    <a:lnTo>
                      <a:pt x="6076" y="20"/>
                    </a:lnTo>
                    <a:lnTo>
                      <a:pt x="5981" y="56"/>
                    </a:lnTo>
                    <a:lnTo>
                      <a:pt x="5895" y="107"/>
                    </a:lnTo>
                    <a:lnTo>
                      <a:pt x="5818" y="171"/>
                    </a:lnTo>
                    <a:lnTo>
                      <a:pt x="5755" y="248"/>
                    </a:lnTo>
                    <a:lnTo>
                      <a:pt x="5704" y="336"/>
                    </a:lnTo>
                    <a:lnTo>
                      <a:pt x="5670" y="432"/>
                    </a:lnTo>
                    <a:lnTo>
                      <a:pt x="5660" y="484"/>
                    </a:lnTo>
                    <a:lnTo>
                      <a:pt x="5440" y="1802"/>
                    </a:lnTo>
                    <a:lnTo>
                      <a:pt x="5347" y="1825"/>
                    </a:lnTo>
                    <a:lnTo>
                      <a:pt x="5163" y="1878"/>
                    </a:lnTo>
                    <a:lnTo>
                      <a:pt x="4982" y="1938"/>
                    </a:lnTo>
                    <a:lnTo>
                      <a:pt x="4805" y="2003"/>
                    </a:lnTo>
                    <a:lnTo>
                      <a:pt x="4630" y="2077"/>
                    </a:lnTo>
                    <a:lnTo>
                      <a:pt x="4459" y="2155"/>
                    </a:lnTo>
                    <a:lnTo>
                      <a:pt x="4292" y="2240"/>
                    </a:lnTo>
                    <a:lnTo>
                      <a:pt x="4128" y="2332"/>
                    </a:lnTo>
                    <a:lnTo>
                      <a:pt x="4048" y="2380"/>
                    </a:lnTo>
                    <a:lnTo>
                      <a:pt x="2982" y="1619"/>
                    </a:lnTo>
                    <a:lnTo>
                      <a:pt x="2939" y="1590"/>
                    </a:lnTo>
                    <a:lnTo>
                      <a:pt x="2845" y="1546"/>
                    </a:lnTo>
                    <a:lnTo>
                      <a:pt x="2748" y="1521"/>
                    </a:lnTo>
                    <a:lnTo>
                      <a:pt x="2648" y="1511"/>
                    </a:lnTo>
                    <a:lnTo>
                      <a:pt x="2549" y="1520"/>
                    </a:lnTo>
                    <a:lnTo>
                      <a:pt x="2451" y="1545"/>
                    </a:lnTo>
                    <a:lnTo>
                      <a:pt x="2359" y="1586"/>
                    </a:lnTo>
                    <a:lnTo>
                      <a:pt x="2275" y="1645"/>
                    </a:lnTo>
                    <a:lnTo>
                      <a:pt x="2236" y="1681"/>
                    </a:lnTo>
                    <a:lnTo>
                      <a:pt x="1681" y="2236"/>
                    </a:lnTo>
                    <a:lnTo>
                      <a:pt x="1645" y="2275"/>
                    </a:lnTo>
                    <a:lnTo>
                      <a:pt x="1586" y="2360"/>
                    </a:lnTo>
                    <a:lnTo>
                      <a:pt x="1545" y="2452"/>
                    </a:lnTo>
                    <a:lnTo>
                      <a:pt x="1520" y="2548"/>
                    </a:lnTo>
                    <a:lnTo>
                      <a:pt x="1511" y="2648"/>
                    </a:lnTo>
                    <a:lnTo>
                      <a:pt x="1521" y="2748"/>
                    </a:lnTo>
                    <a:lnTo>
                      <a:pt x="1546" y="2845"/>
                    </a:lnTo>
                    <a:lnTo>
                      <a:pt x="1591" y="2938"/>
                    </a:lnTo>
                    <a:lnTo>
                      <a:pt x="1620" y="2982"/>
                    </a:lnTo>
                    <a:lnTo>
                      <a:pt x="2382" y="4050"/>
                    </a:lnTo>
                    <a:lnTo>
                      <a:pt x="2335" y="4129"/>
                    </a:lnTo>
                    <a:lnTo>
                      <a:pt x="2245" y="4292"/>
                    </a:lnTo>
                    <a:lnTo>
                      <a:pt x="2160" y="4458"/>
                    </a:lnTo>
                    <a:lnTo>
                      <a:pt x="2082" y="4628"/>
                    </a:lnTo>
                    <a:lnTo>
                      <a:pt x="2010" y="4800"/>
                    </a:lnTo>
                    <a:lnTo>
                      <a:pt x="1944" y="4977"/>
                    </a:lnTo>
                    <a:lnTo>
                      <a:pt x="1885" y="5156"/>
                    </a:lnTo>
                    <a:lnTo>
                      <a:pt x="1832" y="5339"/>
                    </a:lnTo>
                    <a:lnTo>
                      <a:pt x="1809" y="5431"/>
                    </a:lnTo>
                    <a:lnTo>
                      <a:pt x="484" y="5652"/>
                    </a:lnTo>
                    <a:lnTo>
                      <a:pt x="432" y="5662"/>
                    </a:lnTo>
                    <a:lnTo>
                      <a:pt x="336" y="5696"/>
                    </a:lnTo>
                    <a:lnTo>
                      <a:pt x="248" y="5747"/>
                    </a:lnTo>
                    <a:lnTo>
                      <a:pt x="171" y="5811"/>
                    </a:lnTo>
                    <a:lnTo>
                      <a:pt x="106" y="5887"/>
                    </a:lnTo>
                    <a:lnTo>
                      <a:pt x="55" y="5973"/>
                    </a:lnTo>
                    <a:lnTo>
                      <a:pt x="20" y="6068"/>
                    </a:lnTo>
                    <a:lnTo>
                      <a:pt x="1" y="6170"/>
                    </a:lnTo>
                    <a:lnTo>
                      <a:pt x="0" y="6222"/>
                    </a:lnTo>
                    <a:lnTo>
                      <a:pt x="0" y="7007"/>
                    </a:lnTo>
                    <a:lnTo>
                      <a:pt x="1" y="7060"/>
                    </a:lnTo>
                    <a:lnTo>
                      <a:pt x="20" y="7161"/>
                    </a:lnTo>
                    <a:lnTo>
                      <a:pt x="55" y="7256"/>
                    </a:lnTo>
                    <a:lnTo>
                      <a:pt x="106" y="7343"/>
                    </a:lnTo>
                    <a:lnTo>
                      <a:pt x="171" y="7419"/>
                    </a:lnTo>
                    <a:lnTo>
                      <a:pt x="248" y="7483"/>
                    </a:lnTo>
                    <a:lnTo>
                      <a:pt x="336" y="7533"/>
                    </a:lnTo>
                    <a:lnTo>
                      <a:pt x="432" y="7568"/>
                    </a:lnTo>
                    <a:lnTo>
                      <a:pt x="484" y="7579"/>
                    </a:lnTo>
                    <a:lnTo>
                      <a:pt x="1809" y="7799"/>
                    </a:lnTo>
                    <a:lnTo>
                      <a:pt x="1849" y="7951"/>
                    </a:lnTo>
                    <a:lnTo>
                      <a:pt x="1941" y="8249"/>
                    </a:lnTo>
                    <a:lnTo>
                      <a:pt x="2050" y="8538"/>
                    </a:lnTo>
                    <a:lnTo>
                      <a:pt x="2176" y="8818"/>
                    </a:lnTo>
                    <a:lnTo>
                      <a:pt x="2247" y="8953"/>
                    </a:lnTo>
                    <a:lnTo>
                      <a:pt x="1412" y="9987"/>
                    </a:lnTo>
                    <a:lnTo>
                      <a:pt x="1381" y="10029"/>
                    </a:lnTo>
                    <a:lnTo>
                      <a:pt x="1331" y="10120"/>
                    </a:lnTo>
                    <a:lnTo>
                      <a:pt x="1299" y="10215"/>
                    </a:lnTo>
                    <a:lnTo>
                      <a:pt x="1285" y="10315"/>
                    </a:lnTo>
                    <a:lnTo>
                      <a:pt x="1287" y="10415"/>
                    </a:lnTo>
                    <a:lnTo>
                      <a:pt x="1306" y="10513"/>
                    </a:lnTo>
                    <a:lnTo>
                      <a:pt x="1342" y="10607"/>
                    </a:lnTo>
                    <a:lnTo>
                      <a:pt x="1397" y="10695"/>
                    </a:lnTo>
                    <a:lnTo>
                      <a:pt x="1430" y="10736"/>
                    </a:lnTo>
                    <a:lnTo>
                      <a:pt x="1952" y="11323"/>
                    </a:lnTo>
                    <a:lnTo>
                      <a:pt x="1988" y="11360"/>
                    </a:lnTo>
                    <a:lnTo>
                      <a:pt x="2069" y="11424"/>
                    </a:lnTo>
                    <a:lnTo>
                      <a:pt x="2159" y="11472"/>
                    </a:lnTo>
                    <a:lnTo>
                      <a:pt x="2254" y="11503"/>
                    </a:lnTo>
                    <a:lnTo>
                      <a:pt x="2353" y="11516"/>
                    </a:lnTo>
                    <a:lnTo>
                      <a:pt x="2453" y="11514"/>
                    </a:lnTo>
                    <a:lnTo>
                      <a:pt x="2552" y="11493"/>
                    </a:lnTo>
                    <a:lnTo>
                      <a:pt x="2647" y="11454"/>
                    </a:lnTo>
                    <a:lnTo>
                      <a:pt x="2693" y="11428"/>
                    </a:lnTo>
                    <a:lnTo>
                      <a:pt x="3830" y="10713"/>
                    </a:lnTo>
                    <a:lnTo>
                      <a:pt x="3921" y="10774"/>
                    </a:lnTo>
                    <a:lnTo>
                      <a:pt x="4107" y="10890"/>
                    </a:lnTo>
                    <a:lnTo>
                      <a:pt x="4299" y="10997"/>
                    </a:lnTo>
                    <a:lnTo>
                      <a:pt x="4496" y="11094"/>
                    </a:lnTo>
                    <a:lnTo>
                      <a:pt x="4697" y="11184"/>
                    </a:lnTo>
                    <a:lnTo>
                      <a:pt x="4905" y="11265"/>
                    </a:lnTo>
                    <a:lnTo>
                      <a:pt x="5115" y="11337"/>
                    </a:lnTo>
                    <a:lnTo>
                      <a:pt x="5331" y="11400"/>
                    </a:lnTo>
                    <a:lnTo>
                      <a:pt x="5440" y="11428"/>
                    </a:lnTo>
                    <a:lnTo>
                      <a:pt x="5660" y="12745"/>
                    </a:lnTo>
                    <a:lnTo>
                      <a:pt x="5670" y="12797"/>
                    </a:lnTo>
                    <a:lnTo>
                      <a:pt x="5704" y="12894"/>
                    </a:lnTo>
                    <a:lnTo>
                      <a:pt x="5755" y="12982"/>
                    </a:lnTo>
                    <a:lnTo>
                      <a:pt x="5818" y="13059"/>
                    </a:lnTo>
                    <a:lnTo>
                      <a:pt x="5895" y="13123"/>
                    </a:lnTo>
                    <a:lnTo>
                      <a:pt x="5981" y="13174"/>
                    </a:lnTo>
                    <a:lnTo>
                      <a:pt x="6076" y="13209"/>
                    </a:lnTo>
                    <a:lnTo>
                      <a:pt x="6177" y="13228"/>
                    </a:lnTo>
                    <a:lnTo>
                      <a:pt x="6230" y="13229"/>
                    </a:lnTo>
                    <a:lnTo>
                      <a:pt x="7016" y="13229"/>
                    </a:lnTo>
                    <a:lnTo>
                      <a:pt x="7069" y="13228"/>
                    </a:lnTo>
                    <a:lnTo>
                      <a:pt x="7171" y="13209"/>
                    </a:lnTo>
                    <a:lnTo>
                      <a:pt x="7265" y="13174"/>
                    </a:lnTo>
                    <a:lnTo>
                      <a:pt x="7351" y="13123"/>
                    </a:lnTo>
                    <a:lnTo>
                      <a:pt x="7428" y="13059"/>
                    </a:lnTo>
                    <a:lnTo>
                      <a:pt x="7492" y="12982"/>
                    </a:lnTo>
                    <a:lnTo>
                      <a:pt x="7542" y="12894"/>
                    </a:lnTo>
                    <a:lnTo>
                      <a:pt x="7577" y="12797"/>
                    </a:lnTo>
                    <a:lnTo>
                      <a:pt x="7587" y="12745"/>
                    </a:lnTo>
                    <a:lnTo>
                      <a:pt x="7807" y="11428"/>
                    </a:lnTo>
                    <a:lnTo>
                      <a:pt x="7898" y="11404"/>
                    </a:lnTo>
                    <a:lnTo>
                      <a:pt x="8080" y="11352"/>
                    </a:lnTo>
                    <a:lnTo>
                      <a:pt x="8258" y="11295"/>
                    </a:lnTo>
                    <a:lnTo>
                      <a:pt x="8435" y="11229"/>
                    </a:lnTo>
                    <a:lnTo>
                      <a:pt x="8606" y="11158"/>
                    </a:lnTo>
                    <a:lnTo>
                      <a:pt x="8775" y="11080"/>
                    </a:lnTo>
                    <a:lnTo>
                      <a:pt x="8941" y="10997"/>
                    </a:lnTo>
                    <a:lnTo>
                      <a:pt x="9102" y="10907"/>
                    </a:lnTo>
                    <a:lnTo>
                      <a:pt x="9182" y="10860"/>
                    </a:lnTo>
                    <a:lnTo>
                      <a:pt x="10292" y="11652"/>
                    </a:lnTo>
                    <a:lnTo>
                      <a:pt x="10336" y="11681"/>
                    </a:lnTo>
                    <a:lnTo>
                      <a:pt x="10429" y="11726"/>
                    </a:lnTo>
                    <a:lnTo>
                      <a:pt x="10527" y="11752"/>
                    </a:lnTo>
                    <a:lnTo>
                      <a:pt x="10627" y="11761"/>
                    </a:lnTo>
                    <a:lnTo>
                      <a:pt x="10726" y="11753"/>
                    </a:lnTo>
                    <a:lnTo>
                      <a:pt x="10823" y="11728"/>
                    </a:lnTo>
                    <a:lnTo>
                      <a:pt x="10915" y="11686"/>
                    </a:lnTo>
                    <a:lnTo>
                      <a:pt x="11000" y="11627"/>
                    </a:lnTo>
                    <a:lnTo>
                      <a:pt x="11039" y="11590"/>
                    </a:lnTo>
                    <a:lnTo>
                      <a:pt x="11594" y="11036"/>
                    </a:lnTo>
                    <a:lnTo>
                      <a:pt x="11629" y="10997"/>
                    </a:lnTo>
                    <a:lnTo>
                      <a:pt x="11688" y="10913"/>
                    </a:lnTo>
                    <a:lnTo>
                      <a:pt x="11730" y="10821"/>
                    </a:lnTo>
                    <a:lnTo>
                      <a:pt x="11755" y="10723"/>
                    </a:lnTo>
                    <a:lnTo>
                      <a:pt x="11764" y="10625"/>
                    </a:lnTo>
                    <a:lnTo>
                      <a:pt x="11754" y="10525"/>
                    </a:lnTo>
                    <a:lnTo>
                      <a:pt x="11729" y="10427"/>
                    </a:lnTo>
                    <a:lnTo>
                      <a:pt x="11684" y="10334"/>
                    </a:lnTo>
                    <a:lnTo>
                      <a:pt x="11654" y="10290"/>
                    </a:lnTo>
                    <a:lnTo>
                      <a:pt x="10864" y="9182"/>
                    </a:lnTo>
                    <a:lnTo>
                      <a:pt x="10911" y="9102"/>
                    </a:lnTo>
                    <a:lnTo>
                      <a:pt x="11002" y="8940"/>
                    </a:lnTo>
                    <a:lnTo>
                      <a:pt x="11087" y="8772"/>
                    </a:lnTo>
                    <a:lnTo>
                      <a:pt x="11165" y="8603"/>
                    </a:lnTo>
                    <a:lnTo>
                      <a:pt x="11238" y="8429"/>
                    </a:lnTo>
                    <a:lnTo>
                      <a:pt x="11303" y="8253"/>
                    </a:lnTo>
                    <a:lnTo>
                      <a:pt x="11362" y="8073"/>
                    </a:lnTo>
                    <a:lnTo>
                      <a:pt x="11415" y="7890"/>
                    </a:lnTo>
                    <a:lnTo>
                      <a:pt x="11438" y="7797"/>
                    </a:lnTo>
                    <a:lnTo>
                      <a:pt x="12749" y="7579"/>
                    </a:lnTo>
                    <a:lnTo>
                      <a:pt x="12801" y="7568"/>
                    </a:lnTo>
                    <a:lnTo>
                      <a:pt x="12898" y="7533"/>
                    </a:lnTo>
                    <a:lnTo>
                      <a:pt x="12986" y="7483"/>
                    </a:lnTo>
                    <a:lnTo>
                      <a:pt x="13062" y="7419"/>
                    </a:lnTo>
                    <a:lnTo>
                      <a:pt x="13126" y="7343"/>
                    </a:lnTo>
                    <a:lnTo>
                      <a:pt x="13177" y="7256"/>
                    </a:lnTo>
                    <a:lnTo>
                      <a:pt x="13213" y="7161"/>
                    </a:lnTo>
                    <a:lnTo>
                      <a:pt x="13232" y="7060"/>
                    </a:lnTo>
                    <a:lnTo>
                      <a:pt x="13233" y="7007"/>
                    </a:lnTo>
                    <a:lnTo>
                      <a:pt x="13233" y="6222"/>
                    </a:lnTo>
                    <a:lnTo>
                      <a:pt x="13231" y="6170"/>
                    </a:lnTo>
                    <a:lnTo>
                      <a:pt x="13213" y="6068"/>
                    </a:lnTo>
                    <a:lnTo>
                      <a:pt x="13177" y="5973"/>
                    </a:lnTo>
                    <a:lnTo>
                      <a:pt x="13126" y="5887"/>
                    </a:lnTo>
                    <a:lnTo>
                      <a:pt x="13062" y="5811"/>
                    </a:lnTo>
                    <a:lnTo>
                      <a:pt x="12985" y="5747"/>
                    </a:lnTo>
                    <a:lnTo>
                      <a:pt x="12897" y="5696"/>
                    </a:lnTo>
                    <a:lnTo>
                      <a:pt x="12801" y="5662"/>
                    </a:lnTo>
                    <a:lnTo>
                      <a:pt x="12749" y="5652"/>
                    </a:lnTo>
                    <a:close/>
                    <a:moveTo>
                      <a:pt x="6637" y="9096"/>
                    </a:moveTo>
                    <a:lnTo>
                      <a:pt x="6573" y="9095"/>
                    </a:lnTo>
                    <a:lnTo>
                      <a:pt x="6446" y="9088"/>
                    </a:lnTo>
                    <a:lnTo>
                      <a:pt x="6321" y="9076"/>
                    </a:lnTo>
                    <a:lnTo>
                      <a:pt x="6198" y="9057"/>
                    </a:lnTo>
                    <a:lnTo>
                      <a:pt x="6076" y="9033"/>
                    </a:lnTo>
                    <a:lnTo>
                      <a:pt x="5958" y="9002"/>
                    </a:lnTo>
                    <a:lnTo>
                      <a:pt x="5842" y="8965"/>
                    </a:lnTo>
                    <a:lnTo>
                      <a:pt x="5728" y="8923"/>
                    </a:lnTo>
                    <a:lnTo>
                      <a:pt x="5616" y="8876"/>
                    </a:lnTo>
                    <a:lnTo>
                      <a:pt x="5507" y="8824"/>
                    </a:lnTo>
                    <a:lnTo>
                      <a:pt x="5402" y="8767"/>
                    </a:lnTo>
                    <a:lnTo>
                      <a:pt x="5300" y="8705"/>
                    </a:lnTo>
                    <a:lnTo>
                      <a:pt x="5201" y="8637"/>
                    </a:lnTo>
                    <a:lnTo>
                      <a:pt x="5105" y="8566"/>
                    </a:lnTo>
                    <a:lnTo>
                      <a:pt x="5013" y="8490"/>
                    </a:lnTo>
                    <a:lnTo>
                      <a:pt x="4926" y="8410"/>
                    </a:lnTo>
                    <a:lnTo>
                      <a:pt x="4841" y="8326"/>
                    </a:lnTo>
                    <a:lnTo>
                      <a:pt x="4761" y="8239"/>
                    </a:lnTo>
                    <a:lnTo>
                      <a:pt x="4685" y="8147"/>
                    </a:lnTo>
                    <a:lnTo>
                      <a:pt x="4613" y="8050"/>
                    </a:lnTo>
                    <a:lnTo>
                      <a:pt x="4547" y="7952"/>
                    </a:lnTo>
                    <a:lnTo>
                      <a:pt x="4485" y="7850"/>
                    </a:lnTo>
                    <a:lnTo>
                      <a:pt x="4427" y="7744"/>
                    </a:lnTo>
                    <a:lnTo>
                      <a:pt x="4375" y="7635"/>
                    </a:lnTo>
                    <a:lnTo>
                      <a:pt x="4327" y="7524"/>
                    </a:lnTo>
                    <a:lnTo>
                      <a:pt x="4287" y="7410"/>
                    </a:lnTo>
                    <a:lnTo>
                      <a:pt x="4250" y="7294"/>
                    </a:lnTo>
                    <a:lnTo>
                      <a:pt x="4219" y="7175"/>
                    </a:lnTo>
                    <a:lnTo>
                      <a:pt x="4195" y="7054"/>
                    </a:lnTo>
                    <a:lnTo>
                      <a:pt x="4176" y="6931"/>
                    </a:lnTo>
                    <a:lnTo>
                      <a:pt x="4164" y="6806"/>
                    </a:lnTo>
                    <a:lnTo>
                      <a:pt x="4157" y="6678"/>
                    </a:lnTo>
                    <a:lnTo>
                      <a:pt x="4156" y="6615"/>
                    </a:lnTo>
                    <a:lnTo>
                      <a:pt x="4157" y="6551"/>
                    </a:lnTo>
                    <a:lnTo>
                      <a:pt x="4164" y="6424"/>
                    </a:lnTo>
                    <a:lnTo>
                      <a:pt x="4176" y="6299"/>
                    </a:lnTo>
                    <a:lnTo>
                      <a:pt x="4195" y="6176"/>
                    </a:lnTo>
                    <a:lnTo>
                      <a:pt x="4219" y="6055"/>
                    </a:lnTo>
                    <a:lnTo>
                      <a:pt x="4250" y="5935"/>
                    </a:lnTo>
                    <a:lnTo>
                      <a:pt x="4287" y="5819"/>
                    </a:lnTo>
                    <a:lnTo>
                      <a:pt x="4327" y="5705"/>
                    </a:lnTo>
                    <a:lnTo>
                      <a:pt x="4375" y="5594"/>
                    </a:lnTo>
                    <a:lnTo>
                      <a:pt x="4427" y="5486"/>
                    </a:lnTo>
                    <a:lnTo>
                      <a:pt x="4485" y="5381"/>
                    </a:lnTo>
                    <a:lnTo>
                      <a:pt x="4547" y="5278"/>
                    </a:lnTo>
                    <a:lnTo>
                      <a:pt x="4613" y="5179"/>
                    </a:lnTo>
                    <a:lnTo>
                      <a:pt x="4685" y="5084"/>
                    </a:lnTo>
                    <a:lnTo>
                      <a:pt x="4761" y="4992"/>
                    </a:lnTo>
                    <a:lnTo>
                      <a:pt x="4841" y="4903"/>
                    </a:lnTo>
                    <a:lnTo>
                      <a:pt x="4926" y="4819"/>
                    </a:lnTo>
                    <a:lnTo>
                      <a:pt x="5013" y="4740"/>
                    </a:lnTo>
                    <a:lnTo>
                      <a:pt x="5105" y="4663"/>
                    </a:lnTo>
                    <a:lnTo>
                      <a:pt x="5201" y="4592"/>
                    </a:lnTo>
                    <a:lnTo>
                      <a:pt x="5300" y="4525"/>
                    </a:lnTo>
                    <a:lnTo>
                      <a:pt x="5402" y="4463"/>
                    </a:lnTo>
                    <a:lnTo>
                      <a:pt x="5507" y="4406"/>
                    </a:lnTo>
                    <a:lnTo>
                      <a:pt x="5616" y="4353"/>
                    </a:lnTo>
                    <a:lnTo>
                      <a:pt x="5728" y="4307"/>
                    </a:lnTo>
                    <a:lnTo>
                      <a:pt x="5842" y="4265"/>
                    </a:lnTo>
                    <a:lnTo>
                      <a:pt x="5958" y="4228"/>
                    </a:lnTo>
                    <a:lnTo>
                      <a:pt x="6076" y="4198"/>
                    </a:lnTo>
                    <a:lnTo>
                      <a:pt x="6198" y="4173"/>
                    </a:lnTo>
                    <a:lnTo>
                      <a:pt x="6321" y="4154"/>
                    </a:lnTo>
                    <a:lnTo>
                      <a:pt x="6446" y="4142"/>
                    </a:lnTo>
                    <a:lnTo>
                      <a:pt x="6573" y="4135"/>
                    </a:lnTo>
                    <a:lnTo>
                      <a:pt x="6637" y="4135"/>
                    </a:lnTo>
                    <a:lnTo>
                      <a:pt x="6701" y="4135"/>
                    </a:lnTo>
                    <a:lnTo>
                      <a:pt x="6829" y="4142"/>
                    </a:lnTo>
                    <a:lnTo>
                      <a:pt x="6954" y="4154"/>
                    </a:lnTo>
                    <a:lnTo>
                      <a:pt x="7077" y="4173"/>
                    </a:lnTo>
                    <a:lnTo>
                      <a:pt x="7197" y="4198"/>
                    </a:lnTo>
                    <a:lnTo>
                      <a:pt x="7316" y="4228"/>
                    </a:lnTo>
                    <a:lnTo>
                      <a:pt x="7433" y="4265"/>
                    </a:lnTo>
                    <a:lnTo>
                      <a:pt x="7547" y="4307"/>
                    </a:lnTo>
                    <a:lnTo>
                      <a:pt x="7658" y="4353"/>
                    </a:lnTo>
                    <a:lnTo>
                      <a:pt x="7767" y="4406"/>
                    </a:lnTo>
                    <a:lnTo>
                      <a:pt x="7872" y="4463"/>
                    </a:lnTo>
                    <a:lnTo>
                      <a:pt x="7974" y="4525"/>
                    </a:lnTo>
                    <a:lnTo>
                      <a:pt x="8073" y="4592"/>
                    </a:lnTo>
                    <a:lnTo>
                      <a:pt x="8169" y="4663"/>
                    </a:lnTo>
                    <a:lnTo>
                      <a:pt x="8261" y="4740"/>
                    </a:lnTo>
                    <a:lnTo>
                      <a:pt x="8349" y="4819"/>
                    </a:lnTo>
                    <a:lnTo>
                      <a:pt x="8433" y="4903"/>
                    </a:lnTo>
                    <a:lnTo>
                      <a:pt x="8513" y="4992"/>
                    </a:lnTo>
                    <a:lnTo>
                      <a:pt x="8590" y="5084"/>
                    </a:lnTo>
                    <a:lnTo>
                      <a:pt x="8661" y="5179"/>
                    </a:lnTo>
                    <a:lnTo>
                      <a:pt x="8727" y="5278"/>
                    </a:lnTo>
                    <a:lnTo>
                      <a:pt x="8790" y="5381"/>
                    </a:lnTo>
                    <a:lnTo>
                      <a:pt x="8847" y="5486"/>
                    </a:lnTo>
                    <a:lnTo>
                      <a:pt x="8899" y="5594"/>
                    </a:lnTo>
                    <a:lnTo>
                      <a:pt x="8946" y="5705"/>
                    </a:lnTo>
                    <a:lnTo>
                      <a:pt x="8988" y="5819"/>
                    </a:lnTo>
                    <a:lnTo>
                      <a:pt x="9024" y="5935"/>
                    </a:lnTo>
                    <a:lnTo>
                      <a:pt x="9055" y="6055"/>
                    </a:lnTo>
                    <a:lnTo>
                      <a:pt x="9079" y="6176"/>
                    </a:lnTo>
                    <a:lnTo>
                      <a:pt x="9098" y="6299"/>
                    </a:lnTo>
                    <a:lnTo>
                      <a:pt x="9111" y="6424"/>
                    </a:lnTo>
                    <a:lnTo>
                      <a:pt x="9118" y="6551"/>
                    </a:lnTo>
                    <a:lnTo>
                      <a:pt x="9118" y="6615"/>
                    </a:lnTo>
                    <a:lnTo>
                      <a:pt x="9118" y="6678"/>
                    </a:lnTo>
                    <a:lnTo>
                      <a:pt x="9111" y="6806"/>
                    </a:lnTo>
                    <a:lnTo>
                      <a:pt x="9098" y="6931"/>
                    </a:lnTo>
                    <a:lnTo>
                      <a:pt x="9079" y="7054"/>
                    </a:lnTo>
                    <a:lnTo>
                      <a:pt x="9055" y="7175"/>
                    </a:lnTo>
                    <a:lnTo>
                      <a:pt x="9024" y="7294"/>
                    </a:lnTo>
                    <a:lnTo>
                      <a:pt x="8988" y="7410"/>
                    </a:lnTo>
                    <a:lnTo>
                      <a:pt x="8946" y="7524"/>
                    </a:lnTo>
                    <a:lnTo>
                      <a:pt x="8899" y="7635"/>
                    </a:lnTo>
                    <a:lnTo>
                      <a:pt x="8847" y="7744"/>
                    </a:lnTo>
                    <a:lnTo>
                      <a:pt x="8790" y="7850"/>
                    </a:lnTo>
                    <a:lnTo>
                      <a:pt x="8727" y="7952"/>
                    </a:lnTo>
                    <a:lnTo>
                      <a:pt x="8661" y="8050"/>
                    </a:lnTo>
                    <a:lnTo>
                      <a:pt x="8590" y="8147"/>
                    </a:lnTo>
                    <a:lnTo>
                      <a:pt x="8513" y="8239"/>
                    </a:lnTo>
                    <a:lnTo>
                      <a:pt x="8433" y="8326"/>
                    </a:lnTo>
                    <a:lnTo>
                      <a:pt x="8349" y="8410"/>
                    </a:lnTo>
                    <a:lnTo>
                      <a:pt x="8261" y="8490"/>
                    </a:lnTo>
                    <a:lnTo>
                      <a:pt x="8169" y="8566"/>
                    </a:lnTo>
                    <a:lnTo>
                      <a:pt x="8073" y="8637"/>
                    </a:lnTo>
                    <a:lnTo>
                      <a:pt x="7974" y="8705"/>
                    </a:lnTo>
                    <a:lnTo>
                      <a:pt x="7872" y="8767"/>
                    </a:lnTo>
                    <a:lnTo>
                      <a:pt x="7767" y="8824"/>
                    </a:lnTo>
                    <a:lnTo>
                      <a:pt x="7658" y="8876"/>
                    </a:lnTo>
                    <a:lnTo>
                      <a:pt x="7547" y="8923"/>
                    </a:lnTo>
                    <a:lnTo>
                      <a:pt x="7433" y="8965"/>
                    </a:lnTo>
                    <a:lnTo>
                      <a:pt x="7316" y="9002"/>
                    </a:lnTo>
                    <a:lnTo>
                      <a:pt x="7197" y="9033"/>
                    </a:lnTo>
                    <a:lnTo>
                      <a:pt x="7077" y="9057"/>
                    </a:lnTo>
                    <a:lnTo>
                      <a:pt x="6954" y="9076"/>
                    </a:lnTo>
                    <a:lnTo>
                      <a:pt x="6829" y="9088"/>
                    </a:lnTo>
                    <a:lnTo>
                      <a:pt x="6701" y="9095"/>
                    </a:lnTo>
                    <a:lnTo>
                      <a:pt x="6637" y="9096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04" name="Group 12"/>
              <p:cNvGrpSpPr>
                <a:grpSpLocks noChangeAspect="1"/>
              </p:cNvGrpSpPr>
              <p:nvPr/>
            </p:nvGrpSpPr>
            <p:grpSpPr bwMode="auto">
              <a:xfrm>
                <a:off x="10864951" y="643633"/>
                <a:ext cx="218340" cy="173685"/>
                <a:chOff x="2015" y="2759"/>
                <a:chExt cx="841" cy="669"/>
              </a:xfrm>
              <a:solidFill>
                <a:schemeClr val="bg1"/>
              </a:solidFill>
            </p:grpSpPr>
            <p:sp>
              <p:nvSpPr>
                <p:cNvPr id="106" name="Freeform 13"/>
                <p:cNvSpPr>
                  <a:spLocks/>
                </p:cNvSpPr>
                <p:nvPr/>
              </p:nvSpPr>
              <p:spPr bwMode="auto">
                <a:xfrm>
                  <a:off x="2135" y="2894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7" name="Freeform 14"/>
                <p:cNvSpPr>
                  <a:spLocks/>
                </p:cNvSpPr>
                <p:nvPr/>
              </p:nvSpPr>
              <p:spPr bwMode="auto">
                <a:xfrm>
                  <a:off x="2015" y="2759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05" name="포인트가 5개인 별 104"/>
              <p:cNvSpPr/>
              <p:nvPr/>
            </p:nvSpPr>
            <p:spPr>
              <a:xfrm>
                <a:off x="11189035" y="637971"/>
                <a:ext cx="179348" cy="179348"/>
              </a:xfrm>
              <a:prstGeom prst="star5">
                <a:avLst>
                  <a:gd name="adj" fmla="val 20625"/>
                  <a:gd name="hf" fmla="val 105146"/>
                  <a:gd name="vf" fmla="val 110557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5" name="직사각형 94"/>
            <p:cNvSpPr/>
            <p:nvPr/>
          </p:nvSpPr>
          <p:spPr>
            <a:xfrm>
              <a:off x="3873499" y="2122171"/>
              <a:ext cx="4800601" cy="31432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  <a:effectLst>
              <a:outerShdw dist="12700" dir="16200000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8488625" y="2128950"/>
              <a:ext cx="185475" cy="31364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 latinLnBrk="0">
                <a:defRPr/>
              </a:pPr>
              <a:r>
                <a:rPr lang="ko-KR" altLang="en-US" sz="800" kern="0" dirty="0">
                  <a:solidFill>
                    <a:prstClr val="white">
                      <a:lumMod val="75000"/>
                    </a:prstClr>
                  </a:solidFill>
                </a:rPr>
                <a:t>▲                                                                     </a:t>
              </a:r>
              <a:r>
                <a:rPr lang="en-US" altLang="ko-KR" sz="800" kern="0" dirty="0">
                  <a:solidFill>
                    <a:prstClr val="white">
                      <a:lumMod val="75000"/>
                    </a:prstClr>
                  </a:solidFill>
                </a:rPr>
                <a:t>    </a:t>
              </a:r>
              <a:r>
                <a:rPr lang="ko-KR" altLang="en-US" sz="800" kern="0" dirty="0">
                  <a:solidFill>
                    <a:prstClr val="white">
                      <a:lumMod val="75000"/>
                    </a:prstClr>
                  </a:solidFill>
                </a:rPr>
                <a:t>▼</a:t>
              </a: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3460908" y="1222374"/>
            <a:ext cx="4972050" cy="3829051"/>
            <a:chOff x="3787775" y="1514474"/>
            <a:chExt cx="4972050" cy="3829051"/>
          </a:xfrm>
        </p:grpSpPr>
        <p:sp>
          <p:nvSpPr>
            <p:cNvPr id="67" name="양쪽 모서리가 둥근 사각형 66"/>
            <p:cNvSpPr/>
            <p:nvPr/>
          </p:nvSpPr>
          <p:spPr>
            <a:xfrm>
              <a:off x="3787775" y="1514474"/>
              <a:ext cx="4972050" cy="3829051"/>
            </a:xfrm>
            <a:prstGeom prst="round2SameRect">
              <a:avLst>
                <a:gd name="adj1" fmla="val 981"/>
                <a:gd name="adj2" fmla="val 0"/>
              </a:avLst>
            </a:prstGeom>
            <a:gradFill>
              <a:gsLst>
                <a:gs pos="8000">
                  <a:srgbClr val="B7D4E7"/>
                </a:gs>
                <a:gs pos="2000">
                  <a:srgbClr val="9BC1DA"/>
                </a:gs>
                <a:gs pos="29000">
                  <a:srgbClr val="D6E9F5"/>
                </a:gs>
                <a:gs pos="29000">
                  <a:srgbClr val="B3D7EC"/>
                </a:gs>
              </a:gsLst>
              <a:lin ang="5400000" scaled="1"/>
            </a:gradFill>
            <a:ln w="6350">
              <a:solidFill>
                <a:schemeClr val="tx1"/>
              </a:solidFill>
            </a:ln>
            <a:effectLst>
              <a:outerShdw blurRad="2032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3873499" y="1678396"/>
              <a:ext cx="360000" cy="360000"/>
              <a:chOff x="291525" y="577238"/>
              <a:chExt cx="360000" cy="360000"/>
            </a:xfrm>
          </p:grpSpPr>
          <p:sp>
            <p:nvSpPr>
              <p:cNvPr id="86" name="타원 85"/>
              <p:cNvSpPr/>
              <p:nvPr/>
            </p:nvSpPr>
            <p:spPr>
              <a:xfrm>
                <a:off x="291525" y="577238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33000">
                    <a:srgbClr val="00AAD5"/>
                  </a:gs>
                  <a:gs pos="100000">
                    <a:srgbClr val="0094C9"/>
                  </a:gs>
                </a:gsLst>
                <a:path path="shape">
                  <a:fillToRect l="50000" t="50000" r="50000" b="50000"/>
                </a:path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87" name="그룹 86"/>
              <p:cNvGrpSpPr/>
              <p:nvPr/>
            </p:nvGrpSpPr>
            <p:grpSpPr>
              <a:xfrm>
                <a:off x="391049" y="695832"/>
                <a:ext cx="180000" cy="122813"/>
                <a:chOff x="391553" y="695240"/>
                <a:chExt cx="180000" cy="122813"/>
              </a:xfrm>
            </p:grpSpPr>
            <p:sp>
              <p:nvSpPr>
                <p:cNvPr id="88" name="L 도형 87"/>
                <p:cNvSpPr/>
                <p:nvPr/>
              </p:nvSpPr>
              <p:spPr>
                <a:xfrm rot="2700000">
                  <a:off x="391555" y="695240"/>
                  <a:ext cx="122813" cy="122813"/>
                </a:xfrm>
                <a:prstGeom prst="corner">
                  <a:avLst>
                    <a:gd name="adj1" fmla="val 28070"/>
                    <a:gd name="adj2" fmla="val 2585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9" name="직사각형 88"/>
                <p:cNvSpPr/>
                <p:nvPr/>
              </p:nvSpPr>
              <p:spPr>
                <a:xfrm>
                  <a:off x="391553" y="734476"/>
                  <a:ext cx="180000" cy="3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69" name="그룹 68"/>
            <p:cNvGrpSpPr/>
            <p:nvPr/>
          </p:nvGrpSpPr>
          <p:grpSpPr>
            <a:xfrm>
              <a:off x="4315946" y="1707301"/>
              <a:ext cx="288000" cy="288000"/>
              <a:chOff x="743025" y="606143"/>
              <a:chExt cx="288000" cy="288000"/>
            </a:xfrm>
          </p:grpSpPr>
          <p:sp>
            <p:nvSpPr>
              <p:cNvPr id="84" name="타원 83"/>
              <p:cNvSpPr/>
              <p:nvPr/>
            </p:nvSpPr>
            <p:spPr>
              <a:xfrm>
                <a:off x="743025" y="606143"/>
                <a:ext cx="288000" cy="288000"/>
              </a:xfrm>
              <a:prstGeom prst="ellipse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5" name="자유형 84"/>
              <p:cNvSpPr/>
              <p:nvPr/>
            </p:nvSpPr>
            <p:spPr>
              <a:xfrm flipH="1">
                <a:off x="807038" y="690774"/>
                <a:ext cx="161093" cy="140662"/>
              </a:xfrm>
              <a:custGeom>
                <a:avLst/>
                <a:gdLst>
                  <a:gd name="connsiteX0" fmla="*/ 76368 w 174921"/>
                  <a:gd name="connsiteY0" fmla="*/ 0 h 152736"/>
                  <a:gd name="connsiteX1" fmla="*/ 0 w 174921"/>
                  <a:gd name="connsiteY1" fmla="*/ 76368 h 152736"/>
                  <a:gd name="connsiteX2" fmla="*/ 76368 w 174921"/>
                  <a:gd name="connsiteY2" fmla="*/ 152736 h 152736"/>
                  <a:gd name="connsiteX3" fmla="*/ 102566 w 174921"/>
                  <a:gd name="connsiteY3" fmla="*/ 126537 h 152736"/>
                  <a:gd name="connsiteX4" fmla="*/ 66366 w 174921"/>
                  <a:gd name="connsiteY4" fmla="*/ 90337 h 152736"/>
                  <a:gd name="connsiteX5" fmla="*/ 174921 w 174921"/>
                  <a:gd name="connsiteY5" fmla="*/ 90337 h 152736"/>
                  <a:gd name="connsiteX6" fmla="*/ 174921 w 174921"/>
                  <a:gd name="connsiteY6" fmla="*/ 54337 h 152736"/>
                  <a:gd name="connsiteX7" fmla="*/ 71040 w 174921"/>
                  <a:gd name="connsiteY7" fmla="*/ 54337 h 152736"/>
                  <a:gd name="connsiteX8" fmla="*/ 100872 w 174921"/>
                  <a:gd name="connsiteY8" fmla="*/ 24505 h 152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4921" h="152736">
                    <a:moveTo>
                      <a:pt x="76368" y="0"/>
                    </a:moveTo>
                    <a:lnTo>
                      <a:pt x="0" y="76368"/>
                    </a:lnTo>
                    <a:lnTo>
                      <a:pt x="76368" y="152736"/>
                    </a:lnTo>
                    <a:lnTo>
                      <a:pt x="102566" y="126537"/>
                    </a:lnTo>
                    <a:lnTo>
                      <a:pt x="66366" y="90337"/>
                    </a:lnTo>
                    <a:lnTo>
                      <a:pt x="174921" y="90337"/>
                    </a:lnTo>
                    <a:lnTo>
                      <a:pt x="174921" y="54337"/>
                    </a:lnTo>
                    <a:lnTo>
                      <a:pt x="71040" y="54337"/>
                    </a:lnTo>
                    <a:lnTo>
                      <a:pt x="100872" y="24505"/>
                    </a:lnTo>
                    <a:close/>
                  </a:path>
                </a:pathLst>
              </a:custGeom>
              <a:solidFill>
                <a:srgbClr val="EBF3FA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>
              <a:off x="7757560" y="1605865"/>
              <a:ext cx="833161" cy="399104"/>
              <a:chOff x="10554660" y="309768"/>
              <a:chExt cx="1077857" cy="516319"/>
            </a:xfrm>
          </p:grpSpPr>
          <p:sp>
            <p:nvSpPr>
              <p:cNvPr id="73" name="모서리가 둥근 직사각형 72"/>
              <p:cNvSpPr/>
              <p:nvPr/>
            </p:nvSpPr>
            <p:spPr>
              <a:xfrm>
                <a:off x="10554660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모서리가 둥근 직사각형 73"/>
              <p:cNvSpPr/>
              <p:nvPr/>
            </p:nvSpPr>
            <p:spPr>
              <a:xfrm>
                <a:off x="10626104" y="385788"/>
                <a:ext cx="180000" cy="36000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모서리가 둥근 직사각형 74"/>
              <p:cNvSpPr/>
              <p:nvPr/>
            </p:nvSpPr>
            <p:spPr>
              <a:xfrm>
                <a:off x="10932144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액자 75"/>
              <p:cNvSpPr/>
              <p:nvPr/>
            </p:nvSpPr>
            <p:spPr>
              <a:xfrm>
                <a:off x="11041116" y="345281"/>
                <a:ext cx="104943" cy="76507"/>
              </a:xfrm>
              <a:prstGeom prst="frame">
                <a:avLst>
                  <a:gd name="adj1" fmla="val 34286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모서리가 둥근 직사각형 76"/>
              <p:cNvSpPr/>
              <p:nvPr/>
            </p:nvSpPr>
            <p:spPr>
              <a:xfrm>
                <a:off x="11309628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50000">
                    <a:srgbClr val="FA9E93"/>
                  </a:gs>
                  <a:gs pos="50000">
                    <a:srgbClr val="E66958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덧셈 기호 77"/>
              <p:cNvSpPr/>
              <p:nvPr/>
            </p:nvSpPr>
            <p:spPr>
              <a:xfrm rot="2700000">
                <a:off x="11402111" y="320249"/>
                <a:ext cx="137922" cy="137922"/>
              </a:xfrm>
              <a:prstGeom prst="mathPlus">
                <a:avLst>
                  <a:gd name="adj1" fmla="val 15175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Freeform 9"/>
              <p:cNvSpPr>
                <a:spLocks noEditPoints="1"/>
              </p:cNvSpPr>
              <p:nvPr/>
            </p:nvSpPr>
            <p:spPr bwMode="auto">
              <a:xfrm>
                <a:off x="11449385" y="647299"/>
                <a:ext cx="178924" cy="178788"/>
              </a:xfrm>
              <a:custGeom>
                <a:avLst/>
                <a:gdLst>
                  <a:gd name="T0" fmla="*/ 11090 w 13233"/>
                  <a:gd name="T1" fmla="*/ 4455 h 13229"/>
                  <a:gd name="T2" fmla="*/ 11990 w 13233"/>
                  <a:gd name="T3" fmla="*/ 2957 h 13229"/>
                  <a:gd name="T4" fmla="*/ 11323 w 13233"/>
                  <a:gd name="T5" fmla="*/ 1949 h 13229"/>
                  <a:gd name="T6" fmla="*/ 10821 w 13233"/>
                  <a:gd name="T7" fmla="*/ 1758 h 13229"/>
                  <a:gd name="T8" fmla="*/ 9177 w 13233"/>
                  <a:gd name="T9" fmla="*/ 2363 h 13229"/>
                  <a:gd name="T10" fmla="*/ 7918 w 13233"/>
                  <a:gd name="T11" fmla="*/ 1831 h 13229"/>
                  <a:gd name="T12" fmla="*/ 7428 w 13233"/>
                  <a:gd name="T13" fmla="*/ 171 h 13229"/>
                  <a:gd name="T14" fmla="*/ 6230 w 13233"/>
                  <a:gd name="T15" fmla="*/ 0 h 13229"/>
                  <a:gd name="T16" fmla="*/ 5755 w 13233"/>
                  <a:gd name="T17" fmla="*/ 248 h 13229"/>
                  <a:gd name="T18" fmla="*/ 5163 w 13233"/>
                  <a:gd name="T19" fmla="*/ 1878 h 13229"/>
                  <a:gd name="T20" fmla="*/ 4128 w 13233"/>
                  <a:gd name="T21" fmla="*/ 2332 h 13229"/>
                  <a:gd name="T22" fmla="*/ 2648 w 13233"/>
                  <a:gd name="T23" fmla="*/ 1511 h 13229"/>
                  <a:gd name="T24" fmla="*/ 1681 w 13233"/>
                  <a:gd name="T25" fmla="*/ 2236 h 13229"/>
                  <a:gd name="T26" fmla="*/ 1521 w 13233"/>
                  <a:gd name="T27" fmla="*/ 2748 h 13229"/>
                  <a:gd name="T28" fmla="*/ 2245 w 13233"/>
                  <a:gd name="T29" fmla="*/ 4292 h 13229"/>
                  <a:gd name="T30" fmla="*/ 1832 w 13233"/>
                  <a:gd name="T31" fmla="*/ 5339 h 13229"/>
                  <a:gd name="T32" fmla="*/ 171 w 13233"/>
                  <a:gd name="T33" fmla="*/ 5811 h 13229"/>
                  <a:gd name="T34" fmla="*/ 0 w 13233"/>
                  <a:gd name="T35" fmla="*/ 7007 h 13229"/>
                  <a:gd name="T36" fmla="*/ 248 w 13233"/>
                  <a:gd name="T37" fmla="*/ 7483 h 13229"/>
                  <a:gd name="T38" fmla="*/ 1941 w 13233"/>
                  <a:gd name="T39" fmla="*/ 8249 h 13229"/>
                  <a:gd name="T40" fmla="*/ 1331 w 13233"/>
                  <a:gd name="T41" fmla="*/ 10120 h 13229"/>
                  <a:gd name="T42" fmla="*/ 1397 w 13233"/>
                  <a:gd name="T43" fmla="*/ 10695 h 13229"/>
                  <a:gd name="T44" fmla="*/ 2254 w 13233"/>
                  <a:gd name="T45" fmla="*/ 11503 h 13229"/>
                  <a:gd name="T46" fmla="*/ 3830 w 13233"/>
                  <a:gd name="T47" fmla="*/ 10713 h 13229"/>
                  <a:gd name="T48" fmla="*/ 4905 w 13233"/>
                  <a:gd name="T49" fmla="*/ 11265 h 13229"/>
                  <a:gd name="T50" fmla="*/ 5704 w 13233"/>
                  <a:gd name="T51" fmla="*/ 12894 h 13229"/>
                  <a:gd name="T52" fmla="*/ 6177 w 13233"/>
                  <a:gd name="T53" fmla="*/ 13228 h 13229"/>
                  <a:gd name="T54" fmla="*/ 7351 w 13233"/>
                  <a:gd name="T55" fmla="*/ 13123 h 13229"/>
                  <a:gd name="T56" fmla="*/ 7807 w 13233"/>
                  <a:gd name="T57" fmla="*/ 11428 h 13229"/>
                  <a:gd name="T58" fmla="*/ 8775 w 13233"/>
                  <a:gd name="T59" fmla="*/ 11080 h 13229"/>
                  <a:gd name="T60" fmla="*/ 10429 w 13233"/>
                  <a:gd name="T61" fmla="*/ 11726 h 13229"/>
                  <a:gd name="T62" fmla="*/ 11000 w 13233"/>
                  <a:gd name="T63" fmla="*/ 11627 h 13229"/>
                  <a:gd name="T64" fmla="*/ 11755 w 13233"/>
                  <a:gd name="T65" fmla="*/ 10723 h 13229"/>
                  <a:gd name="T66" fmla="*/ 10864 w 13233"/>
                  <a:gd name="T67" fmla="*/ 9182 h 13229"/>
                  <a:gd name="T68" fmla="*/ 11303 w 13233"/>
                  <a:gd name="T69" fmla="*/ 8253 h 13229"/>
                  <a:gd name="T70" fmla="*/ 12898 w 13233"/>
                  <a:gd name="T71" fmla="*/ 7533 h 13229"/>
                  <a:gd name="T72" fmla="*/ 13232 w 13233"/>
                  <a:gd name="T73" fmla="*/ 7060 h 13229"/>
                  <a:gd name="T74" fmla="*/ 13126 w 13233"/>
                  <a:gd name="T75" fmla="*/ 5887 h 13229"/>
                  <a:gd name="T76" fmla="*/ 6637 w 13233"/>
                  <a:gd name="T77" fmla="*/ 9096 h 13229"/>
                  <a:gd name="T78" fmla="*/ 5958 w 13233"/>
                  <a:gd name="T79" fmla="*/ 9002 h 13229"/>
                  <a:gd name="T80" fmla="*/ 5300 w 13233"/>
                  <a:gd name="T81" fmla="*/ 8705 h 13229"/>
                  <a:gd name="T82" fmla="*/ 4761 w 13233"/>
                  <a:gd name="T83" fmla="*/ 8239 h 13229"/>
                  <a:gd name="T84" fmla="*/ 4375 w 13233"/>
                  <a:gd name="T85" fmla="*/ 7635 h 13229"/>
                  <a:gd name="T86" fmla="*/ 4176 w 13233"/>
                  <a:gd name="T87" fmla="*/ 6931 h 13229"/>
                  <a:gd name="T88" fmla="*/ 4176 w 13233"/>
                  <a:gd name="T89" fmla="*/ 6299 h 13229"/>
                  <a:gd name="T90" fmla="*/ 4375 w 13233"/>
                  <a:gd name="T91" fmla="*/ 5594 h 13229"/>
                  <a:gd name="T92" fmla="*/ 4761 w 13233"/>
                  <a:gd name="T93" fmla="*/ 4992 h 13229"/>
                  <a:gd name="T94" fmla="*/ 5300 w 13233"/>
                  <a:gd name="T95" fmla="*/ 4525 h 13229"/>
                  <a:gd name="T96" fmla="*/ 5958 w 13233"/>
                  <a:gd name="T97" fmla="*/ 4228 h 13229"/>
                  <a:gd name="T98" fmla="*/ 6637 w 13233"/>
                  <a:gd name="T99" fmla="*/ 4135 h 13229"/>
                  <a:gd name="T100" fmla="*/ 7316 w 13233"/>
                  <a:gd name="T101" fmla="*/ 4228 h 13229"/>
                  <a:gd name="T102" fmla="*/ 7974 w 13233"/>
                  <a:gd name="T103" fmla="*/ 4525 h 13229"/>
                  <a:gd name="T104" fmla="*/ 8513 w 13233"/>
                  <a:gd name="T105" fmla="*/ 4992 h 13229"/>
                  <a:gd name="T106" fmla="*/ 8899 w 13233"/>
                  <a:gd name="T107" fmla="*/ 5594 h 13229"/>
                  <a:gd name="T108" fmla="*/ 9098 w 13233"/>
                  <a:gd name="T109" fmla="*/ 6299 h 13229"/>
                  <a:gd name="T110" fmla="*/ 9098 w 13233"/>
                  <a:gd name="T111" fmla="*/ 6931 h 13229"/>
                  <a:gd name="T112" fmla="*/ 8899 w 13233"/>
                  <a:gd name="T113" fmla="*/ 7635 h 13229"/>
                  <a:gd name="T114" fmla="*/ 8513 w 13233"/>
                  <a:gd name="T115" fmla="*/ 8239 h 13229"/>
                  <a:gd name="T116" fmla="*/ 7974 w 13233"/>
                  <a:gd name="T117" fmla="*/ 8705 h 13229"/>
                  <a:gd name="T118" fmla="*/ 7316 w 13233"/>
                  <a:gd name="T119" fmla="*/ 9002 h 13229"/>
                  <a:gd name="T120" fmla="*/ 6637 w 13233"/>
                  <a:gd name="T121" fmla="*/ 9096 h 13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233" h="13229">
                    <a:moveTo>
                      <a:pt x="12749" y="5652"/>
                    </a:moveTo>
                    <a:lnTo>
                      <a:pt x="11437" y="5433"/>
                    </a:lnTo>
                    <a:lnTo>
                      <a:pt x="11401" y="5288"/>
                    </a:lnTo>
                    <a:lnTo>
                      <a:pt x="11313" y="5002"/>
                    </a:lnTo>
                    <a:lnTo>
                      <a:pt x="11209" y="4725"/>
                    </a:lnTo>
                    <a:lnTo>
                      <a:pt x="11090" y="4455"/>
                    </a:lnTo>
                    <a:lnTo>
                      <a:pt x="11023" y="4324"/>
                    </a:lnTo>
                    <a:lnTo>
                      <a:pt x="11862" y="3285"/>
                    </a:lnTo>
                    <a:lnTo>
                      <a:pt x="11894" y="3243"/>
                    </a:lnTo>
                    <a:lnTo>
                      <a:pt x="11944" y="3152"/>
                    </a:lnTo>
                    <a:lnTo>
                      <a:pt x="11976" y="3056"/>
                    </a:lnTo>
                    <a:lnTo>
                      <a:pt x="11990" y="2957"/>
                    </a:lnTo>
                    <a:lnTo>
                      <a:pt x="11988" y="2857"/>
                    </a:lnTo>
                    <a:lnTo>
                      <a:pt x="11968" y="2759"/>
                    </a:lnTo>
                    <a:lnTo>
                      <a:pt x="11931" y="2664"/>
                    </a:lnTo>
                    <a:lnTo>
                      <a:pt x="11878" y="2577"/>
                    </a:lnTo>
                    <a:lnTo>
                      <a:pt x="11844" y="2536"/>
                    </a:lnTo>
                    <a:lnTo>
                      <a:pt x="11323" y="1949"/>
                    </a:lnTo>
                    <a:lnTo>
                      <a:pt x="11287" y="1910"/>
                    </a:lnTo>
                    <a:lnTo>
                      <a:pt x="11205" y="1847"/>
                    </a:lnTo>
                    <a:lnTo>
                      <a:pt x="11115" y="1800"/>
                    </a:lnTo>
                    <a:lnTo>
                      <a:pt x="11020" y="1769"/>
                    </a:lnTo>
                    <a:lnTo>
                      <a:pt x="10921" y="1754"/>
                    </a:lnTo>
                    <a:lnTo>
                      <a:pt x="10821" y="1758"/>
                    </a:lnTo>
                    <a:lnTo>
                      <a:pt x="10722" y="1779"/>
                    </a:lnTo>
                    <a:lnTo>
                      <a:pt x="10627" y="1816"/>
                    </a:lnTo>
                    <a:lnTo>
                      <a:pt x="10581" y="1844"/>
                    </a:lnTo>
                    <a:lnTo>
                      <a:pt x="9460" y="2548"/>
                    </a:lnTo>
                    <a:lnTo>
                      <a:pt x="9367" y="2484"/>
                    </a:lnTo>
                    <a:lnTo>
                      <a:pt x="9177" y="2363"/>
                    </a:lnTo>
                    <a:lnTo>
                      <a:pt x="8980" y="2251"/>
                    </a:lnTo>
                    <a:lnTo>
                      <a:pt x="8778" y="2148"/>
                    </a:lnTo>
                    <a:lnTo>
                      <a:pt x="8570" y="2055"/>
                    </a:lnTo>
                    <a:lnTo>
                      <a:pt x="8358" y="1970"/>
                    </a:lnTo>
                    <a:lnTo>
                      <a:pt x="8141" y="1896"/>
                    </a:lnTo>
                    <a:lnTo>
                      <a:pt x="7918" y="1831"/>
                    </a:lnTo>
                    <a:lnTo>
                      <a:pt x="7807" y="1802"/>
                    </a:lnTo>
                    <a:lnTo>
                      <a:pt x="7587" y="484"/>
                    </a:lnTo>
                    <a:lnTo>
                      <a:pt x="7577" y="432"/>
                    </a:lnTo>
                    <a:lnTo>
                      <a:pt x="7542" y="336"/>
                    </a:lnTo>
                    <a:lnTo>
                      <a:pt x="7492" y="248"/>
                    </a:lnTo>
                    <a:lnTo>
                      <a:pt x="7428" y="171"/>
                    </a:lnTo>
                    <a:lnTo>
                      <a:pt x="7351" y="107"/>
                    </a:lnTo>
                    <a:lnTo>
                      <a:pt x="7265" y="56"/>
                    </a:lnTo>
                    <a:lnTo>
                      <a:pt x="7171" y="20"/>
                    </a:lnTo>
                    <a:lnTo>
                      <a:pt x="7069" y="3"/>
                    </a:lnTo>
                    <a:lnTo>
                      <a:pt x="7016" y="0"/>
                    </a:lnTo>
                    <a:lnTo>
                      <a:pt x="6230" y="0"/>
                    </a:lnTo>
                    <a:lnTo>
                      <a:pt x="6177" y="3"/>
                    </a:lnTo>
                    <a:lnTo>
                      <a:pt x="6076" y="20"/>
                    </a:lnTo>
                    <a:lnTo>
                      <a:pt x="5981" y="56"/>
                    </a:lnTo>
                    <a:lnTo>
                      <a:pt x="5895" y="107"/>
                    </a:lnTo>
                    <a:lnTo>
                      <a:pt x="5818" y="171"/>
                    </a:lnTo>
                    <a:lnTo>
                      <a:pt x="5755" y="248"/>
                    </a:lnTo>
                    <a:lnTo>
                      <a:pt x="5704" y="336"/>
                    </a:lnTo>
                    <a:lnTo>
                      <a:pt x="5670" y="432"/>
                    </a:lnTo>
                    <a:lnTo>
                      <a:pt x="5660" y="484"/>
                    </a:lnTo>
                    <a:lnTo>
                      <a:pt x="5440" y="1802"/>
                    </a:lnTo>
                    <a:lnTo>
                      <a:pt x="5347" y="1825"/>
                    </a:lnTo>
                    <a:lnTo>
                      <a:pt x="5163" y="1878"/>
                    </a:lnTo>
                    <a:lnTo>
                      <a:pt x="4982" y="1938"/>
                    </a:lnTo>
                    <a:lnTo>
                      <a:pt x="4805" y="2003"/>
                    </a:lnTo>
                    <a:lnTo>
                      <a:pt x="4630" y="2077"/>
                    </a:lnTo>
                    <a:lnTo>
                      <a:pt x="4459" y="2155"/>
                    </a:lnTo>
                    <a:lnTo>
                      <a:pt x="4292" y="2240"/>
                    </a:lnTo>
                    <a:lnTo>
                      <a:pt x="4128" y="2332"/>
                    </a:lnTo>
                    <a:lnTo>
                      <a:pt x="4048" y="2380"/>
                    </a:lnTo>
                    <a:lnTo>
                      <a:pt x="2982" y="1619"/>
                    </a:lnTo>
                    <a:lnTo>
                      <a:pt x="2939" y="1590"/>
                    </a:lnTo>
                    <a:lnTo>
                      <a:pt x="2845" y="1546"/>
                    </a:lnTo>
                    <a:lnTo>
                      <a:pt x="2748" y="1521"/>
                    </a:lnTo>
                    <a:lnTo>
                      <a:pt x="2648" y="1511"/>
                    </a:lnTo>
                    <a:lnTo>
                      <a:pt x="2549" y="1520"/>
                    </a:lnTo>
                    <a:lnTo>
                      <a:pt x="2451" y="1545"/>
                    </a:lnTo>
                    <a:lnTo>
                      <a:pt x="2359" y="1586"/>
                    </a:lnTo>
                    <a:lnTo>
                      <a:pt x="2275" y="1645"/>
                    </a:lnTo>
                    <a:lnTo>
                      <a:pt x="2236" y="1681"/>
                    </a:lnTo>
                    <a:lnTo>
                      <a:pt x="1681" y="2236"/>
                    </a:lnTo>
                    <a:lnTo>
                      <a:pt x="1645" y="2275"/>
                    </a:lnTo>
                    <a:lnTo>
                      <a:pt x="1586" y="2360"/>
                    </a:lnTo>
                    <a:lnTo>
                      <a:pt x="1545" y="2452"/>
                    </a:lnTo>
                    <a:lnTo>
                      <a:pt x="1520" y="2548"/>
                    </a:lnTo>
                    <a:lnTo>
                      <a:pt x="1511" y="2648"/>
                    </a:lnTo>
                    <a:lnTo>
                      <a:pt x="1521" y="2748"/>
                    </a:lnTo>
                    <a:lnTo>
                      <a:pt x="1546" y="2845"/>
                    </a:lnTo>
                    <a:lnTo>
                      <a:pt x="1591" y="2938"/>
                    </a:lnTo>
                    <a:lnTo>
                      <a:pt x="1620" y="2982"/>
                    </a:lnTo>
                    <a:lnTo>
                      <a:pt x="2382" y="4050"/>
                    </a:lnTo>
                    <a:lnTo>
                      <a:pt x="2335" y="4129"/>
                    </a:lnTo>
                    <a:lnTo>
                      <a:pt x="2245" y="4292"/>
                    </a:lnTo>
                    <a:lnTo>
                      <a:pt x="2160" y="4458"/>
                    </a:lnTo>
                    <a:lnTo>
                      <a:pt x="2082" y="4628"/>
                    </a:lnTo>
                    <a:lnTo>
                      <a:pt x="2010" y="4800"/>
                    </a:lnTo>
                    <a:lnTo>
                      <a:pt x="1944" y="4977"/>
                    </a:lnTo>
                    <a:lnTo>
                      <a:pt x="1885" y="5156"/>
                    </a:lnTo>
                    <a:lnTo>
                      <a:pt x="1832" y="5339"/>
                    </a:lnTo>
                    <a:lnTo>
                      <a:pt x="1809" y="5431"/>
                    </a:lnTo>
                    <a:lnTo>
                      <a:pt x="484" y="5652"/>
                    </a:lnTo>
                    <a:lnTo>
                      <a:pt x="432" y="5662"/>
                    </a:lnTo>
                    <a:lnTo>
                      <a:pt x="336" y="5696"/>
                    </a:lnTo>
                    <a:lnTo>
                      <a:pt x="248" y="5747"/>
                    </a:lnTo>
                    <a:lnTo>
                      <a:pt x="171" y="5811"/>
                    </a:lnTo>
                    <a:lnTo>
                      <a:pt x="106" y="5887"/>
                    </a:lnTo>
                    <a:lnTo>
                      <a:pt x="55" y="5973"/>
                    </a:lnTo>
                    <a:lnTo>
                      <a:pt x="20" y="6068"/>
                    </a:lnTo>
                    <a:lnTo>
                      <a:pt x="1" y="6170"/>
                    </a:lnTo>
                    <a:lnTo>
                      <a:pt x="0" y="6222"/>
                    </a:lnTo>
                    <a:lnTo>
                      <a:pt x="0" y="7007"/>
                    </a:lnTo>
                    <a:lnTo>
                      <a:pt x="1" y="7060"/>
                    </a:lnTo>
                    <a:lnTo>
                      <a:pt x="20" y="7161"/>
                    </a:lnTo>
                    <a:lnTo>
                      <a:pt x="55" y="7256"/>
                    </a:lnTo>
                    <a:lnTo>
                      <a:pt x="106" y="7343"/>
                    </a:lnTo>
                    <a:lnTo>
                      <a:pt x="171" y="7419"/>
                    </a:lnTo>
                    <a:lnTo>
                      <a:pt x="248" y="7483"/>
                    </a:lnTo>
                    <a:lnTo>
                      <a:pt x="336" y="7533"/>
                    </a:lnTo>
                    <a:lnTo>
                      <a:pt x="432" y="7568"/>
                    </a:lnTo>
                    <a:lnTo>
                      <a:pt x="484" y="7579"/>
                    </a:lnTo>
                    <a:lnTo>
                      <a:pt x="1809" y="7799"/>
                    </a:lnTo>
                    <a:lnTo>
                      <a:pt x="1849" y="7951"/>
                    </a:lnTo>
                    <a:lnTo>
                      <a:pt x="1941" y="8249"/>
                    </a:lnTo>
                    <a:lnTo>
                      <a:pt x="2050" y="8538"/>
                    </a:lnTo>
                    <a:lnTo>
                      <a:pt x="2176" y="8818"/>
                    </a:lnTo>
                    <a:lnTo>
                      <a:pt x="2247" y="8953"/>
                    </a:lnTo>
                    <a:lnTo>
                      <a:pt x="1412" y="9987"/>
                    </a:lnTo>
                    <a:lnTo>
                      <a:pt x="1381" y="10029"/>
                    </a:lnTo>
                    <a:lnTo>
                      <a:pt x="1331" y="10120"/>
                    </a:lnTo>
                    <a:lnTo>
                      <a:pt x="1299" y="10215"/>
                    </a:lnTo>
                    <a:lnTo>
                      <a:pt x="1285" y="10315"/>
                    </a:lnTo>
                    <a:lnTo>
                      <a:pt x="1287" y="10415"/>
                    </a:lnTo>
                    <a:lnTo>
                      <a:pt x="1306" y="10513"/>
                    </a:lnTo>
                    <a:lnTo>
                      <a:pt x="1342" y="10607"/>
                    </a:lnTo>
                    <a:lnTo>
                      <a:pt x="1397" y="10695"/>
                    </a:lnTo>
                    <a:lnTo>
                      <a:pt x="1430" y="10736"/>
                    </a:lnTo>
                    <a:lnTo>
                      <a:pt x="1952" y="11323"/>
                    </a:lnTo>
                    <a:lnTo>
                      <a:pt x="1988" y="11360"/>
                    </a:lnTo>
                    <a:lnTo>
                      <a:pt x="2069" y="11424"/>
                    </a:lnTo>
                    <a:lnTo>
                      <a:pt x="2159" y="11472"/>
                    </a:lnTo>
                    <a:lnTo>
                      <a:pt x="2254" y="11503"/>
                    </a:lnTo>
                    <a:lnTo>
                      <a:pt x="2353" y="11516"/>
                    </a:lnTo>
                    <a:lnTo>
                      <a:pt x="2453" y="11514"/>
                    </a:lnTo>
                    <a:lnTo>
                      <a:pt x="2552" y="11493"/>
                    </a:lnTo>
                    <a:lnTo>
                      <a:pt x="2647" y="11454"/>
                    </a:lnTo>
                    <a:lnTo>
                      <a:pt x="2693" y="11428"/>
                    </a:lnTo>
                    <a:lnTo>
                      <a:pt x="3830" y="10713"/>
                    </a:lnTo>
                    <a:lnTo>
                      <a:pt x="3921" y="10774"/>
                    </a:lnTo>
                    <a:lnTo>
                      <a:pt x="4107" y="10890"/>
                    </a:lnTo>
                    <a:lnTo>
                      <a:pt x="4299" y="10997"/>
                    </a:lnTo>
                    <a:lnTo>
                      <a:pt x="4496" y="11094"/>
                    </a:lnTo>
                    <a:lnTo>
                      <a:pt x="4697" y="11184"/>
                    </a:lnTo>
                    <a:lnTo>
                      <a:pt x="4905" y="11265"/>
                    </a:lnTo>
                    <a:lnTo>
                      <a:pt x="5115" y="11337"/>
                    </a:lnTo>
                    <a:lnTo>
                      <a:pt x="5331" y="11400"/>
                    </a:lnTo>
                    <a:lnTo>
                      <a:pt x="5440" y="11428"/>
                    </a:lnTo>
                    <a:lnTo>
                      <a:pt x="5660" y="12745"/>
                    </a:lnTo>
                    <a:lnTo>
                      <a:pt x="5670" y="12797"/>
                    </a:lnTo>
                    <a:lnTo>
                      <a:pt x="5704" y="12894"/>
                    </a:lnTo>
                    <a:lnTo>
                      <a:pt x="5755" y="12982"/>
                    </a:lnTo>
                    <a:lnTo>
                      <a:pt x="5818" y="13059"/>
                    </a:lnTo>
                    <a:lnTo>
                      <a:pt x="5895" y="13123"/>
                    </a:lnTo>
                    <a:lnTo>
                      <a:pt x="5981" y="13174"/>
                    </a:lnTo>
                    <a:lnTo>
                      <a:pt x="6076" y="13209"/>
                    </a:lnTo>
                    <a:lnTo>
                      <a:pt x="6177" y="13228"/>
                    </a:lnTo>
                    <a:lnTo>
                      <a:pt x="6230" y="13229"/>
                    </a:lnTo>
                    <a:lnTo>
                      <a:pt x="7016" y="13229"/>
                    </a:lnTo>
                    <a:lnTo>
                      <a:pt x="7069" y="13228"/>
                    </a:lnTo>
                    <a:lnTo>
                      <a:pt x="7171" y="13209"/>
                    </a:lnTo>
                    <a:lnTo>
                      <a:pt x="7265" y="13174"/>
                    </a:lnTo>
                    <a:lnTo>
                      <a:pt x="7351" y="13123"/>
                    </a:lnTo>
                    <a:lnTo>
                      <a:pt x="7428" y="13059"/>
                    </a:lnTo>
                    <a:lnTo>
                      <a:pt x="7492" y="12982"/>
                    </a:lnTo>
                    <a:lnTo>
                      <a:pt x="7542" y="12894"/>
                    </a:lnTo>
                    <a:lnTo>
                      <a:pt x="7577" y="12797"/>
                    </a:lnTo>
                    <a:lnTo>
                      <a:pt x="7587" y="12745"/>
                    </a:lnTo>
                    <a:lnTo>
                      <a:pt x="7807" y="11428"/>
                    </a:lnTo>
                    <a:lnTo>
                      <a:pt x="7898" y="11404"/>
                    </a:lnTo>
                    <a:lnTo>
                      <a:pt x="8080" y="11352"/>
                    </a:lnTo>
                    <a:lnTo>
                      <a:pt x="8258" y="11295"/>
                    </a:lnTo>
                    <a:lnTo>
                      <a:pt x="8435" y="11229"/>
                    </a:lnTo>
                    <a:lnTo>
                      <a:pt x="8606" y="11158"/>
                    </a:lnTo>
                    <a:lnTo>
                      <a:pt x="8775" y="11080"/>
                    </a:lnTo>
                    <a:lnTo>
                      <a:pt x="8941" y="10997"/>
                    </a:lnTo>
                    <a:lnTo>
                      <a:pt x="9102" y="10907"/>
                    </a:lnTo>
                    <a:lnTo>
                      <a:pt x="9182" y="10860"/>
                    </a:lnTo>
                    <a:lnTo>
                      <a:pt x="10292" y="11652"/>
                    </a:lnTo>
                    <a:lnTo>
                      <a:pt x="10336" y="11681"/>
                    </a:lnTo>
                    <a:lnTo>
                      <a:pt x="10429" y="11726"/>
                    </a:lnTo>
                    <a:lnTo>
                      <a:pt x="10527" y="11752"/>
                    </a:lnTo>
                    <a:lnTo>
                      <a:pt x="10627" y="11761"/>
                    </a:lnTo>
                    <a:lnTo>
                      <a:pt x="10726" y="11753"/>
                    </a:lnTo>
                    <a:lnTo>
                      <a:pt x="10823" y="11728"/>
                    </a:lnTo>
                    <a:lnTo>
                      <a:pt x="10915" y="11686"/>
                    </a:lnTo>
                    <a:lnTo>
                      <a:pt x="11000" y="11627"/>
                    </a:lnTo>
                    <a:lnTo>
                      <a:pt x="11039" y="11590"/>
                    </a:lnTo>
                    <a:lnTo>
                      <a:pt x="11594" y="11036"/>
                    </a:lnTo>
                    <a:lnTo>
                      <a:pt x="11629" y="10997"/>
                    </a:lnTo>
                    <a:lnTo>
                      <a:pt x="11688" y="10913"/>
                    </a:lnTo>
                    <a:lnTo>
                      <a:pt x="11730" y="10821"/>
                    </a:lnTo>
                    <a:lnTo>
                      <a:pt x="11755" y="10723"/>
                    </a:lnTo>
                    <a:lnTo>
                      <a:pt x="11764" y="10625"/>
                    </a:lnTo>
                    <a:lnTo>
                      <a:pt x="11754" y="10525"/>
                    </a:lnTo>
                    <a:lnTo>
                      <a:pt x="11729" y="10427"/>
                    </a:lnTo>
                    <a:lnTo>
                      <a:pt x="11684" y="10334"/>
                    </a:lnTo>
                    <a:lnTo>
                      <a:pt x="11654" y="10290"/>
                    </a:lnTo>
                    <a:lnTo>
                      <a:pt x="10864" y="9182"/>
                    </a:lnTo>
                    <a:lnTo>
                      <a:pt x="10911" y="9102"/>
                    </a:lnTo>
                    <a:lnTo>
                      <a:pt x="11002" y="8940"/>
                    </a:lnTo>
                    <a:lnTo>
                      <a:pt x="11087" y="8772"/>
                    </a:lnTo>
                    <a:lnTo>
                      <a:pt x="11165" y="8603"/>
                    </a:lnTo>
                    <a:lnTo>
                      <a:pt x="11238" y="8429"/>
                    </a:lnTo>
                    <a:lnTo>
                      <a:pt x="11303" y="8253"/>
                    </a:lnTo>
                    <a:lnTo>
                      <a:pt x="11362" y="8073"/>
                    </a:lnTo>
                    <a:lnTo>
                      <a:pt x="11415" y="7890"/>
                    </a:lnTo>
                    <a:lnTo>
                      <a:pt x="11438" y="7797"/>
                    </a:lnTo>
                    <a:lnTo>
                      <a:pt x="12749" y="7579"/>
                    </a:lnTo>
                    <a:lnTo>
                      <a:pt x="12801" y="7568"/>
                    </a:lnTo>
                    <a:lnTo>
                      <a:pt x="12898" y="7533"/>
                    </a:lnTo>
                    <a:lnTo>
                      <a:pt x="12986" y="7483"/>
                    </a:lnTo>
                    <a:lnTo>
                      <a:pt x="13062" y="7419"/>
                    </a:lnTo>
                    <a:lnTo>
                      <a:pt x="13126" y="7343"/>
                    </a:lnTo>
                    <a:lnTo>
                      <a:pt x="13177" y="7256"/>
                    </a:lnTo>
                    <a:lnTo>
                      <a:pt x="13213" y="7161"/>
                    </a:lnTo>
                    <a:lnTo>
                      <a:pt x="13232" y="7060"/>
                    </a:lnTo>
                    <a:lnTo>
                      <a:pt x="13233" y="7007"/>
                    </a:lnTo>
                    <a:lnTo>
                      <a:pt x="13233" y="6222"/>
                    </a:lnTo>
                    <a:lnTo>
                      <a:pt x="13231" y="6170"/>
                    </a:lnTo>
                    <a:lnTo>
                      <a:pt x="13213" y="6068"/>
                    </a:lnTo>
                    <a:lnTo>
                      <a:pt x="13177" y="5973"/>
                    </a:lnTo>
                    <a:lnTo>
                      <a:pt x="13126" y="5887"/>
                    </a:lnTo>
                    <a:lnTo>
                      <a:pt x="13062" y="5811"/>
                    </a:lnTo>
                    <a:lnTo>
                      <a:pt x="12985" y="5747"/>
                    </a:lnTo>
                    <a:lnTo>
                      <a:pt x="12897" y="5696"/>
                    </a:lnTo>
                    <a:lnTo>
                      <a:pt x="12801" y="5662"/>
                    </a:lnTo>
                    <a:lnTo>
                      <a:pt x="12749" y="5652"/>
                    </a:lnTo>
                    <a:close/>
                    <a:moveTo>
                      <a:pt x="6637" y="9096"/>
                    </a:moveTo>
                    <a:lnTo>
                      <a:pt x="6573" y="9095"/>
                    </a:lnTo>
                    <a:lnTo>
                      <a:pt x="6446" y="9088"/>
                    </a:lnTo>
                    <a:lnTo>
                      <a:pt x="6321" y="9076"/>
                    </a:lnTo>
                    <a:lnTo>
                      <a:pt x="6198" y="9057"/>
                    </a:lnTo>
                    <a:lnTo>
                      <a:pt x="6076" y="9033"/>
                    </a:lnTo>
                    <a:lnTo>
                      <a:pt x="5958" y="9002"/>
                    </a:lnTo>
                    <a:lnTo>
                      <a:pt x="5842" y="8965"/>
                    </a:lnTo>
                    <a:lnTo>
                      <a:pt x="5728" y="8923"/>
                    </a:lnTo>
                    <a:lnTo>
                      <a:pt x="5616" y="8876"/>
                    </a:lnTo>
                    <a:lnTo>
                      <a:pt x="5507" y="8824"/>
                    </a:lnTo>
                    <a:lnTo>
                      <a:pt x="5402" y="8767"/>
                    </a:lnTo>
                    <a:lnTo>
                      <a:pt x="5300" y="8705"/>
                    </a:lnTo>
                    <a:lnTo>
                      <a:pt x="5201" y="8637"/>
                    </a:lnTo>
                    <a:lnTo>
                      <a:pt x="5105" y="8566"/>
                    </a:lnTo>
                    <a:lnTo>
                      <a:pt x="5013" y="8490"/>
                    </a:lnTo>
                    <a:lnTo>
                      <a:pt x="4926" y="8410"/>
                    </a:lnTo>
                    <a:lnTo>
                      <a:pt x="4841" y="8326"/>
                    </a:lnTo>
                    <a:lnTo>
                      <a:pt x="4761" y="8239"/>
                    </a:lnTo>
                    <a:lnTo>
                      <a:pt x="4685" y="8147"/>
                    </a:lnTo>
                    <a:lnTo>
                      <a:pt x="4613" y="8050"/>
                    </a:lnTo>
                    <a:lnTo>
                      <a:pt x="4547" y="7952"/>
                    </a:lnTo>
                    <a:lnTo>
                      <a:pt x="4485" y="7850"/>
                    </a:lnTo>
                    <a:lnTo>
                      <a:pt x="4427" y="7744"/>
                    </a:lnTo>
                    <a:lnTo>
                      <a:pt x="4375" y="7635"/>
                    </a:lnTo>
                    <a:lnTo>
                      <a:pt x="4327" y="7524"/>
                    </a:lnTo>
                    <a:lnTo>
                      <a:pt x="4287" y="7410"/>
                    </a:lnTo>
                    <a:lnTo>
                      <a:pt x="4250" y="7294"/>
                    </a:lnTo>
                    <a:lnTo>
                      <a:pt x="4219" y="7175"/>
                    </a:lnTo>
                    <a:lnTo>
                      <a:pt x="4195" y="7054"/>
                    </a:lnTo>
                    <a:lnTo>
                      <a:pt x="4176" y="6931"/>
                    </a:lnTo>
                    <a:lnTo>
                      <a:pt x="4164" y="6806"/>
                    </a:lnTo>
                    <a:lnTo>
                      <a:pt x="4157" y="6678"/>
                    </a:lnTo>
                    <a:lnTo>
                      <a:pt x="4156" y="6615"/>
                    </a:lnTo>
                    <a:lnTo>
                      <a:pt x="4157" y="6551"/>
                    </a:lnTo>
                    <a:lnTo>
                      <a:pt x="4164" y="6424"/>
                    </a:lnTo>
                    <a:lnTo>
                      <a:pt x="4176" y="6299"/>
                    </a:lnTo>
                    <a:lnTo>
                      <a:pt x="4195" y="6176"/>
                    </a:lnTo>
                    <a:lnTo>
                      <a:pt x="4219" y="6055"/>
                    </a:lnTo>
                    <a:lnTo>
                      <a:pt x="4250" y="5935"/>
                    </a:lnTo>
                    <a:lnTo>
                      <a:pt x="4287" y="5819"/>
                    </a:lnTo>
                    <a:lnTo>
                      <a:pt x="4327" y="5705"/>
                    </a:lnTo>
                    <a:lnTo>
                      <a:pt x="4375" y="5594"/>
                    </a:lnTo>
                    <a:lnTo>
                      <a:pt x="4427" y="5486"/>
                    </a:lnTo>
                    <a:lnTo>
                      <a:pt x="4485" y="5381"/>
                    </a:lnTo>
                    <a:lnTo>
                      <a:pt x="4547" y="5278"/>
                    </a:lnTo>
                    <a:lnTo>
                      <a:pt x="4613" y="5179"/>
                    </a:lnTo>
                    <a:lnTo>
                      <a:pt x="4685" y="5084"/>
                    </a:lnTo>
                    <a:lnTo>
                      <a:pt x="4761" y="4992"/>
                    </a:lnTo>
                    <a:lnTo>
                      <a:pt x="4841" y="4903"/>
                    </a:lnTo>
                    <a:lnTo>
                      <a:pt x="4926" y="4819"/>
                    </a:lnTo>
                    <a:lnTo>
                      <a:pt x="5013" y="4740"/>
                    </a:lnTo>
                    <a:lnTo>
                      <a:pt x="5105" y="4663"/>
                    </a:lnTo>
                    <a:lnTo>
                      <a:pt x="5201" y="4592"/>
                    </a:lnTo>
                    <a:lnTo>
                      <a:pt x="5300" y="4525"/>
                    </a:lnTo>
                    <a:lnTo>
                      <a:pt x="5402" y="4463"/>
                    </a:lnTo>
                    <a:lnTo>
                      <a:pt x="5507" y="4406"/>
                    </a:lnTo>
                    <a:lnTo>
                      <a:pt x="5616" y="4353"/>
                    </a:lnTo>
                    <a:lnTo>
                      <a:pt x="5728" y="4307"/>
                    </a:lnTo>
                    <a:lnTo>
                      <a:pt x="5842" y="4265"/>
                    </a:lnTo>
                    <a:lnTo>
                      <a:pt x="5958" y="4228"/>
                    </a:lnTo>
                    <a:lnTo>
                      <a:pt x="6076" y="4198"/>
                    </a:lnTo>
                    <a:lnTo>
                      <a:pt x="6198" y="4173"/>
                    </a:lnTo>
                    <a:lnTo>
                      <a:pt x="6321" y="4154"/>
                    </a:lnTo>
                    <a:lnTo>
                      <a:pt x="6446" y="4142"/>
                    </a:lnTo>
                    <a:lnTo>
                      <a:pt x="6573" y="4135"/>
                    </a:lnTo>
                    <a:lnTo>
                      <a:pt x="6637" y="4135"/>
                    </a:lnTo>
                    <a:lnTo>
                      <a:pt x="6701" y="4135"/>
                    </a:lnTo>
                    <a:lnTo>
                      <a:pt x="6829" y="4142"/>
                    </a:lnTo>
                    <a:lnTo>
                      <a:pt x="6954" y="4154"/>
                    </a:lnTo>
                    <a:lnTo>
                      <a:pt x="7077" y="4173"/>
                    </a:lnTo>
                    <a:lnTo>
                      <a:pt x="7197" y="4198"/>
                    </a:lnTo>
                    <a:lnTo>
                      <a:pt x="7316" y="4228"/>
                    </a:lnTo>
                    <a:lnTo>
                      <a:pt x="7433" y="4265"/>
                    </a:lnTo>
                    <a:lnTo>
                      <a:pt x="7547" y="4307"/>
                    </a:lnTo>
                    <a:lnTo>
                      <a:pt x="7658" y="4353"/>
                    </a:lnTo>
                    <a:lnTo>
                      <a:pt x="7767" y="4406"/>
                    </a:lnTo>
                    <a:lnTo>
                      <a:pt x="7872" y="4463"/>
                    </a:lnTo>
                    <a:lnTo>
                      <a:pt x="7974" y="4525"/>
                    </a:lnTo>
                    <a:lnTo>
                      <a:pt x="8073" y="4592"/>
                    </a:lnTo>
                    <a:lnTo>
                      <a:pt x="8169" y="4663"/>
                    </a:lnTo>
                    <a:lnTo>
                      <a:pt x="8261" y="4740"/>
                    </a:lnTo>
                    <a:lnTo>
                      <a:pt x="8349" y="4819"/>
                    </a:lnTo>
                    <a:lnTo>
                      <a:pt x="8433" y="4903"/>
                    </a:lnTo>
                    <a:lnTo>
                      <a:pt x="8513" y="4992"/>
                    </a:lnTo>
                    <a:lnTo>
                      <a:pt x="8590" y="5084"/>
                    </a:lnTo>
                    <a:lnTo>
                      <a:pt x="8661" y="5179"/>
                    </a:lnTo>
                    <a:lnTo>
                      <a:pt x="8727" y="5278"/>
                    </a:lnTo>
                    <a:lnTo>
                      <a:pt x="8790" y="5381"/>
                    </a:lnTo>
                    <a:lnTo>
                      <a:pt x="8847" y="5486"/>
                    </a:lnTo>
                    <a:lnTo>
                      <a:pt x="8899" y="5594"/>
                    </a:lnTo>
                    <a:lnTo>
                      <a:pt x="8946" y="5705"/>
                    </a:lnTo>
                    <a:lnTo>
                      <a:pt x="8988" y="5819"/>
                    </a:lnTo>
                    <a:lnTo>
                      <a:pt x="9024" y="5935"/>
                    </a:lnTo>
                    <a:lnTo>
                      <a:pt x="9055" y="6055"/>
                    </a:lnTo>
                    <a:lnTo>
                      <a:pt x="9079" y="6176"/>
                    </a:lnTo>
                    <a:lnTo>
                      <a:pt x="9098" y="6299"/>
                    </a:lnTo>
                    <a:lnTo>
                      <a:pt x="9111" y="6424"/>
                    </a:lnTo>
                    <a:lnTo>
                      <a:pt x="9118" y="6551"/>
                    </a:lnTo>
                    <a:lnTo>
                      <a:pt x="9118" y="6615"/>
                    </a:lnTo>
                    <a:lnTo>
                      <a:pt x="9118" y="6678"/>
                    </a:lnTo>
                    <a:lnTo>
                      <a:pt x="9111" y="6806"/>
                    </a:lnTo>
                    <a:lnTo>
                      <a:pt x="9098" y="6931"/>
                    </a:lnTo>
                    <a:lnTo>
                      <a:pt x="9079" y="7054"/>
                    </a:lnTo>
                    <a:lnTo>
                      <a:pt x="9055" y="7175"/>
                    </a:lnTo>
                    <a:lnTo>
                      <a:pt x="9024" y="7294"/>
                    </a:lnTo>
                    <a:lnTo>
                      <a:pt x="8988" y="7410"/>
                    </a:lnTo>
                    <a:lnTo>
                      <a:pt x="8946" y="7524"/>
                    </a:lnTo>
                    <a:lnTo>
                      <a:pt x="8899" y="7635"/>
                    </a:lnTo>
                    <a:lnTo>
                      <a:pt x="8847" y="7744"/>
                    </a:lnTo>
                    <a:lnTo>
                      <a:pt x="8790" y="7850"/>
                    </a:lnTo>
                    <a:lnTo>
                      <a:pt x="8727" y="7952"/>
                    </a:lnTo>
                    <a:lnTo>
                      <a:pt x="8661" y="8050"/>
                    </a:lnTo>
                    <a:lnTo>
                      <a:pt x="8590" y="8147"/>
                    </a:lnTo>
                    <a:lnTo>
                      <a:pt x="8513" y="8239"/>
                    </a:lnTo>
                    <a:lnTo>
                      <a:pt x="8433" y="8326"/>
                    </a:lnTo>
                    <a:lnTo>
                      <a:pt x="8349" y="8410"/>
                    </a:lnTo>
                    <a:lnTo>
                      <a:pt x="8261" y="8490"/>
                    </a:lnTo>
                    <a:lnTo>
                      <a:pt x="8169" y="8566"/>
                    </a:lnTo>
                    <a:lnTo>
                      <a:pt x="8073" y="8637"/>
                    </a:lnTo>
                    <a:lnTo>
                      <a:pt x="7974" y="8705"/>
                    </a:lnTo>
                    <a:lnTo>
                      <a:pt x="7872" y="8767"/>
                    </a:lnTo>
                    <a:lnTo>
                      <a:pt x="7767" y="8824"/>
                    </a:lnTo>
                    <a:lnTo>
                      <a:pt x="7658" y="8876"/>
                    </a:lnTo>
                    <a:lnTo>
                      <a:pt x="7547" y="8923"/>
                    </a:lnTo>
                    <a:lnTo>
                      <a:pt x="7433" y="8965"/>
                    </a:lnTo>
                    <a:lnTo>
                      <a:pt x="7316" y="9002"/>
                    </a:lnTo>
                    <a:lnTo>
                      <a:pt x="7197" y="9033"/>
                    </a:lnTo>
                    <a:lnTo>
                      <a:pt x="7077" y="9057"/>
                    </a:lnTo>
                    <a:lnTo>
                      <a:pt x="6954" y="9076"/>
                    </a:lnTo>
                    <a:lnTo>
                      <a:pt x="6829" y="9088"/>
                    </a:lnTo>
                    <a:lnTo>
                      <a:pt x="6701" y="9095"/>
                    </a:lnTo>
                    <a:lnTo>
                      <a:pt x="6637" y="9096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80" name="Group 12"/>
              <p:cNvGrpSpPr>
                <a:grpSpLocks noChangeAspect="1"/>
              </p:cNvGrpSpPr>
              <p:nvPr/>
            </p:nvGrpSpPr>
            <p:grpSpPr bwMode="auto">
              <a:xfrm>
                <a:off x="10864951" y="643633"/>
                <a:ext cx="218340" cy="173685"/>
                <a:chOff x="2015" y="2759"/>
                <a:chExt cx="841" cy="669"/>
              </a:xfrm>
              <a:solidFill>
                <a:schemeClr val="bg1"/>
              </a:solidFill>
            </p:grpSpPr>
            <p:sp>
              <p:nvSpPr>
                <p:cNvPr id="82" name="Freeform 13"/>
                <p:cNvSpPr>
                  <a:spLocks/>
                </p:cNvSpPr>
                <p:nvPr/>
              </p:nvSpPr>
              <p:spPr bwMode="auto">
                <a:xfrm>
                  <a:off x="2135" y="2894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3" name="Freeform 14"/>
                <p:cNvSpPr>
                  <a:spLocks/>
                </p:cNvSpPr>
                <p:nvPr/>
              </p:nvSpPr>
              <p:spPr bwMode="auto">
                <a:xfrm>
                  <a:off x="2015" y="2759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81" name="포인트가 5개인 별 80"/>
              <p:cNvSpPr/>
              <p:nvPr/>
            </p:nvSpPr>
            <p:spPr>
              <a:xfrm>
                <a:off x="11189035" y="637971"/>
                <a:ext cx="179348" cy="179348"/>
              </a:xfrm>
              <a:prstGeom prst="star5">
                <a:avLst>
                  <a:gd name="adj" fmla="val 20625"/>
                  <a:gd name="hf" fmla="val 105146"/>
                  <a:gd name="vf" fmla="val 110557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1" name="직사각형 70"/>
            <p:cNvSpPr/>
            <p:nvPr/>
          </p:nvSpPr>
          <p:spPr>
            <a:xfrm>
              <a:off x="3873499" y="2122171"/>
              <a:ext cx="4800601" cy="31432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  <a:effectLst>
              <a:outerShdw dist="12700" dir="16200000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8488625" y="2128950"/>
              <a:ext cx="185475" cy="31364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 latinLnBrk="0">
                <a:defRPr/>
              </a:pPr>
              <a:r>
                <a:rPr lang="ko-KR" altLang="en-US" sz="800" kern="0" dirty="0">
                  <a:solidFill>
                    <a:prstClr val="white">
                      <a:lumMod val="75000"/>
                    </a:prstClr>
                  </a:solidFill>
                </a:rPr>
                <a:t>▲                                                                     </a:t>
              </a:r>
              <a:r>
                <a:rPr lang="en-US" altLang="ko-KR" sz="800" kern="0" dirty="0">
                  <a:solidFill>
                    <a:prstClr val="white">
                      <a:lumMod val="75000"/>
                    </a:prstClr>
                  </a:solidFill>
                </a:rPr>
                <a:t>    </a:t>
              </a:r>
              <a:r>
                <a:rPr lang="ko-KR" altLang="en-US" sz="800" kern="0" dirty="0">
                  <a:solidFill>
                    <a:prstClr val="white">
                      <a:lumMod val="75000"/>
                    </a:prstClr>
                  </a:solidFill>
                </a:rPr>
                <a:t>▼</a:t>
              </a: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3787775" y="1514474"/>
            <a:ext cx="4972050" cy="3829051"/>
            <a:chOff x="3787775" y="1514474"/>
            <a:chExt cx="4972050" cy="3829051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3787775" y="1514474"/>
              <a:ext cx="4972050" cy="3829051"/>
            </a:xfrm>
            <a:prstGeom prst="round2SameRect">
              <a:avLst>
                <a:gd name="adj1" fmla="val 981"/>
                <a:gd name="adj2" fmla="val 0"/>
              </a:avLst>
            </a:prstGeom>
            <a:gradFill>
              <a:gsLst>
                <a:gs pos="8000">
                  <a:srgbClr val="B7D4E7"/>
                </a:gs>
                <a:gs pos="2000">
                  <a:srgbClr val="9BC1DA"/>
                </a:gs>
                <a:gs pos="29000">
                  <a:srgbClr val="D6E9F5"/>
                </a:gs>
                <a:gs pos="29000">
                  <a:srgbClr val="B3D7EC"/>
                </a:gs>
              </a:gsLst>
              <a:lin ang="5400000" scaled="1"/>
            </a:gradFill>
            <a:ln w="6350">
              <a:solidFill>
                <a:schemeClr val="tx1"/>
              </a:solidFill>
            </a:ln>
            <a:effectLst>
              <a:outerShdw blurRad="2032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3873499" y="1678396"/>
              <a:ext cx="360000" cy="360000"/>
              <a:chOff x="291525" y="577238"/>
              <a:chExt cx="360000" cy="360000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291525" y="577238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33000">
                    <a:srgbClr val="00AAD5"/>
                  </a:gs>
                  <a:gs pos="100000">
                    <a:srgbClr val="0094C9"/>
                  </a:gs>
                </a:gsLst>
                <a:path path="shape">
                  <a:fillToRect l="50000" t="50000" r="50000" b="50000"/>
                </a:path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>
                <a:off x="391049" y="695832"/>
                <a:ext cx="180000" cy="122813"/>
                <a:chOff x="391553" y="695240"/>
                <a:chExt cx="180000" cy="122813"/>
              </a:xfrm>
            </p:grpSpPr>
            <p:sp>
              <p:nvSpPr>
                <p:cNvPr id="10" name="L 도형 9"/>
                <p:cNvSpPr/>
                <p:nvPr/>
              </p:nvSpPr>
              <p:spPr>
                <a:xfrm rot="2700000">
                  <a:off x="391555" y="695240"/>
                  <a:ext cx="122813" cy="122813"/>
                </a:xfrm>
                <a:prstGeom prst="corner">
                  <a:avLst>
                    <a:gd name="adj1" fmla="val 28070"/>
                    <a:gd name="adj2" fmla="val 2585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" name="직사각형 10"/>
                <p:cNvSpPr/>
                <p:nvPr/>
              </p:nvSpPr>
              <p:spPr>
                <a:xfrm>
                  <a:off x="391553" y="734476"/>
                  <a:ext cx="180000" cy="3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23" name="그룹 22"/>
            <p:cNvGrpSpPr/>
            <p:nvPr/>
          </p:nvGrpSpPr>
          <p:grpSpPr>
            <a:xfrm>
              <a:off x="4315946" y="1707301"/>
              <a:ext cx="288000" cy="288000"/>
              <a:chOff x="743025" y="606143"/>
              <a:chExt cx="288000" cy="288000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743025" y="606143"/>
                <a:ext cx="288000" cy="288000"/>
              </a:xfrm>
              <a:prstGeom prst="ellipse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자유형 21"/>
              <p:cNvSpPr/>
              <p:nvPr/>
            </p:nvSpPr>
            <p:spPr>
              <a:xfrm flipH="1">
                <a:off x="807038" y="690774"/>
                <a:ext cx="161093" cy="140662"/>
              </a:xfrm>
              <a:custGeom>
                <a:avLst/>
                <a:gdLst>
                  <a:gd name="connsiteX0" fmla="*/ 76368 w 174921"/>
                  <a:gd name="connsiteY0" fmla="*/ 0 h 152736"/>
                  <a:gd name="connsiteX1" fmla="*/ 0 w 174921"/>
                  <a:gd name="connsiteY1" fmla="*/ 76368 h 152736"/>
                  <a:gd name="connsiteX2" fmla="*/ 76368 w 174921"/>
                  <a:gd name="connsiteY2" fmla="*/ 152736 h 152736"/>
                  <a:gd name="connsiteX3" fmla="*/ 102566 w 174921"/>
                  <a:gd name="connsiteY3" fmla="*/ 126537 h 152736"/>
                  <a:gd name="connsiteX4" fmla="*/ 66366 w 174921"/>
                  <a:gd name="connsiteY4" fmla="*/ 90337 h 152736"/>
                  <a:gd name="connsiteX5" fmla="*/ 174921 w 174921"/>
                  <a:gd name="connsiteY5" fmla="*/ 90337 h 152736"/>
                  <a:gd name="connsiteX6" fmla="*/ 174921 w 174921"/>
                  <a:gd name="connsiteY6" fmla="*/ 54337 h 152736"/>
                  <a:gd name="connsiteX7" fmla="*/ 71040 w 174921"/>
                  <a:gd name="connsiteY7" fmla="*/ 54337 h 152736"/>
                  <a:gd name="connsiteX8" fmla="*/ 100872 w 174921"/>
                  <a:gd name="connsiteY8" fmla="*/ 24505 h 152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4921" h="152736">
                    <a:moveTo>
                      <a:pt x="76368" y="0"/>
                    </a:moveTo>
                    <a:lnTo>
                      <a:pt x="0" y="76368"/>
                    </a:lnTo>
                    <a:lnTo>
                      <a:pt x="76368" y="152736"/>
                    </a:lnTo>
                    <a:lnTo>
                      <a:pt x="102566" y="126537"/>
                    </a:lnTo>
                    <a:lnTo>
                      <a:pt x="66366" y="90337"/>
                    </a:lnTo>
                    <a:lnTo>
                      <a:pt x="174921" y="90337"/>
                    </a:lnTo>
                    <a:lnTo>
                      <a:pt x="174921" y="54337"/>
                    </a:lnTo>
                    <a:lnTo>
                      <a:pt x="71040" y="54337"/>
                    </a:lnTo>
                    <a:lnTo>
                      <a:pt x="100872" y="24505"/>
                    </a:lnTo>
                    <a:close/>
                  </a:path>
                </a:pathLst>
              </a:custGeom>
              <a:solidFill>
                <a:srgbClr val="EBF3FA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0" name="그룹 59"/>
            <p:cNvGrpSpPr/>
            <p:nvPr/>
          </p:nvGrpSpPr>
          <p:grpSpPr>
            <a:xfrm>
              <a:off x="7757560" y="1605865"/>
              <a:ext cx="833161" cy="399104"/>
              <a:chOff x="10554660" y="309768"/>
              <a:chExt cx="1077857" cy="516319"/>
            </a:xfrm>
          </p:grpSpPr>
          <p:sp>
            <p:nvSpPr>
              <p:cNvPr id="33" name="모서리가 둥근 직사각형 32"/>
              <p:cNvSpPr/>
              <p:nvPr/>
            </p:nvSpPr>
            <p:spPr>
              <a:xfrm>
                <a:off x="10554660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모서리가 둥근 직사각형 33"/>
              <p:cNvSpPr/>
              <p:nvPr/>
            </p:nvSpPr>
            <p:spPr>
              <a:xfrm>
                <a:off x="10626104" y="385788"/>
                <a:ext cx="180000" cy="36000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모서리가 둥근 직사각형 34"/>
              <p:cNvSpPr/>
              <p:nvPr/>
            </p:nvSpPr>
            <p:spPr>
              <a:xfrm>
                <a:off x="10932144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액자 35"/>
              <p:cNvSpPr/>
              <p:nvPr/>
            </p:nvSpPr>
            <p:spPr>
              <a:xfrm>
                <a:off x="11041116" y="345281"/>
                <a:ext cx="104943" cy="76507"/>
              </a:xfrm>
              <a:prstGeom prst="frame">
                <a:avLst>
                  <a:gd name="adj1" fmla="val 34286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>
                <a:off x="11309628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50000">
                    <a:srgbClr val="FA9E93"/>
                  </a:gs>
                  <a:gs pos="50000">
                    <a:srgbClr val="E66958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덧셈 기호 37"/>
              <p:cNvSpPr/>
              <p:nvPr/>
            </p:nvSpPr>
            <p:spPr>
              <a:xfrm rot="2700000">
                <a:off x="11402111" y="320249"/>
                <a:ext cx="137922" cy="137922"/>
              </a:xfrm>
              <a:prstGeom prst="mathPlus">
                <a:avLst>
                  <a:gd name="adj1" fmla="val 15175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Freeform 9"/>
              <p:cNvSpPr>
                <a:spLocks noEditPoints="1"/>
              </p:cNvSpPr>
              <p:nvPr/>
            </p:nvSpPr>
            <p:spPr bwMode="auto">
              <a:xfrm>
                <a:off x="11449385" y="647299"/>
                <a:ext cx="178924" cy="178788"/>
              </a:xfrm>
              <a:custGeom>
                <a:avLst/>
                <a:gdLst>
                  <a:gd name="T0" fmla="*/ 11090 w 13233"/>
                  <a:gd name="T1" fmla="*/ 4455 h 13229"/>
                  <a:gd name="T2" fmla="*/ 11990 w 13233"/>
                  <a:gd name="T3" fmla="*/ 2957 h 13229"/>
                  <a:gd name="T4" fmla="*/ 11323 w 13233"/>
                  <a:gd name="T5" fmla="*/ 1949 h 13229"/>
                  <a:gd name="T6" fmla="*/ 10821 w 13233"/>
                  <a:gd name="T7" fmla="*/ 1758 h 13229"/>
                  <a:gd name="T8" fmla="*/ 9177 w 13233"/>
                  <a:gd name="T9" fmla="*/ 2363 h 13229"/>
                  <a:gd name="T10" fmla="*/ 7918 w 13233"/>
                  <a:gd name="T11" fmla="*/ 1831 h 13229"/>
                  <a:gd name="T12" fmla="*/ 7428 w 13233"/>
                  <a:gd name="T13" fmla="*/ 171 h 13229"/>
                  <a:gd name="T14" fmla="*/ 6230 w 13233"/>
                  <a:gd name="T15" fmla="*/ 0 h 13229"/>
                  <a:gd name="T16" fmla="*/ 5755 w 13233"/>
                  <a:gd name="T17" fmla="*/ 248 h 13229"/>
                  <a:gd name="T18" fmla="*/ 5163 w 13233"/>
                  <a:gd name="T19" fmla="*/ 1878 h 13229"/>
                  <a:gd name="T20" fmla="*/ 4128 w 13233"/>
                  <a:gd name="T21" fmla="*/ 2332 h 13229"/>
                  <a:gd name="T22" fmla="*/ 2648 w 13233"/>
                  <a:gd name="T23" fmla="*/ 1511 h 13229"/>
                  <a:gd name="T24" fmla="*/ 1681 w 13233"/>
                  <a:gd name="T25" fmla="*/ 2236 h 13229"/>
                  <a:gd name="T26" fmla="*/ 1521 w 13233"/>
                  <a:gd name="T27" fmla="*/ 2748 h 13229"/>
                  <a:gd name="T28" fmla="*/ 2245 w 13233"/>
                  <a:gd name="T29" fmla="*/ 4292 h 13229"/>
                  <a:gd name="T30" fmla="*/ 1832 w 13233"/>
                  <a:gd name="T31" fmla="*/ 5339 h 13229"/>
                  <a:gd name="T32" fmla="*/ 171 w 13233"/>
                  <a:gd name="T33" fmla="*/ 5811 h 13229"/>
                  <a:gd name="T34" fmla="*/ 0 w 13233"/>
                  <a:gd name="T35" fmla="*/ 7007 h 13229"/>
                  <a:gd name="T36" fmla="*/ 248 w 13233"/>
                  <a:gd name="T37" fmla="*/ 7483 h 13229"/>
                  <a:gd name="T38" fmla="*/ 1941 w 13233"/>
                  <a:gd name="T39" fmla="*/ 8249 h 13229"/>
                  <a:gd name="T40" fmla="*/ 1331 w 13233"/>
                  <a:gd name="T41" fmla="*/ 10120 h 13229"/>
                  <a:gd name="T42" fmla="*/ 1397 w 13233"/>
                  <a:gd name="T43" fmla="*/ 10695 h 13229"/>
                  <a:gd name="T44" fmla="*/ 2254 w 13233"/>
                  <a:gd name="T45" fmla="*/ 11503 h 13229"/>
                  <a:gd name="T46" fmla="*/ 3830 w 13233"/>
                  <a:gd name="T47" fmla="*/ 10713 h 13229"/>
                  <a:gd name="T48" fmla="*/ 4905 w 13233"/>
                  <a:gd name="T49" fmla="*/ 11265 h 13229"/>
                  <a:gd name="T50" fmla="*/ 5704 w 13233"/>
                  <a:gd name="T51" fmla="*/ 12894 h 13229"/>
                  <a:gd name="T52" fmla="*/ 6177 w 13233"/>
                  <a:gd name="T53" fmla="*/ 13228 h 13229"/>
                  <a:gd name="T54" fmla="*/ 7351 w 13233"/>
                  <a:gd name="T55" fmla="*/ 13123 h 13229"/>
                  <a:gd name="T56" fmla="*/ 7807 w 13233"/>
                  <a:gd name="T57" fmla="*/ 11428 h 13229"/>
                  <a:gd name="T58" fmla="*/ 8775 w 13233"/>
                  <a:gd name="T59" fmla="*/ 11080 h 13229"/>
                  <a:gd name="T60" fmla="*/ 10429 w 13233"/>
                  <a:gd name="T61" fmla="*/ 11726 h 13229"/>
                  <a:gd name="T62" fmla="*/ 11000 w 13233"/>
                  <a:gd name="T63" fmla="*/ 11627 h 13229"/>
                  <a:gd name="T64" fmla="*/ 11755 w 13233"/>
                  <a:gd name="T65" fmla="*/ 10723 h 13229"/>
                  <a:gd name="T66" fmla="*/ 10864 w 13233"/>
                  <a:gd name="T67" fmla="*/ 9182 h 13229"/>
                  <a:gd name="T68" fmla="*/ 11303 w 13233"/>
                  <a:gd name="T69" fmla="*/ 8253 h 13229"/>
                  <a:gd name="T70" fmla="*/ 12898 w 13233"/>
                  <a:gd name="T71" fmla="*/ 7533 h 13229"/>
                  <a:gd name="T72" fmla="*/ 13232 w 13233"/>
                  <a:gd name="T73" fmla="*/ 7060 h 13229"/>
                  <a:gd name="T74" fmla="*/ 13126 w 13233"/>
                  <a:gd name="T75" fmla="*/ 5887 h 13229"/>
                  <a:gd name="T76" fmla="*/ 6637 w 13233"/>
                  <a:gd name="T77" fmla="*/ 9096 h 13229"/>
                  <a:gd name="T78" fmla="*/ 5958 w 13233"/>
                  <a:gd name="T79" fmla="*/ 9002 h 13229"/>
                  <a:gd name="T80" fmla="*/ 5300 w 13233"/>
                  <a:gd name="T81" fmla="*/ 8705 h 13229"/>
                  <a:gd name="T82" fmla="*/ 4761 w 13233"/>
                  <a:gd name="T83" fmla="*/ 8239 h 13229"/>
                  <a:gd name="T84" fmla="*/ 4375 w 13233"/>
                  <a:gd name="T85" fmla="*/ 7635 h 13229"/>
                  <a:gd name="T86" fmla="*/ 4176 w 13233"/>
                  <a:gd name="T87" fmla="*/ 6931 h 13229"/>
                  <a:gd name="T88" fmla="*/ 4176 w 13233"/>
                  <a:gd name="T89" fmla="*/ 6299 h 13229"/>
                  <a:gd name="T90" fmla="*/ 4375 w 13233"/>
                  <a:gd name="T91" fmla="*/ 5594 h 13229"/>
                  <a:gd name="T92" fmla="*/ 4761 w 13233"/>
                  <a:gd name="T93" fmla="*/ 4992 h 13229"/>
                  <a:gd name="T94" fmla="*/ 5300 w 13233"/>
                  <a:gd name="T95" fmla="*/ 4525 h 13229"/>
                  <a:gd name="T96" fmla="*/ 5958 w 13233"/>
                  <a:gd name="T97" fmla="*/ 4228 h 13229"/>
                  <a:gd name="T98" fmla="*/ 6637 w 13233"/>
                  <a:gd name="T99" fmla="*/ 4135 h 13229"/>
                  <a:gd name="T100" fmla="*/ 7316 w 13233"/>
                  <a:gd name="T101" fmla="*/ 4228 h 13229"/>
                  <a:gd name="T102" fmla="*/ 7974 w 13233"/>
                  <a:gd name="T103" fmla="*/ 4525 h 13229"/>
                  <a:gd name="T104" fmla="*/ 8513 w 13233"/>
                  <a:gd name="T105" fmla="*/ 4992 h 13229"/>
                  <a:gd name="T106" fmla="*/ 8899 w 13233"/>
                  <a:gd name="T107" fmla="*/ 5594 h 13229"/>
                  <a:gd name="T108" fmla="*/ 9098 w 13233"/>
                  <a:gd name="T109" fmla="*/ 6299 h 13229"/>
                  <a:gd name="T110" fmla="*/ 9098 w 13233"/>
                  <a:gd name="T111" fmla="*/ 6931 h 13229"/>
                  <a:gd name="T112" fmla="*/ 8899 w 13233"/>
                  <a:gd name="T113" fmla="*/ 7635 h 13229"/>
                  <a:gd name="T114" fmla="*/ 8513 w 13233"/>
                  <a:gd name="T115" fmla="*/ 8239 h 13229"/>
                  <a:gd name="T116" fmla="*/ 7974 w 13233"/>
                  <a:gd name="T117" fmla="*/ 8705 h 13229"/>
                  <a:gd name="T118" fmla="*/ 7316 w 13233"/>
                  <a:gd name="T119" fmla="*/ 9002 h 13229"/>
                  <a:gd name="T120" fmla="*/ 6637 w 13233"/>
                  <a:gd name="T121" fmla="*/ 9096 h 13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233" h="13229">
                    <a:moveTo>
                      <a:pt x="12749" y="5652"/>
                    </a:moveTo>
                    <a:lnTo>
                      <a:pt x="11437" y="5433"/>
                    </a:lnTo>
                    <a:lnTo>
                      <a:pt x="11401" y="5288"/>
                    </a:lnTo>
                    <a:lnTo>
                      <a:pt x="11313" y="5002"/>
                    </a:lnTo>
                    <a:lnTo>
                      <a:pt x="11209" y="4725"/>
                    </a:lnTo>
                    <a:lnTo>
                      <a:pt x="11090" y="4455"/>
                    </a:lnTo>
                    <a:lnTo>
                      <a:pt x="11023" y="4324"/>
                    </a:lnTo>
                    <a:lnTo>
                      <a:pt x="11862" y="3285"/>
                    </a:lnTo>
                    <a:lnTo>
                      <a:pt x="11894" y="3243"/>
                    </a:lnTo>
                    <a:lnTo>
                      <a:pt x="11944" y="3152"/>
                    </a:lnTo>
                    <a:lnTo>
                      <a:pt x="11976" y="3056"/>
                    </a:lnTo>
                    <a:lnTo>
                      <a:pt x="11990" y="2957"/>
                    </a:lnTo>
                    <a:lnTo>
                      <a:pt x="11988" y="2857"/>
                    </a:lnTo>
                    <a:lnTo>
                      <a:pt x="11968" y="2759"/>
                    </a:lnTo>
                    <a:lnTo>
                      <a:pt x="11931" y="2664"/>
                    </a:lnTo>
                    <a:lnTo>
                      <a:pt x="11878" y="2577"/>
                    </a:lnTo>
                    <a:lnTo>
                      <a:pt x="11844" y="2536"/>
                    </a:lnTo>
                    <a:lnTo>
                      <a:pt x="11323" y="1949"/>
                    </a:lnTo>
                    <a:lnTo>
                      <a:pt x="11287" y="1910"/>
                    </a:lnTo>
                    <a:lnTo>
                      <a:pt x="11205" y="1847"/>
                    </a:lnTo>
                    <a:lnTo>
                      <a:pt x="11115" y="1800"/>
                    </a:lnTo>
                    <a:lnTo>
                      <a:pt x="11020" y="1769"/>
                    </a:lnTo>
                    <a:lnTo>
                      <a:pt x="10921" y="1754"/>
                    </a:lnTo>
                    <a:lnTo>
                      <a:pt x="10821" y="1758"/>
                    </a:lnTo>
                    <a:lnTo>
                      <a:pt x="10722" y="1779"/>
                    </a:lnTo>
                    <a:lnTo>
                      <a:pt x="10627" y="1816"/>
                    </a:lnTo>
                    <a:lnTo>
                      <a:pt x="10581" y="1844"/>
                    </a:lnTo>
                    <a:lnTo>
                      <a:pt x="9460" y="2548"/>
                    </a:lnTo>
                    <a:lnTo>
                      <a:pt x="9367" y="2484"/>
                    </a:lnTo>
                    <a:lnTo>
                      <a:pt x="9177" y="2363"/>
                    </a:lnTo>
                    <a:lnTo>
                      <a:pt x="8980" y="2251"/>
                    </a:lnTo>
                    <a:lnTo>
                      <a:pt x="8778" y="2148"/>
                    </a:lnTo>
                    <a:lnTo>
                      <a:pt x="8570" y="2055"/>
                    </a:lnTo>
                    <a:lnTo>
                      <a:pt x="8358" y="1970"/>
                    </a:lnTo>
                    <a:lnTo>
                      <a:pt x="8141" y="1896"/>
                    </a:lnTo>
                    <a:lnTo>
                      <a:pt x="7918" y="1831"/>
                    </a:lnTo>
                    <a:lnTo>
                      <a:pt x="7807" y="1802"/>
                    </a:lnTo>
                    <a:lnTo>
                      <a:pt x="7587" y="484"/>
                    </a:lnTo>
                    <a:lnTo>
                      <a:pt x="7577" y="432"/>
                    </a:lnTo>
                    <a:lnTo>
                      <a:pt x="7542" y="336"/>
                    </a:lnTo>
                    <a:lnTo>
                      <a:pt x="7492" y="248"/>
                    </a:lnTo>
                    <a:lnTo>
                      <a:pt x="7428" y="171"/>
                    </a:lnTo>
                    <a:lnTo>
                      <a:pt x="7351" y="107"/>
                    </a:lnTo>
                    <a:lnTo>
                      <a:pt x="7265" y="56"/>
                    </a:lnTo>
                    <a:lnTo>
                      <a:pt x="7171" y="20"/>
                    </a:lnTo>
                    <a:lnTo>
                      <a:pt x="7069" y="3"/>
                    </a:lnTo>
                    <a:lnTo>
                      <a:pt x="7016" y="0"/>
                    </a:lnTo>
                    <a:lnTo>
                      <a:pt x="6230" y="0"/>
                    </a:lnTo>
                    <a:lnTo>
                      <a:pt x="6177" y="3"/>
                    </a:lnTo>
                    <a:lnTo>
                      <a:pt x="6076" y="20"/>
                    </a:lnTo>
                    <a:lnTo>
                      <a:pt x="5981" y="56"/>
                    </a:lnTo>
                    <a:lnTo>
                      <a:pt x="5895" y="107"/>
                    </a:lnTo>
                    <a:lnTo>
                      <a:pt x="5818" y="171"/>
                    </a:lnTo>
                    <a:lnTo>
                      <a:pt x="5755" y="248"/>
                    </a:lnTo>
                    <a:lnTo>
                      <a:pt x="5704" y="336"/>
                    </a:lnTo>
                    <a:lnTo>
                      <a:pt x="5670" y="432"/>
                    </a:lnTo>
                    <a:lnTo>
                      <a:pt x="5660" y="484"/>
                    </a:lnTo>
                    <a:lnTo>
                      <a:pt x="5440" y="1802"/>
                    </a:lnTo>
                    <a:lnTo>
                      <a:pt x="5347" y="1825"/>
                    </a:lnTo>
                    <a:lnTo>
                      <a:pt x="5163" y="1878"/>
                    </a:lnTo>
                    <a:lnTo>
                      <a:pt x="4982" y="1938"/>
                    </a:lnTo>
                    <a:lnTo>
                      <a:pt x="4805" y="2003"/>
                    </a:lnTo>
                    <a:lnTo>
                      <a:pt x="4630" y="2077"/>
                    </a:lnTo>
                    <a:lnTo>
                      <a:pt x="4459" y="2155"/>
                    </a:lnTo>
                    <a:lnTo>
                      <a:pt x="4292" y="2240"/>
                    </a:lnTo>
                    <a:lnTo>
                      <a:pt x="4128" y="2332"/>
                    </a:lnTo>
                    <a:lnTo>
                      <a:pt x="4048" y="2380"/>
                    </a:lnTo>
                    <a:lnTo>
                      <a:pt x="2982" y="1619"/>
                    </a:lnTo>
                    <a:lnTo>
                      <a:pt x="2939" y="1590"/>
                    </a:lnTo>
                    <a:lnTo>
                      <a:pt x="2845" y="1546"/>
                    </a:lnTo>
                    <a:lnTo>
                      <a:pt x="2748" y="1521"/>
                    </a:lnTo>
                    <a:lnTo>
                      <a:pt x="2648" y="1511"/>
                    </a:lnTo>
                    <a:lnTo>
                      <a:pt x="2549" y="1520"/>
                    </a:lnTo>
                    <a:lnTo>
                      <a:pt x="2451" y="1545"/>
                    </a:lnTo>
                    <a:lnTo>
                      <a:pt x="2359" y="1586"/>
                    </a:lnTo>
                    <a:lnTo>
                      <a:pt x="2275" y="1645"/>
                    </a:lnTo>
                    <a:lnTo>
                      <a:pt x="2236" y="1681"/>
                    </a:lnTo>
                    <a:lnTo>
                      <a:pt x="1681" y="2236"/>
                    </a:lnTo>
                    <a:lnTo>
                      <a:pt x="1645" y="2275"/>
                    </a:lnTo>
                    <a:lnTo>
                      <a:pt x="1586" y="2360"/>
                    </a:lnTo>
                    <a:lnTo>
                      <a:pt x="1545" y="2452"/>
                    </a:lnTo>
                    <a:lnTo>
                      <a:pt x="1520" y="2548"/>
                    </a:lnTo>
                    <a:lnTo>
                      <a:pt x="1511" y="2648"/>
                    </a:lnTo>
                    <a:lnTo>
                      <a:pt x="1521" y="2748"/>
                    </a:lnTo>
                    <a:lnTo>
                      <a:pt x="1546" y="2845"/>
                    </a:lnTo>
                    <a:lnTo>
                      <a:pt x="1591" y="2938"/>
                    </a:lnTo>
                    <a:lnTo>
                      <a:pt x="1620" y="2982"/>
                    </a:lnTo>
                    <a:lnTo>
                      <a:pt x="2382" y="4050"/>
                    </a:lnTo>
                    <a:lnTo>
                      <a:pt x="2335" y="4129"/>
                    </a:lnTo>
                    <a:lnTo>
                      <a:pt x="2245" y="4292"/>
                    </a:lnTo>
                    <a:lnTo>
                      <a:pt x="2160" y="4458"/>
                    </a:lnTo>
                    <a:lnTo>
                      <a:pt x="2082" y="4628"/>
                    </a:lnTo>
                    <a:lnTo>
                      <a:pt x="2010" y="4800"/>
                    </a:lnTo>
                    <a:lnTo>
                      <a:pt x="1944" y="4977"/>
                    </a:lnTo>
                    <a:lnTo>
                      <a:pt x="1885" y="5156"/>
                    </a:lnTo>
                    <a:lnTo>
                      <a:pt x="1832" y="5339"/>
                    </a:lnTo>
                    <a:lnTo>
                      <a:pt x="1809" y="5431"/>
                    </a:lnTo>
                    <a:lnTo>
                      <a:pt x="484" y="5652"/>
                    </a:lnTo>
                    <a:lnTo>
                      <a:pt x="432" y="5662"/>
                    </a:lnTo>
                    <a:lnTo>
                      <a:pt x="336" y="5696"/>
                    </a:lnTo>
                    <a:lnTo>
                      <a:pt x="248" y="5747"/>
                    </a:lnTo>
                    <a:lnTo>
                      <a:pt x="171" y="5811"/>
                    </a:lnTo>
                    <a:lnTo>
                      <a:pt x="106" y="5887"/>
                    </a:lnTo>
                    <a:lnTo>
                      <a:pt x="55" y="5973"/>
                    </a:lnTo>
                    <a:lnTo>
                      <a:pt x="20" y="6068"/>
                    </a:lnTo>
                    <a:lnTo>
                      <a:pt x="1" y="6170"/>
                    </a:lnTo>
                    <a:lnTo>
                      <a:pt x="0" y="6222"/>
                    </a:lnTo>
                    <a:lnTo>
                      <a:pt x="0" y="7007"/>
                    </a:lnTo>
                    <a:lnTo>
                      <a:pt x="1" y="7060"/>
                    </a:lnTo>
                    <a:lnTo>
                      <a:pt x="20" y="7161"/>
                    </a:lnTo>
                    <a:lnTo>
                      <a:pt x="55" y="7256"/>
                    </a:lnTo>
                    <a:lnTo>
                      <a:pt x="106" y="7343"/>
                    </a:lnTo>
                    <a:lnTo>
                      <a:pt x="171" y="7419"/>
                    </a:lnTo>
                    <a:lnTo>
                      <a:pt x="248" y="7483"/>
                    </a:lnTo>
                    <a:lnTo>
                      <a:pt x="336" y="7533"/>
                    </a:lnTo>
                    <a:lnTo>
                      <a:pt x="432" y="7568"/>
                    </a:lnTo>
                    <a:lnTo>
                      <a:pt x="484" y="7579"/>
                    </a:lnTo>
                    <a:lnTo>
                      <a:pt x="1809" y="7799"/>
                    </a:lnTo>
                    <a:lnTo>
                      <a:pt x="1849" y="7951"/>
                    </a:lnTo>
                    <a:lnTo>
                      <a:pt x="1941" y="8249"/>
                    </a:lnTo>
                    <a:lnTo>
                      <a:pt x="2050" y="8538"/>
                    </a:lnTo>
                    <a:lnTo>
                      <a:pt x="2176" y="8818"/>
                    </a:lnTo>
                    <a:lnTo>
                      <a:pt x="2247" y="8953"/>
                    </a:lnTo>
                    <a:lnTo>
                      <a:pt x="1412" y="9987"/>
                    </a:lnTo>
                    <a:lnTo>
                      <a:pt x="1381" y="10029"/>
                    </a:lnTo>
                    <a:lnTo>
                      <a:pt x="1331" y="10120"/>
                    </a:lnTo>
                    <a:lnTo>
                      <a:pt x="1299" y="10215"/>
                    </a:lnTo>
                    <a:lnTo>
                      <a:pt x="1285" y="10315"/>
                    </a:lnTo>
                    <a:lnTo>
                      <a:pt x="1287" y="10415"/>
                    </a:lnTo>
                    <a:lnTo>
                      <a:pt x="1306" y="10513"/>
                    </a:lnTo>
                    <a:lnTo>
                      <a:pt x="1342" y="10607"/>
                    </a:lnTo>
                    <a:lnTo>
                      <a:pt x="1397" y="10695"/>
                    </a:lnTo>
                    <a:lnTo>
                      <a:pt x="1430" y="10736"/>
                    </a:lnTo>
                    <a:lnTo>
                      <a:pt x="1952" y="11323"/>
                    </a:lnTo>
                    <a:lnTo>
                      <a:pt x="1988" y="11360"/>
                    </a:lnTo>
                    <a:lnTo>
                      <a:pt x="2069" y="11424"/>
                    </a:lnTo>
                    <a:lnTo>
                      <a:pt x="2159" y="11472"/>
                    </a:lnTo>
                    <a:lnTo>
                      <a:pt x="2254" y="11503"/>
                    </a:lnTo>
                    <a:lnTo>
                      <a:pt x="2353" y="11516"/>
                    </a:lnTo>
                    <a:lnTo>
                      <a:pt x="2453" y="11514"/>
                    </a:lnTo>
                    <a:lnTo>
                      <a:pt x="2552" y="11493"/>
                    </a:lnTo>
                    <a:lnTo>
                      <a:pt x="2647" y="11454"/>
                    </a:lnTo>
                    <a:lnTo>
                      <a:pt x="2693" y="11428"/>
                    </a:lnTo>
                    <a:lnTo>
                      <a:pt x="3830" y="10713"/>
                    </a:lnTo>
                    <a:lnTo>
                      <a:pt x="3921" y="10774"/>
                    </a:lnTo>
                    <a:lnTo>
                      <a:pt x="4107" y="10890"/>
                    </a:lnTo>
                    <a:lnTo>
                      <a:pt x="4299" y="10997"/>
                    </a:lnTo>
                    <a:lnTo>
                      <a:pt x="4496" y="11094"/>
                    </a:lnTo>
                    <a:lnTo>
                      <a:pt x="4697" y="11184"/>
                    </a:lnTo>
                    <a:lnTo>
                      <a:pt x="4905" y="11265"/>
                    </a:lnTo>
                    <a:lnTo>
                      <a:pt x="5115" y="11337"/>
                    </a:lnTo>
                    <a:lnTo>
                      <a:pt x="5331" y="11400"/>
                    </a:lnTo>
                    <a:lnTo>
                      <a:pt x="5440" y="11428"/>
                    </a:lnTo>
                    <a:lnTo>
                      <a:pt x="5660" y="12745"/>
                    </a:lnTo>
                    <a:lnTo>
                      <a:pt x="5670" y="12797"/>
                    </a:lnTo>
                    <a:lnTo>
                      <a:pt x="5704" y="12894"/>
                    </a:lnTo>
                    <a:lnTo>
                      <a:pt x="5755" y="12982"/>
                    </a:lnTo>
                    <a:lnTo>
                      <a:pt x="5818" y="13059"/>
                    </a:lnTo>
                    <a:lnTo>
                      <a:pt x="5895" y="13123"/>
                    </a:lnTo>
                    <a:lnTo>
                      <a:pt x="5981" y="13174"/>
                    </a:lnTo>
                    <a:lnTo>
                      <a:pt x="6076" y="13209"/>
                    </a:lnTo>
                    <a:lnTo>
                      <a:pt x="6177" y="13228"/>
                    </a:lnTo>
                    <a:lnTo>
                      <a:pt x="6230" y="13229"/>
                    </a:lnTo>
                    <a:lnTo>
                      <a:pt x="7016" y="13229"/>
                    </a:lnTo>
                    <a:lnTo>
                      <a:pt x="7069" y="13228"/>
                    </a:lnTo>
                    <a:lnTo>
                      <a:pt x="7171" y="13209"/>
                    </a:lnTo>
                    <a:lnTo>
                      <a:pt x="7265" y="13174"/>
                    </a:lnTo>
                    <a:lnTo>
                      <a:pt x="7351" y="13123"/>
                    </a:lnTo>
                    <a:lnTo>
                      <a:pt x="7428" y="13059"/>
                    </a:lnTo>
                    <a:lnTo>
                      <a:pt x="7492" y="12982"/>
                    </a:lnTo>
                    <a:lnTo>
                      <a:pt x="7542" y="12894"/>
                    </a:lnTo>
                    <a:lnTo>
                      <a:pt x="7577" y="12797"/>
                    </a:lnTo>
                    <a:lnTo>
                      <a:pt x="7587" y="12745"/>
                    </a:lnTo>
                    <a:lnTo>
                      <a:pt x="7807" y="11428"/>
                    </a:lnTo>
                    <a:lnTo>
                      <a:pt x="7898" y="11404"/>
                    </a:lnTo>
                    <a:lnTo>
                      <a:pt x="8080" y="11352"/>
                    </a:lnTo>
                    <a:lnTo>
                      <a:pt x="8258" y="11295"/>
                    </a:lnTo>
                    <a:lnTo>
                      <a:pt x="8435" y="11229"/>
                    </a:lnTo>
                    <a:lnTo>
                      <a:pt x="8606" y="11158"/>
                    </a:lnTo>
                    <a:lnTo>
                      <a:pt x="8775" y="11080"/>
                    </a:lnTo>
                    <a:lnTo>
                      <a:pt x="8941" y="10997"/>
                    </a:lnTo>
                    <a:lnTo>
                      <a:pt x="9102" y="10907"/>
                    </a:lnTo>
                    <a:lnTo>
                      <a:pt x="9182" y="10860"/>
                    </a:lnTo>
                    <a:lnTo>
                      <a:pt x="10292" y="11652"/>
                    </a:lnTo>
                    <a:lnTo>
                      <a:pt x="10336" y="11681"/>
                    </a:lnTo>
                    <a:lnTo>
                      <a:pt x="10429" y="11726"/>
                    </a:lnTo>
                    <a:lnTo>
                      <a:pt x="10527" y="11752"/>
                    </a:lnTo>
                    <a:lnTo>
                      <a:pt x="10627" y="11761"/>
                    </a:lnTo>
                    <a:lnTo>
                      <a:pt x="10726" y="11753"/>
                    </a:lnTo>
                    <a:lnTo>
                      <a:pt x="10823" y="11728"/>
                    </a:lnTo>
                    <a:lnTo>
                      <a:pt x="10915" y="11686"/>
                    </a:lnTo>
                    <a:lnTo>
                      <a:pt x="11000" y="11627"/>
                    </a:lnTo>
                    <a:lnTo>
                      <a:pt x="11039" y="11590"/>
                    </a:lnTo>
                    <a:lnTo>
                      <a:pt x="11594" y="11036"/>
                    </a:lnTo>
                    <a:lnTo>
                      <a:pt x="11629" y="10997"/>
                    </a:lnTo>
                    <a:lnTo>
                      <a:pt x="11688" y="10913"/>
                    </a:lnTo>
                    <a:lnTo>
                      <a:pt x="11730" y="10821"/>
                    </a:lnTo>
                    <a:lnTo>
                      <a:pt x="11755" y="10723"/>
                    </a:lnTo>
                    <a:lnTo>
                      <a:pt x="11764" y="10625"/>
                    </a:lnTo>
                    <a:lnTo>
                      <a:pt x="11754" y="10525"/>
                    </a:lnTo>
                    <a:lnTo>
                      <a:pt x="11729" y="10427"/>
                    </a:lnTo>
                    <a:lnTo>
                      <a:pt x="11684" y="10334"/>
                    </a:lnTo>
                    <a:lnTo>
                      <a:pt x="11654" y="10290"/>
                    </a:lnTo>
                    <a:lnTo>
                      <a:pt x="10864" y="9182"/>
                    </a:lnTo>
                    <a:lnTo>
                      <a:pt x="10911" y="9102"/>
                    </a:lnTo>
                    <a:lnTo>
                      <a:pt x="11002" y="8940"/>
                    </a:lnTo>
                    <a:lnTo>
                      <a:pt x="11087" y="8772"/>
                    </a:lnTo>
                    <a:lnTo>
                      <a:pt x="11165" y="8603"/>
                    </a:lnTo>
                    <a:lnTo>
                      <a:pt x="11238" y="8429"/>
                    </a:lnTo>
                    <a:lnTo>
                      <a:pt x="11303" y="8253"/>
                    </a:lnTo>
                    <a:lnTo>
                      <a:pt x="11362" y="8073"/>
                    </a:lnTo>
                    <a:lnTo>
                      <a:pt x="11415" y="7890"/>
                    </a:lnTo>
                    <a:lnTo>
                      <a:pt x="11438" y="7797"/>
                    </a:lnTo>
                    <a:lnTo>
                      <a:pt x="12749" y="7579"/>
                    </a:lnTo>
                    <a:lnTo>
                      <a:pt x="12801" y="7568"/>
                    </a:lnTo>
                    <a:lnTo>
                      <a:pt x="12898" y="7533"/>
                    </a:lnTo>
                    <a:lnTo>
                      <a:pt x="12986" y="7483"/>
                    </a:lnTo>
                    <a:lnTo>
                      <a:pt x="13062" y="7419"/>
                    </a:lnTo>
                    <a:lnTo>
                      <a:pt x="13126" y="7343"/>
                    </a:lnTo>
                    <a:lnTo>
                      <a:pt x="13177" y="7256"/>
                    </a:lnTo>
                    <a:lnTo>
                      <a:pt x="13213" y="7161"/>
                    </a:lnTo>
                    <a:lnTo>
                      <a:pt x="13232" y="7060"/>
                    </a:lnTo>
                    <a:lnTo>
                      <a:pt x="13233" y="7007"/>
                    </a:lnTo>
                    <a:lnTo>
                      <a:pt x="13233" y="6222"/>
                    </a:lnTo>
                    <a:lnTo>
                      <a:pt x="13231" y="6170"/>
                    </a:lnTo>
                    <a:lnTo>
                      <a:pt x="13213" y="6068"/>
                    </a:lnTo>
                    <a:lnTo>
                      <a:pt x="13177" y="5973"/>
                    </a:lnTo>
                    <a:lnTo>
                      <a:pt x="13126" y="5887"/>
                    </a:lnTo>
                    <a:lnTo>
                      <a:pt x="13062" y="5811"/>
                    </a:lnTo>
                    <a:lnTo>
                      <a:pt x="12985" y="5747"/>
                    </a:lnTo>
                    <a:lnTo>
                      <a:pt x="12897" y="5696"/>
                    </a:lnTo>
                    <a:lnTo>
                      <a:pt x="12801" y="5662"/>
                    </a:lnTo>
                    <a:lnTo>
                      <a:pt x="12749" y="5652"/>
                    </a:lnTo>
                    <a:close/>
                    <a:moveTo>
                      <a:pt x="6637" y="9096"/>
                    </a:moveTo>
                    <a:lnTo>
                      <a:pt x="6573" y="9095"/>
                    </a:lnTo>
                    <a:lnTo>
                      <a:pt x="6446" y="9088"/>
                    </a:lnTo>
                    <a:lnTo>
                      <a:pt x="6321" y="9076"/>
                    </a:lnTo>
                    <a:lnTo>
                      <a:pt x="6198" y="9057"/>
                    </a:lnTo>
                    <a:lnTo>
                      <a:pt x="6076" y="9033"/>
                    </a:lnTo>
                    <a:lnTo>
                      <a:pt x="5958" y="9002"/>
                    </a:lnTo>
                    <a:lnTo>
                      <a:pt x="5842" y="8965"/>
                    </a:lnTo>
                    <a:lnTo>
                      <a:pt x="5728" y="8923"/>
                    </a:lnTo>
                    <a:lnTo>
                      <a:pt x="5616" y="8876"/>
                    </a:lnTo>
                    <a:lnTo>
                      <a:pt x="5507" y="8824"/>
                    </a:lnTo>
                    <a:lnTo>
                      <a:pt x="5402" y="8767"/>
                    </a:lnTo>
                    <a:lnTo>
                      <a:pt x="5300" y="8705"/>
                    </a:lnTo>
                    <a:lnTo>
                      <a:pt x="5201" y="8637"/>
                    </a:lnTo>
                    <a:lnTo>
                      <a:pt x="5105" y="8566"/>
                    </a:lnTo>
                    <a:lnTo>
                      <a:pt x="5013" y="8490"/>
                    </a:lnTo>
                    <a:lnTo>
                      <a:pt x="4926" y="8410"/>
                    </a:lnTo>
                    <a:lnTo>
                      <a:pt x="4841" y="8326"/>
                    </a:lnTo>
                    <a:lnTo>
                      <a:pt x="4761" y="8239"/>
                    </a:lnTo>
                    <a:lnTo>
                      <a:pt x="4685" y="8147"/>
                    </a:lnTo>
                    <a:lnTo>
                      <a:pt x="4613" y="8050"/>
                    </a:lnTo>
                    <a:lnTo>
                      <a:pt x="4547" y="7952"/>
                    </a:lnTo>
                    <a:lnTo>
                      <a:pt x="4485" y="7850"/>
                    </a:lnTo>
                    <a:lnTo>
                      <a:pt x="4427" y="7744"/>
                    </a:lnTo>
                    <a:lnTo>
                      <a:pt x="4375" y="7635"/>
                    </a:lnTo>
                    <a:lnTo>
                      <a:pt x="4327" y="7524"/>
                    </a:lnTo>
                    <a:lnTo>
                      <a:pt x="4287" y="7410"/>
                    </a:lnTo>
                    <a:lnTo>
                      <a:pt x="4250" y="7294"/>
                    </a:lnTo>
                    <a:lnTo>
                      <a:pt x="4219" y="7175"/>
                    </a:lnTo>
                    <a:lnTo>
                      <a:pt x="4195" y="7054"/>
                    </a:lnTo>
                    <a:lnTo>
                      <a:pt x="4176" y="6931"/>
                    </a:lnTo>
                    <a:lnTo>
                      <a:pt x="4164" y="6806"/>
                    </a:lnTo>
                    <a:lnTo>
                      <a:pt x="4157" y="6678"/>
                    </a:lnTo>
                    <a:lnTo>
                      <a:pt x="4156" y="6615"/>
                    </a:lnTo>
                    <a:lnTo>
                      <a:pt x="4157" y="6551"/>
                    </a:lnTo>
                    <a:lnTo>
                      <a:pt x="4164" y="6424"/>
                    </a:lnTo>
                    <a:lnTo>
                      <a:pt x="4176" y="6299"/>
                    </a:lnTo>
                    <a:lnTo>
                      <a:pt x="4195" y="6176"/>
                    </a:lnTo>
                    <a:lnTo>
                      <a:pt x="4219" y="6055"/>
                    </a:lnTo>
                    <a:lnTo>
                      <a:pt x="4250" y="5935"/>
                    </a:lnTo>
                    <a:lnTo>
                      <a:pt x="4287" y="5819"/>
                    </a:lnTo>
                    <a:lnTo>
                      <a:pt x="4327" y="5705"/>
                    </a:lnTo>
                    <a:lnTo>
                      <a:pt x="4375" y="5594"/>
                    </a:lnTo>
                    <a:lnTo>
                      <a:pt x="4427" y="5486"/>
                    </a:lnTo>
                    <a:lnTo>
                      <a:pt x="4485" y="5381"/>
                    </a:lnTo>
                    <a:lnTo>
                      <a:pt x="4547" y="5278"/>
                    </a:lnTo>
                    <a:lnTo>
                      <a:pt x="4613" y="5179"/>
                    </a:lnTo>
                    <a:lnTo>
                      <a:pt x="4685" y="5084"/>
                    </a:lnTo>
                    <a:lnTo>
                      <a:pt x="4761" y="4992"/>
                    </a:lnTo>
                    <a:lnTo>
                      <a:pt x="4841" y="4903"/>
                    </a:lnTo>
                    <a:lnTo>
                      <a:pt x="4926" y="4819"/>
                    </a:lnTo>
                    <a:lnTo>
                      <a:pt x="5013" y="4740"/>
                    </a:lnTo>
                    <a:lnTo>
                      <a:pt x="5105" y="4663"/>
                    </a:lnTo>
                    <a:lnTo>
                      <a:pt x="5201" y="4592"/>
                    </a:lnTo>
                    <a:lnTo>
                      <a:pt x="5300" y="4525"/>
                    </a:lnTo>
                    <a:lnTo>
                      <a:pt x="5402" y="4463"/>
                    </a:lnTo>
                    <a:lnTo>
                      <a:pt x="5507" y="4406"/>
                    </a:lnTo>
                    <a:lnTo>
                      <a:pt x="5616" y="4353"/>
                    </a:lnTo>
                    <a:lnTo>
                      <a:pt x="5728" y="4307"/>
                    </a:lnTo>
                    <a:lnTo>
                      <a:pt x="5842" y="4265"/>
                    </a:lnTo>
                    <a:lnTo>
                      <a:pt x="5958" y="4228"/>
                    </a:lnTo>
                    <a:lnTo>
                      <a:pt x="6076" y="4198"/>
                    </a:lnTo>
                    <a:lnTo>
                      <a:pt x="6198" y="4173"/>
                    </a:lnTo>
                    <a:lnTo>
                      <a:pt x="6321" y="4154"/>
                    </a:lnTo>
                    <a:lnTo>
                      <a:pt x="6446" y="4142"/>
                    </a:lnTo>
                    <a:lnTo>
                      <a:pt x="6573" y="4135"/>
                    </a:lnTo>
                    <a:lnTo>
                      <a:pt x="6637" y="4135"/>
                    </a:lnTo>
                    <a:lnTo>
                      <a:pt x="6701" y="4135"/>
                    </a:lnTo>
                    <a:lnTo>
                      <a:pt x="6829" y="4142"/>
                    </a:lnTo>
                    <a:lnTo>
                      <a:pt x="6954" y="4154"/>
                    </a:lnTo>
                    <a:lnTo>
                      <a:pt x="7077" y="4173"/>
                    </a:lnTo>
                    <a:lnTo>
                      <a:pt x="7197" y="4198"/>
                    </a:lnTo>
                    <a:lnTo>
                      <a:pt x="7316" y="4228"/>
                    </a:lnTo>
                    <a:lnTo>
                      <a:pt x="7433" y="4265"/>
                    </a:lnTo>
                    <a:lnTo>
                      <a:pt x="7547" y="4307"/>
                    </a:lnTo>
                    <a:lnTo>
                      <a:pt x="7658" y="4353"/>
                    </a:lnTo>
                    <a:lnTo>
                      <a:pt x="7767" y="4406"/>
                    </a:lnTo>
                    <a:lnTo>
                      <a:pt x="7872" y="4463"/>
                    </a:lnTo>
                    <a:lnTo>
                      <a:pt x="7974" y="4525"/>
                    </a:lnTo>
                    <a:lnTo>
                      <a:pt x="8073" y="4592"/>
                    </a:lnTo>
                    <a:lnTo>
                      <a:pt x="8169" y="4663"/>
                    </a:lnTo>
                    <a:lnTo>
                      <a:pt x="8261" y="4740"/>
                    </a:lnTo>
                    <a:lnTo>
                      <a:pt x="8349" y="4819"/>
                    </a:lnTo>
                    <a:lnTo>
                      <a:pt x="8433" y="4903"/>
                    </a:lnTo>
                    <a:lnTo>
                      <a:pt x="8513" y="4992"/>
                    </a:lnTo>
                    <a:lnTo>
                      <a:pt x="8590" y="5084"/>
                    </a:lnTo>
                    <a:lnTo>
                      <a:pt x="8661" y="5179"/>
                    </a:lnTo>
                    <a:lnTo>
                      <a:pt x="8727" y="5278"/>
                    </a:lnTo>
                    <a:lnTo>
                      <a:pt x="8790" y="5381"/>
                    </a:lnTo>
                    <a:lnTo>
                      <a:pt x="8847" y="5486"/>
                    </a:lnTo>
                    <a:lnTo>
                      <a:pt x="8899" y="5594"/>
                    </a:lnTo>
                    <a:lnTo>
                      <a:pt x="8946" y="5705"/>
                    </a:lnTo>
                    <a:lnTo>
                      <a:pt x="8988" y="5819"/>
                    </a:lnTo>
                    <a:lnTo>
                      <a:pt x="9024" y="5935"/>
                    </a:lnTo>
                    <a:lnTo>
                      <a:pt x="9055" y="6055"/>
                    </a:lnTo>
                    <a:lnTo>
                      <a:pt x="9079" y="6176"/>
                    </a:lnTo>
                    <a:lnTo>
                      <a:pt x="9098" y="6299"/>
                    </a:lnTo>
                    <a:lnTo>
                      <a:pt x="9111" y="6424"/>
                    </a:lnTo>
                    <a:lnTo>
                      <a:pt x="9118" y="6551"/>
                    </a:lnTo>
                    <a:lnTo>
                      <a:pt x="9118" y="6615"/>
                    </a:lnTo>
                    <a:lnTo>
                      <a:pt x="9118" y="6678"/>
                    </a:lnTo>
                    <a:lnTo>
                      <a:pt x="9111" y="6806"/>
                    </a:lnTo>
                    <a:lnTo>
                      <a:pt x="9098" y="6931"/>
                    </a:lnTo>
                    <a:lnTo>
                      <a:pt x="9079" y="7054"/>
                    </a:lnTo>
                    <a:lnTo>
                      <a:pt x="9055" y="7175"/>
                    </a:lnTo>
                    <a:lnTo>
                      <a:pt x="9024" y="7294"/>
                    </a:lnTo>
                    <a:lnTo>
                      <a:pt x="8988" y="7410"/>
                    </a:lnTo>
                    <a:lnTo>
                      <a:pt x="8946" y="7524"/>
                    </a:lnTo>
                    <a:lnTo>
                      <a:pt x="8899" y="7635"/>
                    </a:lnTo>
                    <a:lnTo>
                      <a:pt x="8847" y="7744"/>
                    </a:lnTo>
                    <a:lnTo>
                      <a:pt x="8790" y="7850"/>
                    </a:lnTo>
                    <a:lnTo>
                      <a:pt x="8727" y="7952"/>
                    </a:lnTo>
                    <a:lnTo>
                      <a:pt x="8661" y="8050"/>
                    </a:lnTo>
                    <a:lnTo>
                      <a:pt x="8590" y="8147"/>
                    </a:lnTo>
                    <a:lnTo>
                      <a:pt x="8513" y="8239"/>
                    </a:lnTo>
                    <a:lnTo>
                      <a:pt x="8433" y="8326"/>
                    </a:lnTo>
                    <a:lnTo>
                      <a:pt x="8349" y="8410"/>
                    </a:lnTo>
                    <a:lnTo>
                      <a:pt x="8261" y="8490"/>
                    </a:lnTo>
                    <a:lnTo>
                      <a:pt x="8169" y="8566"/>
                    </a:lnTo>
                    <a:lnTo>
                      <a:pt x="8073" y="8637"/>
                    </a:lnTo>
                    <a:lnTo>
                      <a:pt x="7974" y="8705"/>
                    </a:lnTo>
                    <a:lnTo>
                      <a:pt x="7872" y="8767"/>
                    </a:lnTo>
                    <a:lnTo>
                      <a:pt x="7767" y="8824"/>
                    </a:lnTo>
                    <a:lnTo>
                      <a:pt x="7658" y="8876"/>
                    </a:lnTo>
                    <a:lnTo>
                      <a:pt x="7547" y="8923"/>
                    </a:lnTo>
                    <a:lnTo>
                      <a:pt x="7433" y="8965"/>
                    </a:lnTo>
                    <a:lnTo>
                      <a:pt x="7316" y="9002"/>
                    </a:lnTo>
                    <a:lnTo>
                      <a:pt x="7197" y="9033"/>
                    </a:lnTo>
                    <a:lnTo>
                      <a:pt x="7077" y="9057"/>
                    </a:lnTo>
                    <a:lnTo>
                      <a:pt x="6954" y="9076"/>
                    </a:lnTo>
                    <a:lnTo>
                      <a:pt x="6829" y="9088"/>
                    </a:lnTo>
                    <a:lnTo>
                      <a:pt x="6701" y="9095"/>
                    </a:lnTo>
                    <a:lnTo>
                      <a:pt x="6637" y="9096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54" name="Group 12"/>
              <p:cNvGrpSpPr>
                <a:grpSpLocks noChangeAspect="1"/>
              </p:cNvGrpSpPr>
              <p:nvPr/>
            </p:nvGrpSpPr>
            <p:grpSpPr bwMode="auto">
              <a:xfrm>
                <a:off x="10864951" y="643633"/>
                <a:ext cx="218340" cy="173685"/>
                <a:chOff x="2015" y="2759"/>
                <a:chExt cx="841" cy="669"/>
              </a:xfrm>
              <a:solidFill>
                <a:schemeClr val="bg1"/>
              </a:solidFill>
            </p:grpSpPr>
            <p:sp>
              <p:nvSpPr>
                <p:cNvPr id="56" name="Freeform 13"/>
                <p:cNvSpPr>
                  <a:spLocks/>
                </p:cNvSpPr>
                <p:nvPr/>
              </p:nvSpPr>
              <p:spPr bwMode="auto">
                <a:xfrm>
                  <a:off x="2135" y="2894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7" name="Freeform 14"/>
                <p:cNvSpPr>
                  <a:spLocks/>
                </p:cNvSpPr>
                <p:nvPr/>
              </p:nvSpPr>
              <p:spPr bwMode="auto">
                <a:xfrm>
                  <a:off x="2015" y="2759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59" name="포인트가 5개인 별 58"/>
              <p:cNvSpPr/>
              <p:nvPr/>
            </p:nvSpPr>
            <p:spPr>
              <a:xfrm>
                <a:off x="11189035" y="637971"/>
                <a:ext cx="179348" cy="179348"/>
              </a:xfrm>
              <a:prstGeom prst="star5">
                <a:avLst>
                  <a:gd name="adj" fmla="val 20625"/>
                  <a:gd name="hf" fmla="val 105146"/>
                  <a:gd name="vf" fmla="val 110557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직사각형 6"/>
            <p:cNvSpPr/>
            <p:nvPr/>
          </p:nvSpPr>
          <p:spPr>
            <a:xfrm>
              <a:off x="3873499" y="2122171"/>
              <a:ext cx="4800601" cy="31432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  <a:effectLst>
              <a:outerShdw dist="12700" dir="16200000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8488625" y="2128950"/>
              <a:ext cx="185475" cy="31364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 latinLnBrk="0">
                <a:defRPr/>
              </a:pPr>
              <a:r>
                <a:rPr lang="ko-KR" altLang="en-US" sz="800" kern="0" dirty="0">
                  <a:solidFill>
                    <a:prstClr val="white">
                      <a:lumMod val="75000"/>
                    </a:prstClr>
                  </a:solidFill>
                </a:rPr>
                <a:t>▲                                                                     </a:t>
              </a:r>
              <a:r>
                <a:rPr lang="en-US" altLang="ko-KR" sz="800" kern="0" dirty="0">
                  <a:solidFill>
                    <a:prstClr val="white">
                      <a:lumMod val="75000"/>
                    </a:prstClr>
                  </a:solidFill>
                </a:rPr>
                <a:t>    </a:t>
              </a:r>
              <a:r>
                <a:rPr lang="ko-KR" altLang="en-US" sz="800" kern="0" dirty="0">
                  <a:solidFill>
                    <a:prstClr val="white">
                      <a:lumMod val="75000"/>
                    </a:prstClr>
                  </a:solidFill>
                </a:rPr>
                <a:t>▼</a:t>
              </a: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4686393" y="1674301"/>
            <a:ext cx="2683615" cy="323850"/>
          </a:xfrm>
          <a:prstGeom prst="rect">
            <a:avLst/>
          </a:prstGeom>
          <a:solidFill>
            <a:srgbClr val="EBF3F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en-US" altLang="ko-KR" sz="14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2021180045 </a:t>
            </a:r>
            <a:r>
              <a:rPr lang="ko-KR" altLang="en-US" sz="14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황유림</a:t>
            </a:r>
            <a:endParaRPr lang="ko-KR" altLang="en-US" sz="3200" b="1" kern="0" dirty="0">
              <a:solidFill>
                <a:prstClr val="black">
                  <a:lumMod val="50000"/>
                  <a:lumOff val="50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888338" y="2457268"/>
            <a:ext cx="4615126" cy="926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000" i="1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2DGP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3A9009-219E-938D-CFB8-FB82445DD225}"/>
              </a:ext>
            </a:extLst>
          </p:cNvPr>
          <p:cNvSpPr txBox="1"/>
          <p:nvPr/>
        </p:nvSpPr>
        <p:spPr>
          <a:xfrm>
            <a:off x="3099604" y="3123077"/>
            <a:ext cx="6096964" cy="1928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88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sz="88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주차</a:t>
            </a:r>
            <a:endParaRPr lang="en-US" altLang="ko-KR" sz="8800" kern="0" dirty="0">
              <a:solidFill>
                <a:prstClr val="black">
                  <a:lumMod val="50000"/>
                  <a:lumOff val="50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4645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AC1F40E-EA39-BBAA-415F-CB67E987D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950" y="2368550"/>
            <a:ext cx="1638300" cy="2190750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F7B88C8-EE6E-C11E-7C6B-28EF1B3CA630}"/>
              </a:ext>
            </a:extLst>
          </p:cNvPr>
          <p:cNvCxnSpPr>
            <a:cxnSpLocks/>
          </p:cNvCxnSpPr>
          <p:nvPr/>
        </p:nvCxnSpPr>
        <p:spPr>
          <a:xfrm>
            <a:off x="5524500" y="2681817"/>
            <a:ext cx="160867" cy="1259416"/>
          </a:xfrm>
          <a:prstGeom prst="line">
            <a:avLst/>
          </a:prstGeom>
          <a:ln w="57150">
            <a:solidFill>
              <a:srgbClr val="5F3B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61A4472-EA81-14BA-6A44-041207EC9F9A}"/>
              </a:ext>
            </a:extLst>
          </p:cNvPr>
          <p:cNvCxnSpPr>
            <a:cxnSpLocks/>
          </p:cNvCxnSpPr>
          <p:nvPr/>
        </p:nvCxnSpPr>
        <p:spPr>
          <a:xfrm flipH="1">
            <a:off x="6449484" y="2681817"/>
            <a:ext cx="139699" cy="1259416"/>
          </a:xfrm>
          <a:prstGeom prst="line">
            <a:avLst/>
          </a:prstGeom>
          <a:ln w="57150">
            <a:solidFill>
              <a:srgbClr val="5F3B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B758435-FB52-48FC-95E1-E59C9718F0D8}"/>
              </a:ext>
            </a:extLst>
          </p:cNvPr>
          <p:cNvCxnSpPr>
            <a:cxnSpLocks/>
          </p:cNvCxnSpPr>
          <p:nvPr/>
        </p:nvCxnSpPr>
        <p:spPr>
          <a:xfrm>
            <a:off x="5662084" y="3917950"/>
            <a:ext cx="812800" cy="0"/>
          </a:xfrm>
          <a:prstGeom prst="line">
            <a:avLst/>
          </a:prstGeom>
          <a:ln w="57150">
            <a:solidFill>
              <a:srgbClr val="5F3B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F29DA57C-5445-3D11-E881-3B97B811633C}"/>
              </a:ext>
            </a:extLst>
          </p:cNvPr>
          <p:cNvSpPr/>
          <p:nvPr/>
        </p:nvSpPr>
        <p:spPr>
          <a:xfrm>
            <a:off x="5668435" y="3013079"/>
            <a:ext cx="781050" cy="823384"/>
          </a:xfrm>
          <a:custGeom>
            <a:avLst/>
            <a:gdLst>
              <a:gd name="connsiteX0" fmla="*/ 107319 w 781050"/>
              <a:gd name="connsiteY0" fmla="*/ 823384 h 823384"/>
              <a:gd name="connsiteX1" fmla="*/ 683667 w 781050"/>
              <a:gd name="connsiteY1" fmla="*/ 823384 h 823384"/>
              <a:gd name="connsiteX2" fmla="*/ 733332 w 781050"/>
              <a:gd name="connsiteY2" fmla="*/ 403458 h 823384"/>
              <a:gd name="connsiteX3" fmla="*/ 781050 w 781050"/>
              <a:gd name="connsiteY3" fmla="*/ 0 h 823384"/>
              <a:gd name="connsiteX4" fmla="*/ 390525 w 781050"/>
              <a:gd name="connsiteY4" fmla="*/ 0 h 823384"/>
              <a:gd name="connsiteX5" fmla="*/ 0 w 781050"/>
              <a:gd name="connsiteY5" fmla="*/ 0 h 823384"/>
              <a:gd name="connsiteX6" fmla="*/ 54733 w 781050"/>
              <a:gd name="connsiteY6" fmla="*/ 419926 h 823384"/>
              <a:gd name="connsiteX7" fmla="*/ 107319 w 781050"/>
              <a:gd name="connsiteY7" fmla="*/ 823384 h 823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1050" h="823384" fill="none" extrusionOk="0">
                <a:moveTo>
                  <a:pt x="107319" y="823384"/>
                </a:moveTo>
                <a:cubicBezTo>
                  <a:pt x="292339" y="777792"/>
                  <a:pt x="563714" y="874464"/>
                  <a:pt x="683667" y="823384"/>
                </a:cubicBezTo>
                <a:cubicBezTo>
                  <a:pt x="679456" y="700467"/>
                  <a:pt x="755113" y="518200"/>
                  <a:pt x="733332" y="403458"/>
                </a:cubicBezTo>
                <a:cubicBezTo>
                  <a:pt x="711551" y="288716"/>
                  <a:pt x="781162" y="139987"/>
                  <a:pt x="781050" y="0"/>
                </a:cubicBezTo>
                <a:cubicBezTo>
                  <a:pt x="589019" y="29614"/>
                  <a:pt x="581432" y="-30643"/>
                  <a:pt x="390525" y="0"/>
                </a:cubicBezTo>
                <a:cubicBezTo>
                  <a:pt x="199619" y="30643"/>
                  <a:pt x="100059" y="-25026"/>
                  <a:pt x="0" y="0"/>
                </a:cubicBezTo>
                <a:cubicBezTo>
                  <a:pt x="30188" y="97281"/>
                  <a:pt x="24270" y="212321"/>
                  <a:pt x="54733" y="419926"/>
                </a:cubicBezTo>
                <a:cubicBezTo>
                  <a:pt x="85196" y="627531"/>
                  <a:pt x="78341" y="744559"/>
                  <a:pt x="107319" y="823384"/>
                </a:cubicBezTo>
                <a:close/>
              </a:path>
              <a:path w="781050" h="823384" stroke="0" extrusionOk="0">
                <a:moveTo>
                  <a:pt x="107319" y="823384"/>
                </a:moveTo>
                <a:cubicBezTo>
                  <a:pt x="235035" y="804676"/>
                  <a:pt x="546613" y="891261"/>
                  <a:pt x="683667" y="823384"/>
                </a:cubicBezTo>
                <a:cubicBezTo>
                  <a:pt x="697962" y="685961"/>
                  <a:pt x="769306" y="491639"/>
                  <a:pt x="734306" y="395224"/>
                </a:cubicBezTo>
                <a:cubicBezTo>
                  <a:pt x="699306" y="298809"/>
                  <a:pt x="763525" y="189253"/>
                  <a:pt x="781050" y="0"/>
                </a:cubicBezTo>
                <a:cubicBezTo>
                  <a:pt x="692105" y="38653"/>
                  <a:pt x="502056" y="-20861"/>
                  <a:pt x="406146" y="0"/>
                </a:cubicBezTo>
                <a:cubicBezTo>
                  <a:pt x="310236" y="20861"/>
                  <a:pt x="85619" y="-20364"/>
                  <a:pt x="0" y="0"/>
                </a:cubicBezTo>
                <a:cubicBezTo>
                  <a:pt x="33235" y="125178"/>
                  <a:pt x="20036" y="287355"/>
                  <a:pt x="50440" y="386990"/>
                </a:cubicBezTo>
                <a:cubicBezTo>
                  <a:pt x="80844" y="486625"/>
                  <a:pt x="43604" y="729671"/>
                  <a:pt x="107319" y="823384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6633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3802917166">
                  <a:custGeom>
                    <a:avLst/>
                    <a:gdLst>
                      <a:gd name="connsiteX0" fmla="*/ 114300 w 831850"/>
                      <a:gd name="connsiteY0" fmla="*/ 825500 h 825500"/>
                      <a:gd name="connsiteX1" fmla="*/ 728134 w 831850"/>
                      <a:gd name="connsiteY1" fmla="*/ 825500 h 825500"/>
                      <a:gd name="connsiteX2" fmla="*/ 831850 w 831850"/>
                      <a:gd name="connsiteY2" fmla="*/ 0 h 825500"/>
                      <a:gd name="connsiteX3" fmla="*/ 0 w 831850"/>
                      <a:gd name="connsiteY3" fmla="*/ 0 h 825500"/>
                      <a:gd name="connsiteX4" fmla="*/ 114300 w 831850"/>
                      <a:gd name="connsiteY4" fmla="*/ 825500 h 825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31850" h="825500">
                        <a:moveTo>
                          <a:pt x="114300" y="825500"/>
                        </a:moveTo>
                        <a:lnTo>
                          <a:pt x="728134" y="825500"/>
                        </a:lnTo>
                        <a:lnTo>
                          <a:pt x="831850" y="0"/>
                        </a:lnTo>
                        <a:lnTo>
                          <a:pt x="0" y="0"/>
                        </a:lnTo>
                        <a:lnTo>
                          <a:pt x="114300" y="825500"/>
                        </a:ln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ln w="19050">
                  <a:noFill/>
                </a:ln>
                <a:solidFill>
                  <a:srgbClr val="5F3B4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척수액</a:t>
            </a:r>
            <a:endParaRPr lang="ko-KR" altLang="en-US" sz="1600" dirty="0">
              <a:ln w="19050">
                <a:noFill/>
              </a:ln>
              <a:solidFill>
                <a:srgbClr val="5F3B42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337549F-4DF3-6473-CFBC-5FF9E7AEE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617" y="3976688"/>
            <a:ext cx="439210" cy="439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5A932650-9ACA-4485-1D55-722C37BF7138}"/>
              </a:ext>
            </a:extLst>
          </p:cNvPr>
          <p:cNvSpPr/>
          <p:nvPr/>
        </p:nvSpPr>
        <p:spPr>
          <a:xfrm>
            <a:off x="5613402" y="2743889"/>
            <a:ext cx="893233" cy="186265"/>
          </a:xfrm>
          <a:custGeom>
            <a:avLst/>
            <a:gdLst>
              <a:gd name="connsiteX0" fmla="*/ 0 w 893233"/>
              <a:gd name="connsiteY0" fmla="*/ 5271 h 186265"/>
              <a:gd name="connsiteX1" fmla="*/ 31750 w 893233"/>
              <a:gd name="connsiteY1" fmla="*/ 186265 h 186265"/>
              <a:gd name="connsiteX2" fmla="*/ 434171 w 893233"/>
              <a:gd name="connsiteY2" fmla="*/ 182821 h 186265"/>
              <a:gd name="connsiteX3" fmla="*/ 853017 w 893233"/>
              <a:gd name="connsiteY3" fmla="*/ 179236 h 186265"/>
              <a:gd name="connsiteX4" fmla="*/ 893233 w 893233"/>
              <a:gd name="connsiteY4" fmla="*/ 0 h 186265"/>
              <a:gd name="connsiteX5" fmla="*/ 473413 w 893233"/>
              <a:gd name="connsiteY5" fmla="*/ 2477 h 186265"/>
              <a:gd name="connsiteX6" fmla="*/ 0 w 893233"/>
              <a:gd name="connsiteY6" fmla="*/ 5271 h 1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3233" h="186265" fill="none" extrusionOk="0">
                <a:moveTo>
                  <a:pt x="0" y="5271"/>
                </a:moveTo>
                <a:cubicBezTo>
                  <a:pt x="16055" y="61368"/>
                  <a:pt x="5262" y="149954"/>
                  <a:pt x="31750" y="186265"/>
                </a:cubicBezTo>
                <a:cubicBezTo>
                  <a:pt x="204076" y="159763"/>
                  <a:pt x="343075" y="186334"/>
                  <a:pt x="434171" y="182821"/>
                </a:cubicBezTo>
                <a:cubicBezTo>
                  <a:pt x="525267" y="179308"/>
                  <a:pt x="678611" y="211797"/>
                  <a:pt x="853017" y="179236"/>
                </a:cubicBezTo>
                <a:cubicBezTo>
                  <a:pt x="859243" y="111078"/>
                  <a:pt x="879247" y="86783"/>
                  <a:pt x="893233" y="0"/>
                </a:cubicBezTo>
                <a:cubicBezTo>
                  <a:pt x="703432" y="18111"/>
                  <a:pt x="623870" y="-1883"/>
                  <a:pt x="473413" y="2477"/>
                </a:cubicBezTo>
                <a:cubicBezTo>
                  <a:pt x="322956" y="6837"/>
                  <a:pt x="177638" y="-37423"/>
                  <a:pt x="0" y="5271"/>
                </a:cubicBezTo>
                <a:close/>
              </a:path>
              <a:path w="893233" h="186265" stroke="0" extrusionOk="0">
                <a:moveTo>
                  <a:pt x="0" y="5271"/>
                </a:moveTo>
                <a:cubicBezTo>
                  <a:pt x="20715" y="56084"/>
                  <a:pt x="11884" y="126827"/>
                  <a:pt x="31750" y="186265"/>
                </a:cubicBezTo>
                <a:cubicBezTo>
                  <a:pt x="145928" y="167126"/>
                  <a:pt x="325419" y="229302"/>
                  <a:pt x="442384" y="182751"/>
                </a:cubicBezTo>
                <a:cubicBezTo>
                  <a:pt x="559349" y="136200"/>
                  <a:pt x="668858" y="228368"/>
                  <a:pt x="853017" y="179236"/>
                </a:cubicBezTo>
                <a:cubicBezTo>
                  <a:pt x="849715" y="111582"/>
                  <a:pt x="900444" y="68147"/>
                  <a:pt x="893233" y="0"/>
                </a:cubicBezTo>
                <a:cubicBezTo>
                  <a:pt x="713969" y="45551"/>
                  <a:pt x="601641" y="-46109"/>
                  <a:pt x="446617" y="2636"/>
                </a:cubicBezTo>
                <a:cubicBezTo>
                  <a:pt x="291593" y="51381"/>
                  <a:pt x="204092" y="-43576"/>
                  <a:pt x="0" y="5271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 w="38100">
            <a:solidFill>
              <a:srgbClr val="5F3B3B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2138356701">
                  <a:custGeom>
                    <a:avLst/>
                    <a:gdLst>
                      <a:gd name="connsiteX0" fmla="*/ 0 w 893233"/>
                      <a:gd name="connsiteY0" fmla="*/ 6350 h 224366"/>
                      <a:gd name="connsiteX1" fmla="*/ 31750 w 893233"/>
                      <a:gd name="connsiteY1" fmla="*/ 224366 h 224366"/>
                      <a:gd name="connsiteX2" fmla="*/ 853017 w 893233"/>
                      <a:gd name="connsiteY2" fmla="*/ 215900 h 224366"/>
                      <a:gd name="connsiteX3" fmla="*/ 893233 w 893233"/>
                      <a:gd name="connsiteY3" fmla="*/ 0 h 224366"/>
                      <a:gd name="connsiteX4" fmla="*/ 0 w 893233"/>
                      <a:gd name="connsiteY4" fmla="*/ 6350 h 2243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93233" h="224366">
                        <a:moveTo>
                          <a:pt x="0" y="6350"/>
                        </a:moveTo>
                        <a:lnTo>
                          <a:pt x="31750" y="224366"/>
                        </a:lnTo>
                        <a:lnTo>
                          <a:pt x="853017" y="215900"/>
                        </a:lnTo>
                        <a:lnTo>
                          <a:pt x="893233" y="0"/>
                        </a:lnTo>
                        <a:lnTo>
                          <a:pt x="0" y="6350"/>
                        </a:ln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샷</a:t>
            </a:r>
            <a:r>
              <a:rPr lang="ko-KR" altLang="en-US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0B28DDC-8439-F4B2-B220-141280088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261" y="4031192"/>
            <a:ext cx="336764" cy="33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0400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AC1F40E-EA39-BBAA-415F-CB67E987D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950" y="2368550"/>
            <a:ext cx="1638300" cy="2190750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337549F-4DF3-6473-CFBC-5FF9E7AEE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617" y="3976688"/>
            <a:ext cx="439210" cy="439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F7B88C8-EE6E-C11E-7C6B-28EF1B3CA630}"/>
              </a:ext>
            </a:extLst>
          </p:cNvPr>
          <p:cNvCxnSpPr>
            <a:cxnSpLocks/>
          </p:cNvCxnSpPr>
          <p:nvPr/>
        </p:nvCxnSpPr>
        <p:spPr>
          <a:xfrm>
            <a:off x="5594946" y="2881312"/>
            <a:ext cx="168341" cy="1059700"/>
          </a:xfrm>
          <a:prstGeom prst="line">
            <a:avLst/>
          </a:prstGeom>
          <a:ln w="57150">
            <a:solidFill>
              <a:srgbClr val="5F3B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B758435-FB52-48FC-95E1-E59C9718F0D8}"/>
              </a:ext>
            </a:extLst>
          </p:cNvPr>
          <p:cNvCxnSpPr>
            <a:cxnSpLocks/>
          </p:cNvCxnSpPr>
          <p:nvPr/>
        </p:nvCxnSpPr>
        <p:spPr>
          <a:xfrm>
            <a:off x="5740004" y="3917729"/>
            <a:ext cx="696913" cy="0"/>
          </a:xfrm>
          <a:prstGeom prst="line">
            <a:avLst/>
          </a:prstGeom>
          <a:ln w="57150">
            <a:solidFill>
              <a:srgbClr val="5F3B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7E42BC8-66F3-565E-EC45-565B04284E6E}"/>
              </a:ext>
            </a:extLst>
          </p:cNvPr>
          <p:cNvCxnSpPr>
            <a:cxnSpLocks/>
          </p:cNvCxnSpPr>
          <p:nvPr/>
        </p:nvCxnSpPr>
        <p:spPr>
          <a:xfrm>
            <a:off x="5443447" y="2737910"/>
            <a:ext cx="158955" cy="171227"/>
          </a:xfrm>
          <a:prstGeom prst="line">
            <a:avLst/>
          </a:prstGeom>
          <a:ln w="57150">
            <a:solidFill>
              <a:srgbClr val="5F3B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직사각형 1038">
            <a:extLst>
              <a:ext uri="{FF2B5EF4-FFF2-40B4-BE49-F238E27FC236}">
                <a16:creationId xmlns:a16="http://schemas.microsoft.com/office/drawing/2014/main" id="{C2C59099-4004-8876-2C41-8C24E786C1CF}"/>
              </a:ext>
            </a:extLst>
          </p:cNvPr>
          <p:cNvSpPr/>
          <p:nvPr/>
        </p:nvSpPr>
        <p:spPr>
          <a:xfrm>
            <a:off x="5719922" y="2883027"/>
            <a:ext cx="158750" cy="140061"/>
          </a:xfrm>
          <a:custGeom>
            <a:avLst/>
            <a:gdLst>
              <a:gd name="connsiteX0" fmla="*/ 0 w 158750"/>
              <a:gd name="connsiteY0" fmla="*/ 0 h 140061"/>
              <a:gd name="connsiteX1" fmla="*/ 158750 w 158750"/>
              <a:gd name="connsiteY1" fmla="*/ 0 h 140061"/>
              <a:gd name="connsiteX2" fmla="*/ 158750 w 158750"/>
              <a:gd name="connsiteY2" fmla="*/ 140061 h 140061"/>
              <a:gd name="connsiteX3" fmla="*/ 0 w 158750"/>
              <a:gd name="connsiteY3" fmla="*/ 140061 h 140061"/>
              <a:gd name="connsiteX4" fmla="*/ 0 w 158750"/>
              <a:gd name="connsiteY4" fmla="*/ 0 h 140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750" h="140061" fill="none" extrusionOk="0">
                <a:moveTo>
                  <a:pt x="0" y="0"/>
                </a:moveTo>
                <a:cubicBezTo>
                  <a:pt x="72345" y="-78"/>
                  <a:pt x="91780" y="4618"/>
                  <a:pt x="158750" y="0"/>
                </a:cubicBezTo>
                <a:cubicBezTo>
                  <a:pt x="166551" y="46874"/>
                  <a:pt x="152000" y="106375"/>
                  <a:pt x="158750" y="140061"/>
                </a:cubicBezTo>
                <a:cubicBezTo>
                  <a:pt x="88389" y="130990"/>
                  <a:pt x="29305" y="142467"/>
                  <a:pt x="0" y="140061"/>
                </a:cubicBezTo>
                <a:cubicBezTo>
                  <a:pt x="-5309" y="72524"/>
                  <a:pt x="-2903" y="17780"/>
                  <a:pt x="0" y="0"/>
                </a:cubicBezTo>
                <a:close/>
              </a:path>
              <a:path w="158750" h="140061" stroke="0" extrusionOk="0">
                <a:moveTo>
                  <a:pt x="0" y="0"/>
                </a:moveTo>
                <a:cubicBezTo>
                  <a:pt x="45739" y="-6408"/>
                  <a:pt x="119520" y="12653"/>
                  <a:pt x="158750" y="0"/>
                </a:cubicBezTo>
                <a:cubicBezTo>
                  <a:pt x="164459" y="19075"/>
                  <a:pt x="153047" y="105589"/>
                  <a:pt x="158750" y="140061"/>
                </a:cubicBezTo>
                <a:cubicBezTo>
                  <a:pt x="101318" y="134935"/>
                  <a:pt x="23776" y="148067"/>
                  <a:pt x="0" y="140061"/>
                </a:cubicBezTo>
                <a:cubicBezTo>
                  <a:pt x="5768" y="71742"/>
                  <a:pt x="9934" y="34507"/>
                  <a:pt x="0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9050">
            <a:prstDash val="sysDot"/>
            <a:extLst>
              <a:ext uri="{C807C97D-BFC1-408E-A445-0C87EB9F89A2}">
                <ask:lineSketchStyleProps xmlns:ask="http://schemas.microsoft.com/office/drawing/2018/sketchyshapes" sd="249902790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0" name="직사각형 1039">
            <a:extLst>
              <a:ext uri="{FF2B5EF4-FFF2-40B4-BE49-F238E27FC236}">
                <a16:creationId xmlns:a16="http://schemas.microsoft.com/office/drawing/2014/main" id="{D4AE35FA-22CD-9E5E-A657-5F32079C6370}"/>
              </a:ext>
            </a:extLst>
          </p:cNvPr>
          <p:cNvSpPr/>
          <p:nvPr/>
        </p:nvSpPr>
        <p:spPr>
          <a:xfrm>
            <a:off x="5974352" y="2879281"/>
            <a:ext cx="158750" cy="140061"/>
          </a:xfrm>
          <a:custGeom>
            <a:avLst/>
            <a:gdLst>
              <a:gd name="connsiteX0" fmla="*/ 0 w 158750"/>
              <a:gd name="connsiteY0" fmla="*/ 0 h 140061"/>
              <a:gd name="connsiteX1" fmla="*/ 158750 w 158750"/>
              <a:gd name="connsiteY1" fmla="*/ 0 h 140061"/>
              <a:gd name="connsiteX2" fmla="*/ 158750 w 158750"/>
              <a:gd name="connsiteY2" fmla="*/ 140061 h 140061"/>
              <a:gd name="connsiteX3" fmla="*/ 0 w 158750"/>
              <a:gd name="connsiteY3" fmla="*/ 140061 h 140061"/>
              <a:gd name="connsiteX4" fmla="*/ 0 w 158750"/>
              <a:gd name="connsiteY4" fmla="*/ 0 h 140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750" h="140061" fill="none" extrusionOk="0">
                <a:moveTo>
                  <a:pt x="0" y="0"/>
                </a:moveTo>
                <a:cubicBezTo>
                  <a:pt x="54479" y="-9516"/>
                  <a:pt x="81416" y="10968"/>
                  <a:pt x="158750" y="0"/>
                </a:cubicBezTo>
                <a:cubicBezTo>
                  <a:pt x="155382" y="43858"/>
                  <a:pt x="164758" y="75069"/>
                  <a:pt x="158750" y="140061"/>
                </a:cubicBezTo>
                <a:cubicBezTo>
                  <a:pt x="137621" y="152192"/>
                  <a:pt x="62047" y="128344"/>
                  <a:pt x="0" y="140061"/>
                </a:cubicBezTo>
                <a:cubicBezTo>
                  <a:pt x="656" y="113905"/>
                  <a:pt x="789" y="15315"/>
                  <a:pt x="0" y="0"/>
                </a:cubicBezTo>
                <a:close/>
              </a:path>
              <a:path w="158750" h="140061" stroke="0" extrusionOk="0">
                <a:moveTo>
                  <a:pt x="0" y="0"/>
                </a:moveTo>
                <a:cubicBezTo>
                  <a:pt x="58681" y="10234"/>
                  <a:pt x="103867" y="1851"/>
                  <a:pt x="158750" y="0"/>
                </a:cubicBezTo>
                <a:cubicBezTo>
                  <a:pt x="171007" y="25493"/>
                  <a:pt x="156014" y="122074"/>
                  <a:pt x="158750" y="140061"/>
                </a:cubicBezTo>
                <a:cubicBezTo>
                  <a:pt x="121408" y="131952"/>
                  <a:pt x="41684" y="152004"/>
                  <a:pt x="0" y="140061"/>
                </a:cubicBezTo>
                <a:cubicBezTo>
                  <a:pt x="-57" y="95944"/>
                  <a:pt x="5408" y="36262"/>
                  <a:pt x="0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9050">
            <a:prstDash val="sysDot"/>
            <a:extLst>
              <a:ext uri="{C807C97D-BFC1-408E-A445-0C87EB9F89A2}">
                <ask:lineSketchStyleProps xmlns:ask="http://schemas.microsoft.com/office/drawing/2018/sketchyshapes" sd="3646697549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1" name="직사각형 1040">
            <a:extLst>
              <a:ext uri="{FF2B5EF4-FFF2-40B4-BE49-F238E27FC236}">
                <a16:creationId xmlns:a16="http://schemas.microsoft.com/office/drawing/2014/main" id="{C4F5A405-34E2-E1EE-5BF6-30E5AC6297B8}"/>
              </a:ext>
            </a:extLst>
          </p:cNvPr>
          <p:cNvSpPr/>
          <p:nvPr/>
        </p:nvSpPr>
        <p:spPr>
          <a:xfrm>
            <a:off x="6224853" y="2879281"/>
            <a:ext cx="158750" cy="140061"/>
          </a:xfrm>
          <a:custGeom>
            <a:avLst/>
            <a:gdLst>
              <a:gd name="connsiteX0" fmla="*/ 0 w 158750"/>
              <a:gd name="connsiteY0" fmla="*/ 0 h 140061"/>
              <a:gd name="connsiteX1" fmla="*/ 158750 w 158750"/>
              <a:gd name="connsiteY1" fmla="*/ 0 h 140061"/>
              <a:gd name="connsiteX2" fmla="*/ 158750 w 158750"/>
              <a:gd name="connsiteY2" fmla="*/ 140061 h 140061"/>
              <a:gd name="connsiteX3" fmla="*/ 0 w 158750"/>
              <a:gd name="connsiteY3" fmla="*/ 140061 h 140061"/>
              <a:gd name="connsiteX4" fmla="*/ 0 w 158750"/>
              <a:gd name="connsiteY4" fmla="*/ 0 h 140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750" h="140061" fill="none" extrusionOk="0">
                <a:moveTo>
                  <a:pt x="0" y="0"/>
                </a:moveTo>
                <a:cubicBezTo>
                  <a:pt x="51219" y="-13024"/>
                  <a:pt x="84811" y="-9653"/>
                  <a:pt x="158750" y="0"/>
                </a:cubicBezTo>
                <a:cubicBezTo>
                  <a:pt x="149654" y="49637"/>
                  <a:pt x="169345" y="76057"/>
                  <a:pt x="158750" y="140061"/>
                </a:cubicBezTo>
                <a:cubicBezTo>
                  <a:pt x="99515" y="134159"/>
                  <a:pt x="78482" y="130447"/>
                  <a:pt x="0" y="140061"/>
                </a:cubicBezTo>
                <a:cubicBezTo>
                  <a:pt x="-858" y="86954"/>
                  <a:pt x="-6043" y="22429"/>
                  <a:pt x="0" y="0"/>
                </a:cubicBezTo>
                <a:close/>
              </a:path>
              <a:path w="158750" h="140061" stroke="0" extrusionOk="0">
                <a:moveTo>
                  <a:pt x="0" y="0"/>
                </a:moveTo>
                <a:cubicBezTo>
                  <a:pt x="65758" y="3422"/>
                  <a:pt x="125955" y="-2055"/>
                  <a:pt x="158750" y="0"/>
                </a:cubicBezTo>
                <a:cubicBezTo>
                  <a:pt x="165365" y="43319"/>
                  <a:pt x="170367" y="93729"/>
                  <a:pt x="158750" y="140061"/>
                </a:cubicBezTo>
                <a:cubicBezTo>
                  <a:pt x="87100" y="138579"/>
                  <a:pt x="75361" y="143631"/>
                  <a:pt x="0" y="140061"/>
                </a:cubicBezTo>
                <a:cubicBezTo>
                  <a:pt x="-7153" y="96611"/>
                  <a:pt x="650" y="22433"/>
                  <a:pt x="0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9050">
            <a:prstDash val="sysDot"/>
            <a:extLst>
              <a:ext uri="{C807C97D-BFC1-408E-A445-0C87EB9F89A2}">
                <ask:lineSketchStyleProps xmlns:ask="http://schemas.microsoft.com/office/drawing/2018/sketchyshapes" sd="3787766049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FCE66659-A97A-A46A-B0B3-C323E5BF0D24}"/>
              </a:ext>
            </a:extLst>
          </p:cNvPr>
          <p:cNvSpPr txBox="1"/>
          <p:nvPr/>
        </p:nvSpPr>
        <p:spPr>
          <a:xfrm>
            <a:off x="5843634" y="2648839"/>
            <a:ext cx="49201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얼음</a:t>
            </a:r>
            <a:endParaRPr lang="ko-KR" alt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6" name="자유형: 도형 1045">
            <a:extLst>
              <a:ext uri="{FF2B5EF4-FFF2-40B4-BE49-F238E27FC236}">
                <a16:creationId xmlns:a16="http://schemas.microsoft.com/office/drawing/2014/main" id="{4CBD3D61-B56A-1638-A16B-A13DC7D67451}"/>
              </a:ext>
            </a:extLst>
          </p:cNvPr>
          <p:cNvSpPr/>
          <p:nvPr/>
        </p:nvSpPr>
        <p:spPr>
          <a:xfrm>
            <a:off x="5706533" y="3080587"/>
            <a:ext cx="759884" cy="745067"/>
          </a:xfrm>
          <a:custGeom>
            <a:avLst/>
            <a:gdLst>
              <a:gd name="connsiteX0" fmla="*/ 0 w 759884"/>
              <a:gd name="connsiteY0" fmla="*/ 6350 h 745067"/>
              <a:gd name="connsiteX1" fmla="*/ 56706 w 759884"/>
              <a:gd name="connsiteY1" fmla="*/ 353547 h 745067"/>
              <a:gd name="connsiteX2" fmla="*/ 120650 w 759884"/>
              <a:gd name="connsiteY2" fmla="*/ 745067 h 745067"/>
              <a:gd name="connsiteX3" fmla="*/ 656167 w 759884"/>
              <a:gd name="connsiteY3" fmla="*/ 745067 h 745067"/>
              <a:gd name="connsiteX4" fmla="*/ 705951 w 759884"/>
              <a:gd name="connsiteY4" fmla="*/ 387435 h 745067"/>
              <a:gd name="connsiteX5" fmla="*/ 759884 w 759884"/>
              <a:gd name="connsiteY5" fmla="*/ 0 h 745067"/>
              <a:gd name="connsiteX6" fmla="*/ 387541 w 759884"/>
              <a:gd name="connsiteY6" fmla="*/ 3112 h 745067"/>
              <a:gd name="connsiteX7" fmla="*/ 0 w 759884"/>
              <a:gd name="connsiteY7" fmla="*/ 6350 h 745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884" h="745067" fill="none" extrusionOk="0">
                <a:moveTo>
                  <a:pt x="0" y="6350"/>
                </a:moveTo>
                <a:cubicBezTo>
                  <a:pt x="33784" y="111010"/>
                  <a:pt x="15490" y="286742"/>
                  <a:pt x="56706" y="353547"/>
                </a:cubicBezTo>
                <a:cubicBezTo>
                  <a:pt x="97921" y="420353"/>
                  <a:pt x="90972" y="624796"/>
                  <a:pt x="120650" y="745067"/>
                </a:cubicBezTo>
                <a:cubicBezTo>
                  <a:pt x="275162" y="694355"/>
                  <a:pt x="505837" y="755024"/>
                  <a:pt x="656167" y="745067"/>
                </a:cubicBezTo>
                <a:cubicBezTo>
                  <a:pt x="636388" y="603346"/>
                  <a:pt x="690437" y="556353"/>
                  <a:pt x="705951" y="387435"/>
                </a:cubicBezTo>
                <a:cubicBezTo>
                  <a:pt x="721465" y="218517"/>
                  <a:pt x="741370" y="137755"/>
                  <a:pt x="759884" y="0"/>
                </a:cubicBezTo>
                <a:cubicBezTo>
                  <a:pt x="632381" y="23310"/>
                  <a:pt x="528334" y="-17459"/>
                  <a:pt x="387541" y="3112"/>
                </a:cubicBezTo>
                <a:cubicBezTo>
                  <a:pt x="246747" y="23683"/>
                  <a:pt x="109199" y="-12141"/>
                  <a:pt x="0" y="6350"/>
                </a:cubicBezTo>
                <a:close/>
              </a:path>
              <a:path w="759884" h="745067" stroke="0" extrusionOk="0">
                <a:moveTo>
                  <a:pt x="0" y="6350"/>
                </a:moveTo>
                <a:cubicBezTo>
                  <a:pt x="63367" y="184278"/>
                  <a:pt x="-9467" y="208679"/>
                  <a:pt x="62738" y="390483"/>
                </a:cubicBezTo>
                <a:cubicBezTo>
                  <a:pt x="134943" y="572287"/>
                  <a:pt x="74651" y="637718"/>
                  <a:pt x="120650" y="745067"/>
                </a:cubicBezTo>
                <a:cubicBezTo>
                  <a:pt x="375595" y="698271"/>
                  <a:pt x="395270" y="795948"/>
                  <a:pt x="656167" y="745067"/>
                </a:cubicBezTo>
                <a:cubicBezTo>
                  <a:pt x="652423" y="625403"/>
                  <a:pt x="714817" y="509936"/>
                  <a:pt x="704914" y="394886"/>
                </a:cubicBezTo>
                <a:cubicBezTo>
                  <a:pt x="695011" y="279836"/>
                  <a:pt x="777273" y="165021"/>
                  <a:pt x="759884" y="0"/>
                </a:cubicBezTo>
                <a:cubicBezTo>
                  <a:pt x="598043" y="16329"/>
                  <a:pt x="502084" y="-17019"/>
                  <a:pt x="395140" y="3048"/>
                </a:cubicBezTo>
                <a:cubicBezTo>
                  <a:pt x="288196" y="23115"/>
                  <a:pt x="178191" y="-31201"/>
                  <a:pt x="0" y="635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843C0C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48433270">
                  <a:custGeom>
                    <a:avLst/>
                    <a:gdLst>
                      <a:gd name="connsiteX0" fmla="*/ 0 w 759884"/>
                      <a:gd name="connsiteY0" fmla="*/ 6350 h 745067"/>
                      <a:gd name="connsiteX1" fmla="*/ 120650 w 759884"/>
                      <a:gd name="connsiteY1" fmla="*/ 745067 h 745067"/>
                      <a:gd name="connsiteX2" fmla="*/ 656167 w 759884"/>
                      <a:gd name="connsiteY2" fmla="*/ 745067 h 745067"/>
                      <a:gd name="connsiteX3" fmla="*/ 759884 w 759884"/>
                      <a:gd name="connsiteY3" fmla="*/ 0 h 745067"/>
                      <a:gd name="connsiteX4" fmla="*/ 0 w 759884"/>
                      <a:gd name="connsiteY4" fmla="*/ 6350 h 7450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59884" h="745067">
                        <a:moveTo>
                          <a:pt x="0" y="6350"/>
                        </a:moveTo>
                        <a:lnTo>
                          <a:pt x="120650" y="745067"/>
                        </a:lnTo>
                        <a:lnTo>
                          <a:pt x="656167" y="745067"/>
                        </a:lnTo>
                        <a:lnTo>
                          <a:pt x="759884" y="0"/>
                        </a:lnTo>
                        <a:lnTo>
                          <a:pt x="0" y="6350"/>
                        </a:ln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rgbClr val="843C0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척수액</a:t>
            </a:r>
            <a:endParaRPr lang="ko-KR" altLang="en-US" sz="1400" dirty="0">
              <a:solidFill>
                <a:srgbClr val="843C0C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61A4472-EA81-14BA-6A44-041207EC9F9A}"/>
              </a:ext>
            </a:extLst>
          </p:cNvPr>
          <p:cNvCxnSpPr>
            <a:cxnSpLocks/>
          </p:cNvCxnSpPr>
          <p:nvPr/>
        </p:nvCxnSpPr>
        <p:spPr>
          <a:xfrm flipH="1">
            <a:off x="6418792" y="2691121"/>
            <a:ext cx="182717" cy="1249891"/>
          </a:xfrm>
          <a:prstGeom prst="line">
            <a:avLst/>
          </a:prstGeom>
          <a:ln w="57150">
            <a:solidFill>
              <a:srgbClr val="5F3B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28F577D-185D-F37E-87B1-E0226EF66FA6}"/>
              </a:ext>
            </a:extLst>
          </p:cNvPr>
          <p:cNvCxnSpPr>
            <a:cxnSpLocks/>
          </p:cNvCxnSpPr>
          <p:nvPr/>
        </p:nvCxnSpPr>
        <p:spPr>
          <a:xfrm flipH="1">
            <a:off x="6682726" y="3135092"/>
            <a:ext cx="31208" cy="493195"/>
          </a:xfrm>
          <a:prstGeom prst="line">
            <a:avLst/>
          </a:prstGeom>
          <a:ln w="57150">
            <a:solidFill>
              <a:srgbClr val="5F3B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359B28D-1B41-D23F-7399-FC3121781427}"/>
              </a:ext>
            </a:extLst>
          </p:cNvPr>
          <p:cNvCxnSpPr>
            <a:cxnSpLocks/>
          </p:cNvCxnSpPr>
          <p:nvPr/>
        </p:nvCxnSpPr>
        <p:spPr>
          <a:xfrm flipH="1">
            <a:off x="6527934" y="3159741"/>
            <a:ext cx="203001" cy="0"/>
          </a:xfrm>
          <a:prstGeom prst="line">
            <a:avLst/>
          </a:prstGeom>
          <a:ln w="57150">
            <a:solidFill>
              <a:srgbClr val="5F3B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직선 연결선 1024">
            <a:extLst>
              <a:ext uri="{FF2B5EF4-FFF2-40B4-BE49-F238E27FC236}">
                <a16:creationId xmlns:a16="http://schemas.microsoft.com/office/drawing/2014/main" id="{7667EAEA-800B-19D8-7A87-3C27C79EA4AE}"/>
              </a:ext>
            </a:extLst>
          </p:cNvPr>
          <p:cNvCxnSpPr>
            <a:cxnSpLocks/>
          </p:cNvCxnSpPr>
          <p:nvPr/>
        </p:nvCxnSpPr>
        <p:spPr>
          <a:xfrm flipH="1">
            <a:off x="6476041" y="3598703"/>
            <a:ext cx="203001" cy="0"/>
          </a:xfrm>
          <a:prstGeom prst="line">
            <a:avLst/>
          </a:prstGeom>
          <a:ln w="57150">
            <a:solidFill>
              <a:srgbClr val="5F3B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직선 연결선 1030">
            <a:extLst>
              <a:ext uri="{FF2B5EF4-FFF2-40B4-BE49-F238E27FC236}">
                <a16:creationId xmlns:a16="http://schemas.microsoft.com/office/drawing/2014/main" id="{DAEF8766-EB2A-88D7-4D02-2196918D4021}"/>
              </a:ext>
            </a:extLst>
          </p:cNvPr>
          <p:cNvCxnSpPr>
            <a:cxnSpLocks/>
          </p:cNvCxnSpPr>
          <p:nvPr/>
        </p:nvCxnSpPr>
        <p:spPr>
          <a:xfrm flipH="1">
            <a:off x="6322483" y="3788391"/>
            <a:ext cx="114434" cy="0"/>
          </a:xfrm>
          <a:prstGeom prst="line">
            <a:avLst/>
          </a:prstGeom>
          <a:ln w="28575">
            <a:solidFill>
              <a:srgbClr val="5F3B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직선 연결선 1033">
            <a:extLst>
              <a:ext uri="{FF2B5EF4-FFF2-40B4-BE49-F238E27FC236}">
                <a16:creationId xmlns:a16="http://schemas.microsoft.com/office/drawing/2014/main" id="{524202CC-3D15-6F6D-2CC1-4266BE7B5C8B}"/>
              </a:ext>
            </a:extLst>
          </p:cNvPr>
          <p:cNvCxnSpPr>
            <a:cxnSpLocks/>
          </p:cNvCxnSpPr>
          <p:nvPr/>
        </p:nvCxnSpPr>
        <p:spPr>
          <a:xfrm flipH="1">
            <a:off x="6335250" y="3703724"/>
            <a:ext cx="114434" cy="0"/>
          </a:xfrm>
          <a:prstGeom prst="line">
            <a:avLst/>
          </a:prstGeom>
          <a:ln w="28575">
            <a:solidFill>
              <a:srgbClr val="5F3B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직선 연결선 1034">
            <a:extLst>
              <a:ext uri="{FF2B5EF4-FFF2-40B4-BE49-F238E27FC236}">
                <a16:creationId xmlns:a16="http://schemas.microsoft.com/office/drawing/2014/main" id="{61CF210C-63E6-1E05-3494-47D78DB0A7B9}"/>
              </a:ext>
            </a:extLst>
          </p:cNvPr>
          <p:cNvCxnSpPr>
            <a:cxnSpLocks/>
          </p:cNvCxnSpPr>
          <p:nvPr/>
        </p:nvCxnSpPr>
        <p:spPr>
          <a:xfrm flipH="1">
            <a:off x="6348413" y="3605890"/>
            <a:ext cx="114434" cy="0"/>
          </a:xfrm>
          <a:prstGeom prst="line">
            <a:avLst/>
          </a:prstGeom>
          <a:ln w="28575">
            <a:solidFill>
              <a:srgbClr val="5F3B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직선 연결선 1035">
            <a:extLst>
              <a:ext uri="{FF2B5EF4-FFF2-40B4-BE49-F238E27FC236}">
                <a16:creationId xmlns:a16="http://schemas.microsoft.com/office/drawing/2014/main" id="{14A1C6EC-2546-EB66-35D8-EAE15134BF6A}"/>
              </a:ext>
            </a:extLst>
          </p:cNvPr>
          <p:cNvCxnSpPr>
            <a:cxnSpLocks/>
          </p:cNvCxnSpPr>
          <p:nvPr/>
        </p:nvCxnSpPr>
        <p:spPr>
          <a:xfrm flipH="1">
            <a:off x="6361607" y="3520854"/>
            <a:ext cx="114434" cy="0"/>
          </a:xfrm>
          <a:prstGeom prst="line">
            <a:avLst/>
          </a:prstGeom>
          <a:ln w="28575">
            <a:solidFill>
              <a:srgbClr val="5F3B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직선 연결선 1036">
            <a:extLst>
              <a:ext uri="{FF2B5EF4-FFF2-40B4-BE49-F238E27FC236}">
                <a16:creationId xmlns:a16="http://schemas.microsoft.com/office/drawing/2014/main" id="{A423BCFA-7F6C-F758-3532-0BCA300598CD}"/>
              </a:ext>
            </a:extLst>
          </p:cNvPr>
          <p:cNvCxnSpPr>
            <a:cxnSpLocks/>
          </p:cNvCxnSpPr>
          <p:nvPr/>
        </p:nvCxnSpPr>
        <p:spPr>
          <a:xfrm flipH="1">
            <a:off x="6379700" y="3413741"/>
            <a:ext cx="114434" cy="0"/>
          </a:xfrm>
          <a:prstGeom prst="line">
            <a:avLst/>
          </a:prstGeom>
          <a:ln w="28575">
            <a:solidFill>
              <a:srgbClr val="5F3B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96F184CC-15B9-66B1-07F8-E5C90405D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033" y="3986114"/>
            <a:ext cx="445584" cy="44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86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AC1F40E-EA39-BBAA-415F-CB67E987D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950" y="2368550"/>
            <a:ext cx="1638300" cy="2190750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337549F-4DF3-6473-CFBC-5FF9E7AEE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816" y="4063062"/>
            <a:ext cx="374188" cy="37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F7B88C8-EE6E-C11E-7C6B-28EF1B3CA630}"/>
              </a:ext>
            </a:extLst>
          </p:cNvPr>
          <p:cNvCxnSpPr>
            <a:cxnSpLocks/>
          </p:cNvCxnSpPr>
          <p:nvPr/>
        </p:nvCxnSpPr>
        <p:spPr>
          <a:xfrm>
            <a:off x="5593291" y="2936694"/>
            <a:ext cx="168341" cy="1059700"/>
          </a:xfrm>
          <a:prstGeom prst="line">
            <a:avLst/>
          </a:prstGeom>
          <a:ln w="57150">
            <a:solidFill>
              <a:srgbClr val="5F3B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B758435-FB52-48FC-95E1-E59C9718F0D8}"/>
              </a:ext>
            </a:extLst>
          </p:cNvPr>
          <p:cNvCxnSpPr>
            <a:cxnSpLocks/>
          </p:cNvCxnSpPr>
          <p:nvPr/>
        </p:nvCxnSpPr>
        <p:spPr>
          <a:xfrm>
            <a:off x="5738349" y="3973111"/>
            <a:ext cx="696913" cy="0"/>
          </a:xfrm>
          <a:prstGeom prst="line">
            <a:avLst/>
          </a:prstGeom>
          <a:ln w="57150">
            <a:solidFill>
              <a:srgbClr val="5F3B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7E42BC8-66F3-565E-EC45-565B04284E6E}"/>
              </a:ext>
            </a:extLst>
          </p:cNvPr>
          <p:cNvCxnSpPr>
            <a:cxnSpLocks/>
          </p:cNvCxnSpPr>
          <p:nvPr/>
        </p:nvCxnSpPr>
        <p:spPr>
          <a:xfrm>
            <a:off x="5441792" y="2793292"/>
            <a:ext cx="158955" cy="171227"/>
          </a:xfrm>
          <a:prstGeom prst="line">
            <a:avLst/>
          </a:prstGeom>
          <a:ln w="57150">
            <a:solidFill>
              <a:srgbClr val="5F3B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직사각형 1038">
            <a:extLst>
              <a:ext uri="{FF2B5EF4-FFF2-40B4-BE49-F238E27FC236}">
                <a16:creationId xmlns:a16="http://schemas.microsoft.com/office/drawing/2014/main" id="{C2C59099-4004-8876-2C41-8C24E786C1CF}"/>
              </a:ext>
            </a:extLst>
          </p:cNvPr>
          <p:cNvSpPr/>
          <p:nvPr/>
        </p:nvSpPr>
        <p:spPr>
          <a:xfrm>
            <a:off x="5718267" y="2938409"/>
            <a:ext cx="158750" cy="140061"/>
          </a:xfrm>
          <a:custGeom>
            <a:avLst/>
            <a:gdLst>
              <a:gd name="connsiteX0" fmla="*/ 0 w 158750"/>
              <a:gd name="connsiteY0" fmla="*/ 0 h 140061"/>
              <a:gd name="connsiteX1" fmla="*/ 158750 w 158750"/>
              <a:gd name="connsiteY1" fmla="*/ 0 h 140061"/>
              <a:gd name="connsiteX2" fmla="*/ 158750 w 158750"/>
              <a:gd name="connsiteY2" fmla="*/ 140061 h 140061"/>
              <a:gd name="connsiteX3" fmla="*/ 0 w 158750"/>
              <a:gd name="connsiteY3" fmla="*/ 140061 h 140061"/>
              <a:gd name="connsiteX4" fmla="*/ 0 w 158750"/>
              <a:gd name="connsiteY4" fmla="*/ 0 h 140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750" h="140061" fill="none" extrusionOk="0">
                <a:moveTo>
                  <a:pt x="0" y="0"/>
                </a:moveTo>
                <a:cubicBezTo>
                  <a:pt x="72345" y="-78"/>
                  <a:pt x="91780" y="4618"/>
                  <a:pt x="158750" y="0"/>
                </a:cubicBezTo>
                <a:cubicBezTo>
                  <a:pt x="166551" y="46874"/>
                  <a:pt x="152000" y="106375"/>
                  <a:pt x="158750" y="140061"/>
                </a:cubicBezTo>
                <a:cubicBezTo>
                  <a:pt x="88389" y="130990"/>
                  <a:pt x="29305" y="142467"/>
                  <a:pt x="0" y="140061"/>
                </a:cubicBezTo>
                <a:cubicBezTo>
                  <a:pt x="-5309" y="72524"/>
                  <a:pt x="-2903" y="17780"/>
                  <a:pt x="0" y="0"/>
                </a:cubicBezTo>
                <a:close/>
              </a:path>
              <a:path w="158750" h="140061" stroke="0" extrusionOk="0">
                <a:moveTo>
                  <a:pt x="0" y="0"/>
                </a:moveTo>
                <a:cubicBezTo>
                  <a:pt x="45739" y="-6408"/>
                  <a:pt x="119520" y="12653"/>
                  <a:pt x="158750" y="0"/>
                </a:cubicBezTo>
                <a:cubicBezTo>
                  <a:pt x="164459" y="19075"/>
                  <a:pt x="153047" y="105589"/>
                  <a:pt x="158750" y="140061"/>
                </a:cubicBezTo>
                <a:cubicBezTo>
                  <a:pt x="101318" y="134935"/>
                  <a:pt x="23776" y="148067"/>
                  <a:pt x="0" y="140061"/>
                </a:cubicBezTo>
                <a:cubicBezTo>
                  <a:pt x="5768" y="71742"/>
                  <a:pt x="9934" y="34507"/>
                  <a:pt x="0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9050">
            <a:prstDash val="sysDot"/>
            <a:extLst>
              <a:ext uri="{C807C97D-BFC1-408E-A445-0C87EB9F89A2}">
                <ask:lineSketchStyleProps xmlns:ask="http://schemas.microsoft.com/office/drawing/2018/sketchyshapes" sd="249902790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0" name="직사각형 1039">
            <a:extLst>
              <a:ext uri="{FF2B5EF4-FFF2-40B4-BE49-F238E27FC236}">
                <a16:creationId xmlns:a16="http://schemas.microsoft.com/office/drawing/2014/main" id="{D4AE35FA-22CD-9E5E-A657-5F32079C6370}"/>
              </a:ext>
            </a:extLst>
          </p:cNvPr>
          <p:cNvSpPr/>
          <p:nvPr/>
        </p:nvSpPr>
        <p:spPr>
          <a:xfrm>
            <a:off x="5972697" y="2934663"/>
            <a:ext cx="158750" cy="140061"/>
          </a:xfrm>
          <a:custGeom>
            <a:avLst/>
            <a:gdLst>
              <a:gd name="connsiteX0" fmla="*/ 0 w 158750"/>
              <a:gd name="connsiteY0" fmla="*/ 0 h 140061"/>
              <a:gd name="connsiteX1" fmla="*/ 158750 w 158750"/>
              <a:gd name="connsiteY1" fmla="*/ 0 h 140061"/>
              <a:gd name="connsiteX2" fmla="*/ 158750 w 158750"/>
              <a:gd name="connsiteY2" fmla="*/ 140061 h 140061"/>
              <a:gd name="connsiteX3" fmla="*/ 0 w 158750"/>
              <a:gd name="connsiteY3" fmla="*/ 140061 h 140061"/>
              <a:gd name="connsiteX4" fmla="*/ 0 w 158750"/>
              <a:gd name="connsiteY4" fmla="*/ 0 h 140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750" h="140061" fill="none" extrusionOk="0">
                <a:moveTo>
                  <a:pt x="0" y="0"/>
                </a:moveTo>
                <a:cubicBezTo>
                  <a:pt x="54479" y="-9516"/>
                  <a:pt x="81416" y="10968"/>
                  <a:pt x="158750" y="0"/>
                </a:cubicBezTo>
                <a:cubicBezTo>
                  <a:pt x="155382" y="43858"/>
                  <a:pt x="164758" y="75069"/>
                  <a:pt x="158750" y="140061"/>
                </a:cubicBezTo>
                <a:cubicBezTo>
                  <a:pt x="137621" y="152192"/>
                  <a:pt x="62047" y="128344"/>
                  <a:pt x="0" y="140061"/>
                </a:cubicBezTo>
                <a:cubicBezTo>
                  <a:pt x="656" y="113905"/>
                  <a:pt x="789" y="15315"/>
                  <a:pt x="0" y="0"/>
                </a:cubicBezTo>
                <a:close/>
              </a:path>
              <a:path w="158750" h="140061" stroke="0" extrusionOk="0">
                <a:moveTo>
                  <a:pt x="0" y="0"/>
                </a:moveTo>
                <a:cubicBezTo>
                  <a:pt x="58681" y="10234"/>
                  <a:pt x="103867" y="1851"/>
                  <a:pt x="158750" y="0"/>
                </a:cubicBezTo>
                <a:cubicBezTo>
                  <a:pt x="171007" y="25493"/>
                  <a:pt x="156014" y="122074"/>
                  <a:pt x="158750" y="140061"/>
                </a:cubicBezTo>
                <a:cubicBezTo>
                  <a:pt x="121408" y="131952"/>
                  <a:pt x="41684" y="152004"/>
                  <a:pt x="0" y="140061"/>
                </a:cubicBezTo>
                <a:cubicBezTo>
                  <a:pt x="-57" y="95944"/>
                  <a:pt x="5408" y="36262"/>
                  <a:pt x="0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9050">
            <a:prstDash val="sysDot"/>
            <a:extLst>
              <a:ext uri="{C807C97D-BFC1-408E-A445-0C87EB9F89A2}">
                <ask:lineSketchStyleProps xmlns:ask="http://schemas.microsoft.com/office/drawing/2018/sketchyshapes" sd="3646697549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1" name="직사각형 1040">
            <a:extLst>
              <a:ext uri="{FF2B5EF4-FFF2-40B4-BE49-F238E27FC236}">
                <a16:creationId xmlns:a16="http://schemas.microsoft.com/office/drawing/2014/main" id="{C4F5A405-34E2-E1EE-5BF6-30E5AC6297B8}"/>
              </a:ext>
            </a:extLst>
          </p:cNvPr>
          <p:cNvSpPr/>
          <p:nvPr/>
        </p:nvSpPr>
        <p:spPr>
          <a:xfrm>
            <a:off x="6223198" y="2934663"/>
            <a:ext cx="158750" cy="140061"/>
          </a:xfrm>
          <a:custGeom>
            <a:avLst/>
            <a:gdLst>
              <a:gd name="connsiteX0" fmla="*/ 0 w 158750"/>
              <a:gd name="connsiteY0" fmla="*/ 0 h 140061"/>
              <a:gd name="connsiteX1" fmla="*/ 158750 w 158750"/>
              <a:gd name="connsiteY1" fmla="*/ 0 h 140061"/>
              <a:gd name="connsiteX2" fmla="*/ 158750 w 158750"/>
              <a:gd name="connsiteY2" fmla="*/ 140061 h 140061"/>
              <a:gd name="connsiteX3" fmla="*/ 0 w 158750"/>
              <a:gd name="connsiteY3" fmla="*/ 140061 h 140061"/>
              <a:gd name="connsiteX4" fmla="*/ 0 w 158750"/>
              <a:gd name="connsiteY4" fmla="*/ 0 h 140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750" h="140061" fill="none" extrusionOk="0">
                <a:moveTo>
                  <a:pt x="0" y="0"/>
                </a:moveTo>
                <a:cubicBezTo>
                  <a:pt x="51219" y="-13024"/>
                  <a:pt x="84811" y="-9653"/>
                  <a:pt x="158750" y="0"/>
                </a:cubicBezTo>
                <a:cubicBezTo>
                  <a:pt x="149654" y="49637"/>
                  <a:pt x="169345" y="76057"/>
                  <a:pt x="158750" y="140061"/>
                </a:cubicBezTo>
                <a:cubicBezTo>
                  <a:pt x="99515" y="134159"/>
                  <a:pt x="78482" y="130447"/>
                  <a:pt x="0" y="140061"/>
                </a:cubicBezTo>
                <a:cubicBezTo>
                  <a:pt x="-858" y="86954"/>
                  <a:pt x="-6043" y="22429"/>
                  <a:pt x="0" y="0"/>
                </a:cubicBezTo>
                <a:close/>
              </a:path>
              <a:path w="158750" h="140061" stroke="0" extrusionOk="0">
                <a:moveTo>
                  <a:pt x="0" y="0"/>
                </a:moveTo>
                <a:cubicBezTo>
                  <a:pt x="65758" y="3422"/>
                  <a:pt x="125955" y="-2055"/>
                  <a:pt x="158750" y="0"/>
                </a:cubicBezTo>
                <a:cubicBezTo>
                  <a:pt x="165365" y="43319"/>
                  <a:pt x="170367" y="93729"/>
                  <a:pt x="158750" y="140061"/>
                </a:cubicBezTo>
                <a:cubicBezTo>
                  <a:pt x="87100" y="138579"/>
                  <a:pt x="75361" y="143631"/>
                  <a:pt x="0" y="140061"/>
                </a:cubicBezTo>
                <a:cubicBezTo>
                  <a:pt x="-7153" y="96611"/>
                  <a:pt x="650" y="22433"/>
                  <a:pt x="0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9050">
            <a:prstDash val="sysDot"/>
            <a:extLst>
              <a:ext uri="{C807C97D-BFC1-408E-A445-0C87EB9F89A2}">
                <ask:lineSketchStyleProps xmlns:ask="http://schemas.microsoft.com/office/drawing/2018/sketchyshapes" sd="3787766049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FCE66659-A97A-A46A-B0B3-C323E5BF0D24}"/>
              </a:ext>
            </a:extLst>
          </p:cNvPr>
          <p:cNvSpPr txBox="1"/>
          <p:nvPr/>
        </p:nvSpPr>
        <p:spPr>
          <a:xfrm>
            <a:off x="5552910" y="2705071"/>
            <a:ext cx="49201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얼음</a:t>
            </a:r>
            <a:endParaRPr lang="ko-KR" alt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6" name="자유형: 도형 1045">
            <a:extLst>
              <a:ext uri="{FF2B5EF4-FFF2-40B4-BE49-F238E27FC236}">
                <a16:creationId xmlns:a16="http://schemas.microsoft.com/office/drawing/2014/main" id="{4CBD3D61-B56A-1638-A16B-A13DC7D67451}"/>
              </a:ext>
            </a:extLst>
          </p:cNvPr>
          <p:cNvSpPr/>
          <p:nvPr/>
        </p:nvSpPr>
        <p:spPr>
          <a:xfrm>
            <a:off x="5740004" y="3369860"/>
            <a:ext cx="695258" cy="515707"/>
          </a:xfrm>
          <a:custGeom>
            <a:avLst/>
            <a:gdLst>
              <a:gd name="connsiteX0" fmla="*/ 0 w 695258"/>
              <a:gd name="connsiteY0" fmla="*/ 4395 h 515707"/>
              <a:gd name="connsiteX1" fmla="*/ 110389 w 695258"/>
              <a:gd name="connsiteY1" fmla="*/ 515706 h 515707"/>
              <a:gd name="connsiteX2" fmla="*/ 600361 w 695258"/>
              <a:gd name="connsiteY2" fmla="*/ 515706 h 515707"/>
              <a:gd name="connsiteX3" fmla="*/ 695258 w 695258"/>
              <a:gd name="connsiteY3" fmla="*/ 0 h 515707"/>
              <a:gd name="connsiteX4" fmla="*/ 347629 w 695258"/>
              <a:gd name="connsiteY4" fmla="*/ 2198 h 515707"/>
              <a:gd name="connsiteX5" fmla="*/ 0 w 695258"/>
              <a:gd name="connsiteY5" fmla="*/ 4395 h 515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5258" h="515707" fill="none" extrusionOk="0">
                <a:moveTo>
                  <a:pt x="0" y="4395"/>
                </a:moveTo>
                <a:cubicBezTo>
                  <a:pt x="51608" y="116988"/>
                  <a:pt x="28525" y="307572"/>
                  <a:pt x="110389" y="515706"/>
                </a:cubicBezTo>
                <a:cubicBezTo>
                  <a:pt x="211672" y="499857"/>
                  <a:pt x="425022" y="570162"/>
                  <a:pt x="600361" y="515706"/>
                </a:cubicBezTo>
                <a:cubicBezTo>
                  <a:pt x="584370" y="261165"/>
                  <a:pt x="714675" y="232901"/>
                  <a:pt x="695258" y="0"/>
                </a:cubicBezTo>
                <a:cubicBezTo>
                  <a:pt x="588593" y="15160"/>
                  <a:pt x="500102" y="-15012"/>
                  <a:pt x="347629" y="2198"/>
                </a:cubicBezTo>
                <a:cubicBezTo>
                  <a:pt x="195156" y="19407"/>
                  <a:pt x="121652" y="-34100"/>
                  <a:pt x="0" y="4395"/>
                </a:cubicBezTo>
                <a:close/>
              </a:path>
              <a:path w="695258" h="515707" stroke="0" extrusionOk="0">
                <a:moveTo>
                  <a:pt x="0" y="4395"/>
                </a:moveTo>
                <a:cubicBezTo>
                  <a:pt x="44540" y="201126"/>
                  <a:pt x="50452" y="318382"/>
                  <a:pt x="110389" y="515706"/>
                </a:cubicBezTo>
                <a:cubicBezTo>
                  <a:pt x="230032" y="462476"/>
                  <a:pt x="401542" y="530939"/>
                  <a:pt x="600361" y="515706"/>
                </a:cubicBezTo>
                <a:cubicBezTo>
                  <a:pt x="586451" y="307234"/>
                  <a:pt x="674758" y="205337"/>
                  <a:pt x="695258" y="0"/>
                </a:cubicBezTo>
                <a:cubicBezTo>
                  <a:pt x="619416" y="9562"/>
                  <a:pt x="433681" y="-3765"/>
                  <a:pt x="361534" y="2110"/>
                </a:cubicBezTo>
                <a:cubicBezTo>
                  <a:pt x="289387" y="7985"/>
                  <a:pt x="74782" y="-20130"/>
                  <a:pt x="0" y="4395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843C0C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48433270">
                  <a:custGeom>
                    <a:avLst/>
                    <a:gdLst>
                      <a:gd name="connsiteX0" fmla="*/ 0 w 759884"/>
                      <a:gd name="connsiteY0" fmla="*/ 6350 h 745067"/>
                      <a:gd name="connsiteX1" fmla="*/ 120650 w 759884"/>
                      <a:gd name="connsiteY1" fmla="*/ 745067 h 745067"/>
                      <a:gd name="connsiteX2" fmla="*/ 656167 w 759884"/>
                      <a:gd name="connsiteY2" fmla="*/ 745067 h 745067"/>
                      <a:gd name="connsiteX3" fmla="*/ 759884 w 759884"/>
                      <a:gd name="connsiteY3" fmla="*/ 0 h 745067"/>
                      <a:gd name="connsiteX4" fmla="*/ 0 w 759884"/>
                      <a:gd name="connsiteY4" fmla="*/ 6350 h 7450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59884" h="745067">
                        <a:moveTo>
                          <a:pt x="0" y="6350"/>
                        </a:moveTo>
                        <a:lnTo>
                          <a:pt x="120650" y="745067"/>
                        </a:lnTo>
                        <a:lnTo>
                          <a:pt x="656167" y="745067"/>
                        </a:lnTo>
                        <a:lnTo>
                          <a:pt x="759884" y="0"/>
                        </a:lnTo>
                        <a:lnTo>
                          <a:pt x="0" y="6350"/>
                        </a:ln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rgbClr val="843C0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척수액</a:t>
            </a:r>
            <a:endParaRPr lang="ko-KR" altLang="en-US" sz="1400" dirty="0">
              <a:solidFill>
                <a:srgbClr val="843C0C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61A4472-EA81-14BA-6A44-041207EC9F9A}"/>
              </a:ext>
            </a:extLst>
          </p:cNvPr>
          <p:cNvCxnSpPr>
            <a:cxnSpLocks/>
          </p:cNvCxnSpPr>
          <p:nvPr/>
        </p:nvCxnSpPr>
        <p:spPr>
          <a:xfrm flipH="1">
            <a:off x="6417137" y="2746503"/>
            <a:ext cx="182717" cy="1249891"/>
          </a:xfrm>
          <a:prstGeom prst="line">
            <a:avLst/>
          </a:prstGeom>
          <a:ln w="57150">
            <a:solidFill>
              <a:srgbClr val="5F3B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28F577D-185D-F37E-87B1-E0226EF66FA6}"/>
              </a:ext>
            </a:extLst>
          </p:cNvPr>
          <p:cNvCxnSpPr>
            <a:cxnSpLocks/>
          </p:cNvCxnSpPr>
          <p:nvPr/>
        </p:nvCxnSpPr>
        <p:spPr>
          <a:xfrm flipH="1">
            <a:off x="6681071" y="3190474"/>
            <a:ext cx="31208" cy="493195"/>
          </a:xfrm>
          <a:prstGeom prst="line">
            <a:avLst/>
          </a:prstGeom>
          <a:ln w="57150">
            <a:solidFill>
              <a:srgbClr val="5F3B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359B28D-1B41-D23F-7399-FC3121781427}"/>
              </a:ext>
            </a:extLst>
          </p:cNvPr>
          <p:cNvCxnSpPr>
            <a:cxnSpLocks/>
          </p:cNvCxnSpPr>
          <p:nvPr/>
        </p:nvCxnSpPr>
        <p:spPr>
          <a:xfrm flipH="1">
            <a:off x="6526279" y="3215123"/>
            <a:ext cx="203001" cy="0"/>
          </a:xfrm>
          <a:prstGeom prst="line">
            <a:avLst/>
          </a:prstGeom>
          <a:ln w="57150">
            <a:solidFill>
              <a:srgbClr val="5F3B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직선 연결선 1024">
            <a:extLst>
              <a:ext uri="{FF2B5EF4-FFF2-40B4-BE49-F238E27FC236}">
                <a16:creationId xmlns:a16="http://schemas.microsoft.com/office/drawing/2014/main" id="{7667EAEA-800B-19D8-7A87-3C27C79EA4AE}"/>
              </a:ext>
            </a:extLst>
          </p:cNvPr>
          <p:cNvCxnSpPr>
            <a:cxnSpLocks/>
          </p:cNvCxnSpPr>
          <p:nvPr/>
        </p:nvCxnSpPr>
        <p:spPr>
          <a:xfrm flipH="1">
            <a:off x="6474386" y="3654085"/>
            <a:ext cx="203001" cy="0"/>
          </a:xfrm>
          <a:prstGeom prst="line">
            <a:avLst/>
          </a:prstGeom>
          <a:ln w="57150">
            <a:solidFill>
              <a:srgbClr val="5F3B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직선 연결선 1030">
            <a:extLst>
              <a:ext uri="{FF2B5EF4-FFF2-40B4-BE49-F238E27FC236}">
                <a16:creationId xmlns:a16="http://schemas.microsoft.com/office/drawing/2014/main" id="{DAEF8766-EB2A-88D7-4D02-2196918D4021}"/>
              </a:ext>
            </a:extLst>
          </p:cNvPr>
          <p:cNvCxnSpPr>
            <a:cxnSpLocks/>
          </p:cNvCxnSpPr>
          <p:nvPr/>
        </p:nvCxnSpPr>
        <p:spPr>
          <a:xfrm flipH="1">
            <a:off x="6320828" y="3843773"/>
            <a:ext cx="114434" cy="0"/>
          </a:xfrm>
          <a:prstGeom prst="line">
            <a:avLst/>
          </a:prstGeom>
          <a:ln w="28575">
            <a:solidFill>
              <a:srgbClr val="5F3B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직선 연결선 1033">
            <a:extLst>
              <a:ext uri="{FF2B5EF4-FFF2-40B4-BE49-F238E27FC236}">
                <a16:creationId xmlns:a16="http://schemas.microsoft.com/office/drawing/2014/main" id="{524202CC-3D15-6F6D-2CC1-4266BE7B5C8B}"/>
              </a:ext>
            </a:extLst>
          </p:cNvPr>
          <p:cNvCxnSpPr>
            <a:cxnSpLocks/>
          </p:cNvCxnSpPr>
          <p:nvPr/>
        </p:nvCxnSpPr>
        <p:spPr>
          <a:xfrm flipH="1">
            <a:off x="6333595" y="3759106"/>
            <a:ext cx="114434" cy="0"/>
          </a:xfrm>
          <a:prstGeom prst="line">
            <a:avLst/>
          </a:prstGeom>
          <a:ln w="28575">
            <a:solidFill>
              <a:srgbClr val="5F3B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직선 연결선 1034">
            <a:extLst>
              <a:ext uri="{FF2B5EF4-FFF2-40B4-BE49-F238E27FC236}">
                <a16:creationId xmlns:a16="http://schemas.microsoft.com/office/drawing/2014/main" id="{61CF210C-63E6-1E05-3494-47D78DB0A7B9}"/>
              </a:ext>
            </a:extLst>
          </p:cNvPr>
          <p:cNvCxnSpPr>
            <a:cxnSpLocks/>
          </p:cNvCxnSpPr>
          <p:nvPr/>
        </p:nvCxnSpPr>
        <p:spPr>
          <a:xfrm flipH="1">
            <a:off x="6346758" y="3661272"/>
            <a:ext cx="114434" cy="0"/>
          </a:xfrm>
          <a:prstGeom prst="line">
            <a:avLst/>
          </a:prstGeom>
          <a:ln w="28575">
            <a:solidFill>
              <a:srgbClr val="5F3B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직선 연결선 1035">
            <a:extLst>
              <a:ext uri="{FF2B5EF4-FFF2-40B4-BE49-F238E27FC236}">
                <a16:creationId xmlns:a16="http://schemas.microsoft.com/office/drawing/2014/main" id="{14A1C6EC-2546-EB66-35D8-EAE15134BF6A}"/>
              </a:ext>
            </a:extLst>
          </p:cNvPr>
          <p:cNvCxnSpPr>
            <a:cxnSpLocks/>
          </p:cNvCxnSpPr>
          <p:nvPr/>
        </p:nvCxnSpPr>
        <p:spPr>
          <a:xfrm flipH="1">
            <a:off x="6359952" y="3576236"/>
            <a:ext cx="114434" cy="0"/>
          </a:xfrm>
          <a:prstGeom prst="line">
            <a:avLst/>
          </a:prstGeom>
          <a:ln w="28575">
            <a:solidFill>
              <a:srgbClr val="5F3B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직선 연결선 1036">
            <a:extLst>
              <a:ext uri="{FF2B5EF4-FFF2-40B4-BE49-F238E27FC236}">
                <a16:creationId xmlns:a16="http://schemas.microsoft.com/office/drawing/2014/main" id="{A423BCFA-7F6C-F758-3532-0BCA300598CD}"/>
              </a:ext>
            </a:extLst>
          </p:cNvPr>
          <p:cNvCxnSpPr>
            <a:cxnSpLocks/>
          </p:cNvCxnSpPr>
          <p:nvPr/>
        </p:nvCxnSpPr>
        <p:spPr>
          <a:xfrm flipH="1">
            <a:off x="6378045" y="3469123"/>
            <a:ext cx="114434" cy="0"/>
          </a:xfrm>
          <a:prstGeom prst="line">
            <a:avLst/>
          </a:prstGeom>
          <a:ln w="28575">
            <a:solidFill>
              <a:srgbClr val="5F3B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96F184CC-15B9-66B1-07F8-E5C90405D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484" y="4112998"/>
            <a:ext cx="330146" cy="33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CE2AB5F2-E8B5-85A0-4F91-26D55D7A27F7}"/>
              </a:ext>
            </a:extLst>
          </p:cNvPr>
          <p:cNvSpPr/>
          <p:nvPr/>
        </p:nvSpPr>
        <p:spPr>
          <a:xfrm>
            <a:off x="5715529" y="3122647"/>
            <a:ext cx="758857" cy="186265"/>
          </a:xfrm>
          <a:custGeom>
            <a:avLst/>
            <a:gdLst>
              <a:gd name="connsiteX0" fmla="*/ 0 w 758857"/>
              <a:gd name="connsiteY0" fmla="*/ 5271 h 186265"/>
              <a:gd name="connsiteX1" fmla="*/ 26973 w 758857"/>
              <a:gd name="connsiteY1" fmla="*/ 186265 h 186265"/>
              <a:gd name="connsiteX2" fmla="*/ 368855 w 758857"/>
              <a:gd name="connsiteY2" fmla="*/ 182821 h 186265"/>
              <a:gd name="connsiteX3" fmla="*/ 724691 w 758857"/>
              <a:gd name="connsiteY3" fmla="*/ 179236 h 186265"/>
              <a:gd name="connsiteX4" fmla="*/ 758857 w 758857"/>
              <a:gd name="connsiteY4" fmla="*/ 0 h 186265"/>
              <a:gd name="connsiteX5" fmla="*/ 402194 w 758857"/>
              <a:gd name="connsiteY5" fmla="*/ 2477 h 186265"/>
              <a:gd name="connsiteX6" fmla="*/ 0 w 758857"/>
              <a:gd name="connsiteY6" fmla="*/ 5271 h 1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8857" h="186265" fill="none" extrusionOk="0">
                <a:moveTo>
                  <a:pt x="0" y="5271"/>
                </a:moveTo>
                <a:cubicBezTo>
                  <a:pt x="28854" y="68207"/>
                  <a:pt x="17251" y="142183"/>
                  <a:pt x="26973" y="186265"/>
                </a:cubicBezTo>
                <a:cubicBezTo>
                  <a:pt x="147261" y="183101"/>
                  <a:pt x="275527" y="208652"/>
                  <a:pt x="368855" y="182821"/>
                </a:cubicBezTo>
                <a:cubicBezTo>
                  <a:pt x="462183" y="156990"/>
                  <a:pt x="625846" y="191676"/>
                  <a:pt x="724691" y="179236"/>
                </a:cubicBezTo>
                <a:cubicBezTo>
                  <a:pt x="714767" y="138120"/>
                  <a:pt x="763338" y="56243"/>
                  <a:pt x="758857" y="0"/>
                </a:cubicBezTo>
                <a:cubicBezTo>
                  <a:pt x="597783" y="2053"/>
                  <a:pt x="537862" y="-39888"/>
                  <a:pt x="402194" y="2477"/>
                </a:cubicBezTo>
                <a:cubicBezTo>
                  <a:pt x="266526" y="44842"/>
                  <a:pt x="117382" y="-8877"/>
                  <a:pt x="0" y="5271"/>
                </a:cubicBezTo>
                <a:close/>
              </a:path>
              <a:path w="758857" h="186265" stroke="0" extrusionOk="0">
                <a:moveTo>
                  <a:pt x="0" y="5271"/>
                </a:moveTo>
                <a:cubicBezTo>
                  <a:pt x="25884" y="52993"/>
                  <a:pt x="11740" y="115533"/>
                  <a:pt x="26973" y="186265"/>
                </a:cubicBezTo>
                <a:cubicBezTo>
                  <a:pt x="126229" y="178963"/>
                  <a:pt x="260186" y="223228"/>
                  <a:pt x="375832" y="182751"/>
                </a:cubicBezTo>
                <a:cubicBezTo>
                  <a:pt x="491478" y="142274"/>
                  <a:pt x="652073" y="205844"/>
                  <a:pt x="724691" y="179236"/>
                </a:cubicBezTo>
                <a:cubicBezTo>
                  <a:pt x="728423" y="103421"/>
                  <a:pt x="768869" y="45734"/>
                  <a:pt x="758857" y="0"/>
                </a:cubicBezTo>
                <a:cubicBezTo>
                  <a:pt x="624198" y="42750"/>
                  <a:pt x="513859" y="681"/>
                  <a:pt x="379429" y="2636"/>
                </a:cubicBezTo>
                <a:cubicBezTo>
                  <a:pt x="244999" y="4590"/>
                  <a:pt x="155621" y="3547"/>
                  <a:pt x="0" y="5271"/>
                </a:cubicBezTo>
                <a:close/>
              </a:path>
            </a:pathLst>
          </a:custGeom>
          <a:solidFill>
            <a:srgbClr val="FB6D6D"/>
          </a:solidFill>
          <a:ln w="28575">
            <a:solidFill>
              <a:srgbClr val="5F3B3B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2138356701">
                  <a:custGeom>
                    <a:avLst/>
                    <a:gdLst>
                      <a:gd name="connsiteX0" fmla="*/ 0 w 893233"/>
                      <a:gd name="connsiteY0" fmla="*/ 6350 h 224366"/>
                      <a:gd name="connsiteX1" fmla="*/ 31750 w 893233"/>
                      <a:gd name="connsiteY1" fmla="*/ 224366 h 224366"/>
                      <a:gd name="connsiteX2" fmla="*/ 853017 w 893233"/>
                      <a:gd name="connsiteY2" fmla="*/ 215900 h 224366"/>
                      <a:gd name="connsiteX3" fmla="*/ 893233 w 893233"/>
                      <a:gd name="connsiteY3" fmla="*/ 0 h 224366"/>
                      <a:gd name="connsiteX4" fmla="*/ 0 w 893233"/>
                      <a:gd name="connsiteY4" fmla="*/ 6350 h 2243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93233" h="224366">
                        <a:moveTo>
                          <a:pt x="0" y="6350"/>
                        </a:moveTo>
                        <a:lnTo>
                          <a:pt x="31750" y="224366"/>
                        </a:lnTo>
                        <a:lnTo>
                          <a:pt x="853017" y="215900"/>
                        </a:lnTo>
                        <a:lnTo>
                          <a:pt x="893233" y="0"/>
                        </a:lnTo>
                        <a:lnTo>
                          <a:pt x="0" y="6350"/>
                        </a:ln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rgbClr val="5F3B4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피</a:t>
            </a:r>
            <a:r>
              <a:rPr lang="ko-KR" altLang="en-US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99A56FB3-300E-97B0-194A-F41B9312A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460" y="4080325"/>
            <a:ext cx="348424" cy="348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CA9A007B-E7CB-80A2-B085-6E161A9ADBB5}"/>
              </a:ext>
            </a:extLst>
          </p:cNvPr>
          <p:cNvSpPr/>
          <p:nvPr/>
        </p:nvSpPr>
        <p:spPr>
          <a:xfrm>
            <a:off x="6351610" y="2550085"/>
            <a:ext cx="355600" cy="342900"/>
          </a:xfrm>
          <a:custGeom>
            <a:avLst/>
            <a:gdLst>
              <a:gd name="connsiteX0" fmla="*/ 59266 w 355600"/>
              <a:gd name="connsiteY0" fmla="*/ 91016 h 342900"/>
              <a:gd name="connsiteX1" fmla="*/ 0 w 355600"/>
              <a:gd name="connsiteY1" fmla="*/ 323850 h 342900"/>
              <a:gd name="connsiteX2" fmla="*/ 133350 w 355600"/>
              <a:gd name="connsiteY2" fmla="*/ 342900 h 342900"/>
              <a:gd name="connsiteX3" fmla="*/ 184150 w 355600"/>
              <a:gd name="connsiteY3" fmla="*/ 167216 h 342900"/>
              <a:gd name="connsiteX4" fmla="*/ 294216 w 355600"/>
              <a:gd name="connsiteY4" fmla="*/ 141816 h 342900"/>
              <a:gd name="connsiteX5" fmla="*/ 294216 w 355600"/>
              <a:gd name="connsiteY5" fmla="*/ 141816 h 342900"/>
              <a:gd name="connsiteX6" fmla="*/ 319616 w 355600"/>
              <a:gd name="connsiteY6" fmla="*/ 124883 h 342900"/>
              <a:gd name="connsiteX7" fmla="*/ 340783 w 355600"/>
              <a:gd name="connsiteY7" fmla="*/ 101600 h 342900"/>
              <a:gd name="connsiteX8" fmla="*/ 355600 w 355600"/>
              <a:gd name="connsiteY8" fmla="*/ 80433 h 342900"/>
              <a:gd name="connsiteX9" fmla="*/ 351366 w 355600"/>
              <a:gd name="connsiteY9" fmla="*/ 31750 h 342900"/>
              <a:gd name="connsiteX10" fmla="*/ 338666 w 355600"/>
              <a:gd name="connsiteY10" fmla="*/ 14816 h 342900"/>
              <a:gd name="connsiteX11" fmla="*/ 323850 w 355600"/>
              <a:gd name="connsiteY11" fmla="*/ 6350 h 342900"/>
              <a:gd name="connsiteX12" fmla="*/ 309033 w 355600"/>
              <a:gd name="connsiteY12" fmla="*/ 0 h 342900"/>
              <a:gd name="connsiteX13" fmla="*/ 266700 w 355600"/>
              <a:gd name="connsiteY13" fmla="*/ 4233 h 342900"/>
              <a:gd name="connsiteX14" fmla="*/ 260350 w 355600"/>
              <a:gd name="connsiteY14" fmla="*/ 6350 h 342900"/>
              <a:gd name="connsiteX15" fmla="*/ 247650 w 355600"/>
              <a:gd name="connsiteY15" fmla="*/ 14816 h 342900"/>
              <a:gd name="connsiteX16" fmla="*/ 241300 w 355600"/>
              <a:gd name="connsiteY16" fmla="*/ 16933 h 342900"/>
              <a:gd name="connsiteX17" fmla="*/ 59266 w 355600"/>
              <a:gd name="connsiteY17" fmla="*/ 91016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55600" h="342900" fill="none" extrusionOk="0">
                <a:moveTo>
                  <a:pt x="59266" y="91016"/>
                </a:moveTo>
                <a:cubicBezTo>
                  <a:pt x="66140" y="174096"/>
                  <a:pt x="16485" y="209887"/>
                  <a:pt x="0" y="323850"/>
                </a:cubicBezTo>
                <a:cubicBezTo>
                  <a:pt x="32609" y="322146"/>
                  <a:pt x="75870" y="350397"/>
                  <a:pt x="133350" y="342900"/>
                </a:cubicBezTo>
                <a:cubicBezTo>
                  <a:pt x="132528" y="297246"/>
                  <a:pt x="169605" y="226399"/>
                  <a:pt x="184150" y="167216"/>
                </a:cubicBezTo>
                <a:cubicBezTo>
                  <a:pt x="225535" y="157665"/>
                  <a:pt x="240361" y="156908"/>
                  <a:pt x="294216" y="141816"/>
                </a:cubicBezTo>
                <a:lnTo>
                  <a:pt x="294216" y="141816"/>
                </a:lnTo>
                <a:cubicBezTo>
                  <a:pt x="301590" y="136000"/>
                  <a:pt x="311542" y="129418"/>
                  <a:pt x="319616" y="124883"/>
                </a:cubicBezTo>
                <a:cubicBezTo>
                  <a:pt x="327883" y="117429"/>
                  <a:pt x="333721" y="108993"/>
                  <a:pt x="340783" y="101600"/>
                </a:cubicBezTo>
                <a:cubicBezTo>
                  <a:pt x="355434" y="84490"/>
                  <a:pt x="342607" y="102744"/>
                  <a:pt x="355600" y="80433"/>
                </a:cubicBezTo>
                <a:cubicBezTo>
                  <a:pt x="356071" y="60366"/>
                  <a:pt x="354325" y="51344"/>
                  <a:pt x="351366" y="31750"/>
                </a:cubicBezTo>
                <a:cubicBezTo>
                  <a:pt x="350863" y="25138"/>
                  <a:pt x="342890" y="17749"/>
                  <a:pt x="338666" y="14816"/>
                </a:cubicBezTo>
                <a:cubicBezTo>
                  <a:pt x="328788" y="5937"/>
                  <a:pt x="333629" y="10516"/>
                  <a:pt x="323850" y="6350"/>
                </a:cubicBezTo>
                <a:cubicBezTo>
                  <a:pt x="305616" y="-1041"/>
                  <a:pt x="325112" y="4016"/>
                  <a:pt x="309033" y="0"/>
                </a:cubicBezTo>
                <a:cubicBezTo>
                  <a:pt x="291901" y="3757"/>
                  <a:pt x="280497" y="5744"/>
                  <a:pt x="266700" y="4233"/>
                </a:cubicBezTo>
                <a:cubicBezTo>
                  <a:pt x="264201" y="4418"/>
                  <a:pt x="261937" y="4984"/>
                  <a:pt x="260350" y="6350"/>
                </a:cubicBezTo>
                <a:cubicBezTo>
                  <a:pt x="255763" y="7637"/>
                  <a:pt x="252355" y="12008"/>
                  <a:pt x="247650" y="14816"/>
                </a:cubicBezTo>
                <a:cubicBezTo>
                  <a:pt x="245700" y="15900"/>
                  <a:pt x="241300" y="16933"/>
                  <a:pt x="241300" y="16933"/>
                </a:cubicBezTo>
                <a:cubicBezTo>
                  <a:pt x="168401" y="53042"/>
                  <a:pt x="102890" y="56875"/>
                  <a:pt x="59266" y="91016"/>
                </a:cubicBezTo>
                <a:close/>
              </a:path>
              <a:path w="355600" h="342900" stroke="0" extrusionOk="0">
                <a:moveTo>
                  <a:pt x="59266" y="91016"/>
                </a:moveTo>
                <a:cubicBezTo>
                  <a:pt x="38390" y="181953"/>
                  <a:pt x="-11000" y="253103"/>
                  <a:pt x="0" y="323850"/>
                </a:cubicBezTo>
                <a:cubicBezTo>
                  <a:pt x="62594" y="320941"/>
                  <a:pt x="96257" y="342537"/>
                  <a:pt x="133350" y="342900"/>
                </a:cubicBezTo>
                <a:cubicBezTo>
                  <a:pt x="141361" y="283711"/>
                  <a:pt x="176991" y="231358"/>
                  <a:pt x="184150" y="167216"/>
                </a:cubicBezTo>
                <a:cubicBezTo>
                  <a:pt x="220193" y="154807"/>
                  <a:pt x="243288" y="157020"/>
                  <a:pt x="294216" y="141816"/>
                </a:cubicBezTo>
                <a:lnTo>
                  <a:pt x="294216" y="141816"/>
                </a:lnTo>
                <a:cubicBezTo>
                  <a:pt x="304480" y="136853"/>
                  <a:pt x="311572" y="130063"/>
                  <a:pt x="319616" y="124883"/>
                </a:cubicBezTo>
                <a:cubicBezTo>
                  <a:pt x="328668" y="120027"/>
                  <a:pt x="331932" y="110055"/>
                  <a:pt x="340783" y="101600"/>
                </a:cubicBezTo>
                <a:cubicBezTo>
                  <a:pt x="351075" y="86661"/>
                  <a:pt x="343844" y="99365"/>
                  <a:pt x="355600" y="80433"/>
                </a:cubicBezTo>
                <a:cubicBezTo>
                  <a:pt x="352636" y="65431"/>
                  <a:pt x="354213" y="47941"/>
                  <a:pt x="351366" y="31750"/>
                </a:cubicBezTo>
                <a:cubicBezTo>
                  <a:pt x="350523" y="24140"/>
                  <a:pt x="341991" y="18774"/>
                  <a:pt x="338666" y="14816"/>
                </a:cubicBezTo>
                <a:cubicBezTo>
                  <a:pt x="327770" y="4002"/>
                  <a:pt x="333077" y="10054"/>
                  <a:pt x="323850" y="6350"/>
                </a:cubicBezTo>
                <a:cubicBezTo>
                  <a:pt x="305500" y="-1026"/>
                  <a:pt x="321496" y="5268"/>
                  <a:pt x="309033" y="0"/>
                </a:cubicBezTo>
                <a:cubicBezTo>
                  <a:pt x="293166" y="370"/>
                  <a:pt x="277672" y="4770"/>
                  <a:pt x="266700" y="4233"/>
                </a:cubicBezTo>
                <a:cubicBezTo>
                  <a:pt x="265085" y="4380"/>
                  <a:pt x="262325" y="5090"/>
                  <a:pt x="260350" y="6350"/>
                </a:cubicBezTo>
                <a:cubicBezTo>
                  <a:pt x="255464" y="8842"/>
                  <a:pt x="252035" y="12439"/>
                  <a:pt x="247650" y="14816"/>
                </a:cubicBezTo>
                <a:cubicBezTo>
                  <a:pt x="245700" y="15900"/>
                  <a:pt x="241301" y="16933"/>
                  <a:pt x="241300" y="16933"/>
                </a:cubicBezTo>
                <a:cubicBezTo>
                  <a:pt x="189256" y="61775"/>
                  <a:pt x="141598" y="33975"/>
                  <a:pt x="59266" y="91016"/>
                </a:cubicBezTo>
                <a:close/>
              </a:path>
            </a:pathLst>
          </a:custGeom>
          <a:solidFill>
            <a:srgbClr val="FFD3AE"/>
          </a:solidFill>
          <a:ln w="28575">
            <a:solidFill>
              <a:srgbClr val="5F3B3B"/>
            </a:solidFill>
            <a:extLst>
              <a:ext uri="{C807C97D-BFC1-408E-A445-0C87EB9F89A2}">
                <ask:lineSketchStyleProps xmlns:ask="http://schemas.microsoft.com/office/drawing/2018/sketchyshapes" sd="3010053579">
                  <a:custGeom>
                    <a:avLst/>
                    <a:gdLst>
                      <a:gd name="connsiteX0" fmla="*/ 59266 w 355600"/>
                      <a:gd name="connsiteY0" fmla="*/ 91016 h 342900"/>
                      <a:gd name="connsiteX1" fmla="*/ 0 w 355600"/>
                      <a:gd name="connsiteY1" fmla="*/ 323850 h 342900"/>
                      <a:gd name="connsiteX2" fmla="*/ 133350 w 355600"/>
                      <a:gd name="connsiteY2" fmla="*/ 342900 h 342900"/>
                      <a:gd name="connsiteX3" fmla="*/ 184150 w 355600"/>
                      <a:gd name="connsiteY3" fmla="*/ 167216 h 342900"/>
                      <a:gd name="connsiteX4" fmla="*/ 294216 w 355600"/>
                      <a:gd name="connsiteY4" fmla="*/ 141816 h 342900"/>
                      <a:gd name="connsiteX5" fmla="*/ 294216 w 355600"/>
                      <a:gd name="connsiteY5" fmla="*/ 141816 h 342900"/>
                      <a:gd name="connsiteX6" fmla="*/ 319616 w 355600"/>
                      <a:gd name="connsiteY6" fmla="*/ 124883 h 342900"/>
                      <a:gd name="connsiteX7" fmla="*/ 340783 w 355600"/>
                      <a:gd name="connsiteY7" fmla="*/ 101600 h 342900"/>
                      <a:gd name="connsiteX8" fmla="*/ 355600 w 355600"/>
                      <a:gd name="connsiteY8" fmla="*/ 80433 h 342900"/>
                      <a:gd name="connsiteX9" fmla="*/ 351366 w 355600"/>
                      <a:gd name="connsiteY9" fmla="*/ 31750 h 342900"/>
                      <a:gd name="connsiteX10" fmla="*/ 338666 w 355600"/>
                      <a:gd name="connsiteY10" fmla="*/ 14816 h 342900"/>
                      <a:gd name="connsiteX11" fmla="*/ 323850 w 355600"/>
                      <a:gd name="connsiteY11" fmla="*/ 6350 h 342900"/>
                      <a:gd name="connsiteX12" fmla="*/ 309033 w 355600"/>
                      <a:gd name="connsiteY12" fmla="*/ 0 h 342900"/>
                      <a:gd name="connsiteX13" fmla="*/ 266700 w 355600"/>
                      <a:gd name="connsiteY13" fmla="*/ 4233 h 342900"/>
                      <a:gd name="connsiteX14" fmla="*/ 260350 w 355600"/>
                      <a:gd name="connsiteY14" fmla="*/ 6350 h 342900"/>
                      <a:gd name="connsiteX15" fmla="*/ 247650 w 355600"/>
                      <a:gd name="connsiteY15" fmla="*/ 14816 h 342900"/>
                      <a:gd name="connsiteX16" fmla="*/ 241300 w 355600"/>
                      <a:gd name="connsiteY16" fmla="*/ 16933 h 342900"/>
                      <a:gd name="connsiteX17" fmla="*/ 59266 w 355600"/>
                      <a:gd name="connsiteY17" fmla="*/ 91016 h 3429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355600" h="342900">
                        <a:moveTo>
                          <a:pt x="59266" y="91016"/>
                        </a:moveTo>
                        <a:lnTo>
                          <a:pt x="0" y="323850"/>
                        </a:lnTo>
                        <a:lnTo>
                          <a:pt x="133350" y="342900"/>
                        </a:lnTo>
                        <a:lnTo>
                          <a:pt x="184150" y="167216"/>
                        </a:lnTo>
                        <a:lnTo>
                          <a:pt x="294216" y="141816"/>
                        </a:lnTo>
                        <a:lnTo>
                          <a:pt x="294216" y="141816"/>
                        </a:lnTo>
                        <a:cubicBezTo>
                          <a:pt x="302683" y="136172"/>
                          <a:pt x="311533" y="131064"/>
                          <a:pt x="319616" y="124883"/>
                        </a:cubicBezTo>
                        <a:cubicBezTo>
                          <a:pt x="327466" y="118881"/>
                          <a:pt x="334330" y="108770"/>
                          <a:pt x="340783" y="101600"/>
                        </a:cubicBezTo>
                        <a:cubicBezTo>
                          <a:pt x="354074" y="86832"/>
                          <a:pt x="345714" y="100206"/>
                          <a:pt x="355600" y="80433"/>
                        </a:cubicBezTo>
                        <a:cubicBezTo>
                          <a:pt x="354189" y="64205"/>
                          <a:pt x="353753" y="47863"/>
                          <a:pt x="351366" y="31750"/>
                        </a:cubicBezTo>
                        <a:cubicBezTo>
                          <a:pt x="350393" y="25184"/>
                          <a:pt x="342982" y="18593"/>
                          <a:pt x="338666" y="14816"/>
                        </a:cubicBezTo>
                        <a:cubicBezTo>
                          <a:pt x="328011" y="5492"/>
                          <a:pt x="333802" y="10615"/>
                          <a:pt x="323850" y="6350"/>
                        </a:cubicBezTo>
                        <a:cubicBezTo>
                          <a:pt x="305541" y="-1497"/>
                          <a:pt x="323925" y="4962"/>
                          <a:pt x="309033" y="0"/>
                        </a:cubicBezTo>
                        <a:cubicBezTo>
                          <a:pt x="294922" y="1411"/>
                          <a:pt x="280762" y="2399"/>
                          <a:pt x="266700" y="4233"/>
                        </a:cubicBezTo>
                        <a:cubicBezTo>
                          <a:pt x="264488" y="4522"/>
                          <a:pt x="262300" y="5266"/>
                          <a:pt x="260350" y="6350"/>
                        </a:cubicBezTo>
                        <a:cubicBezTo>
                          <a:pt x="255903" y="8821"/>
                          <a:pt x="252097" y="12345"/>
                          <a:pt x="247650" y="14816"/>
                        </a:cubicBezTo>
                        <a:cubicBezTo>
                          <a:pt x="245700" y="15900"/>
                          <a:pt x="241300" y="16933"/>
                          <a:pt x="241300" y="16933"/>
                        </a:cubicBezTo>
                        <a:lnTo>
                          <a:pt x="59266" y="91016"/>
                        </a:ln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AF9"/>
              </a:solidFill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FE35E560-0380-9239-2ACE-3FAE967B6848}"/>
              </a:ext>
            </a:extLst>
          </p:cNvPr>
          <p:cNvSpPr/>
          <p:nvPr/>
        </p:nvSpPr>
        <p:spPr>
          <a:xfrm>
            <a:off x="6569325" y="2511508"/>
            <a:ext cx="144865" cy="103188"/>
          </a:xfrm>
          <a:custGeom>
            <a:avLst/>
            <a:gdLst>
              <a:gd name="connsiteX0" fmla="*/ 0 w 144865"/>
              <a:gd name="connsiteY0" fmla="*/ 42863 h 103188"/>
              <a:gd name="connsiteX1" fmla="*/ 26987 w 144865"/>
              <a:gd name="connsiteY1" fmla="*/ 103188 h 103188"/>
              <a:gd name="connsiteX2" fmla="*/ 138112 w 144865"/>
              <a:gd name="connsiteY2" fmla="*/ 55563 h 103188"/>
              <a:gd name="connsiteX3" fmla="*/ 138112 w 144865"/>
              <a:gd name="connsiteY3" fmla="*/ 50800 h 103188"/>
              <a:gd name="connsiteX4" fmla="*/ 144462 w 144865"/>
              <a:gd name="connsiteY4" fmla="*/ 36513 h 103188"/>
              <a:gd name="connsiteX5" fmla="*/ 142875 w 144865"/>
              <a:gd name="connsiteY5" fmla="*/ 12700 h 103188"/>
              <a:gd name="connsiteX6" fmla="*/ 138112 w 144865"/>
              <a:gd name="connsiteY6" fmla="*/ 6350 h 103188"/>
              <a:gd name="connsiteX7" fmla="*/ 131762 w 144865"/>
              <a:gd name="connsiteY7" fmla="*/ 3175 h 103188"/>
              <a:gd name="connsiteX8" fmla="*/ 120650 w 144865"/>
              <a:gd name="connsiteY8" fmla="*/ 0 h 103188"/>
              <a:gd name="connsiteX9" fmla="*/ 98425 w 144865"/>
              <a:gd name="connsiteY9" fmla="*/ 1588 h 103188"/>
              <a:gd name="connsiteX10" fmla="*/ 92075 w 144865"/>
              <a:gd name="connsiteY10" fmla="*/ 3175 h 103188"/>
              <a:gd name="connsiteX11" fmla="*/ 84137 w 144865"/>
              <a:gd name="connsiteY11" fmla="*/ 4763 h 103188"/>
              <a:gd name="connsiteX12" fmla="*/ 69850 w 144865"/>
              <a:gd name="connsiteY12" fmla="*/ 11113 h 103188"/>
              <a:gd name="connsiteX13" fmla="*/ 63500 w 144865"/>
              <a:gd name="connsiteY13" fmla="*/ 12700 h 103188"/>
              <a:gd name="connsiteX14" fmla="*/ 58737 w 144865"/>
              <a:gd name="connsiteY14" fmla="*/ 14288 h 103188"/>
              <a:gd name="connsiteX15" fmla="*/ 47625 w 144865"/>
              <a:gd name="connsiteY15" fmla="*/ 22225 h 103188"/>
              <a:gd name="connsiteX16" fmla="*/ 26987 w 144865"/>
              <a:gd name="connsiteY16" fmla="*/ 33338 h 103188"/>
              <a:gd name="connsiteX17" fmla="*/ 22225 w 144865"/>
              <a:gd name="connsiteY17" fmla="*/ 34925 h 103188"/>
              <a:gd name="connsiteX18" fmla="*/ 17462 w 144865"/>
              <a:gd name="connsiteY18" fmla="*/ 38100 h 103188"/>
              <a:gd name="connsiteX19" fmla="*/ 6350 w 144865"/>
              <a:gd name="connsiteY19" fmla="*/ 41275 h 103188"/>
              <a:gd name="connsiteX20" fmla="*/ 0 w 144865"/>
              <a:gd name="connsiteY20" fmla="*/ 42863 h 103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44865" h="103188">
                <a:moveTo>
                  <a:pt x="0" y="42863"/>
                </a:moveTo>
                <a:lnTo>
                  <a:pt x="26987" y="103188"/>
                </a:lnTo>
                <a:lnTo>
                  <a:pt x="138112" y="55563"/>
                </a:lnTo>
                <a:lnTo>
                  <a:pt x="138112" y="50800"/>
                </a:lnTo>
                <a:cubicBezTo>
                  <a:pt x="140229" y="46038"/>
                  <a:pt x="143816" y="41684"/>
                  <a:pt x="144462" y="36513"/>
                </a:cubicBezTo>
                <a:cubicBezTo>
                  <a:pt x="145449" y="28619"/>
                  <a:pt x="144514" y="20485"/>
                  <a:pt x="142875" y="12700"/>
                </a:cubicBezTo>
                <a:cubicBezTo>
                  <a:pt x="142330" y="10111"/>
                  <a:pt x="140121" y="8072"/>
                  <a:pt x="138112" y="6350"/>
                </a:cubicBezTo>
                <a:cubicBezTo>
                  <a:pt x="136315" y="4810"/>
                  <a:pt x="133937" y="4107"/>
                  <a:pt x="131762" y="3175"/>
                </a:cubicBezTo>
                <a:cubicBezTo>
                  <a:pt x="128578" y="1810"/>
                  <a:pt x="123867" y="804"/>
                  <a:pt x="120650" y="0"/>
                </a:cubicBezTo>
                <a:cubicBezTo>
                  <a:pt x="113242" y="529"/>
                  <a:pt x="105807" y="768"/>
                  <a:pt x="98425" y="1588"/>
                </a:cubicBezTo>
                <a:cubicBezTo>
                  <a:pt x="96257" y="1829"/>
                  <a:pt x="94205" y="2702"/>
                  <a:pt x="92075" y="3175"/>
                </a:cubicBezTo>
                <a:cubicBezTo>
                  <a:pt x="89441" y="3760"/>
                  <a:pt x="86740" y="4053"/>
                  <a:pt x="84137" y="4763"/>
                </a:cubicBezTo>
                <a:cubicBezTo>
                  <a:pt x="56970" y="12173"/>
                  <a:pt x="86421" y="4011"/>
                  <a:pt x="69850" y="11113"/>
                </a:cubicBezTo>
                <a:cubicBezTo>
                  <a:pt x="67845" y="11972"/>
                  <a:pt x="65598" y="12101"/>
                  <a:pt x="63500" y="12700"/>
                </a:cubicBezTo>
                <a:cubicBezTo>
                  <a:pt x="61891" y="13160"/>
                  <a:pt x="60325" y="13759"/>
                  <a:pt x="58737" y="14288"/>
                </a:cubicBezTo>
                <a:cubicBezTo>
                  <a:pt x="55033" y="16934"/>
                  <a:pt x="51412" y="19700"/>
                  <a:pt x="47625" y="22225"/>
                </a:cubicBezTo>
                <a:cubicBezTo>
                  <a:pt x="43067" y="25264"/>
                  <a:pt x="31037" y="31988"/>
                  <a:pt x="26987" y="33338"/>
                </a:cubicBezTo>
                <a:lnTo>
                  <a:pt x="22225" y="34925"/>
                </a:lnTo>
                <a:cubicBezTo>
                  <a:pt x="20637" y="35983"/>
                  <a:pt x="19169" y="37247"/>
                  <a:pt x="17462" y="38100"/>
                </a:cubicBezTo>
                <a:cubicBezTo>
                  <a:pt x="14397" y="39633"/>
                  <a:pt x="9412" y="40254"/>
                  <a:pt x="6350" y="41275"/>
                </a:cubicBezTo>
                <a:cubicBezTo>
                  <a:pt x="5227" y="41649"/>
                  <a:pt x="4233" y="42334"/>
                  <a:pt x="0" y="42863"/>
                </a:cubicBezTo>
                <a:close/>
              </a:path>
            </a:pathLst>
          </a:custGeom>
          <a:solidFill>
            <a:srgbClr val="FB6D6D"/>
          </a:solidFill>
          <a:ln>
            <a:solidFill>
              <a:srgbClr val="5F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722586-BC15-E97B-B6C4-F2AFCD1AE54E}"/>
              </a:ext>
            </a:extLst>
          </p:cNvPr>
          <p:cNvSpPr txBox="1"/>
          <p:nvPr/>
        </p:nvSpPr>
        <p:spPr>
          <a:xfrm>
            <a:off x="5914257" y="2539705"/>
            <a:ext cx="6550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>
                <a:solidFill>
                  <a:srgbClr val="843C0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손가락</a:t>
            </a:r>
            <a:endParaRPr lang="ko-KR" altLang="en-US" sz="1100" dirty="0">
              <a:solidFill>
                <a:srgbClr val="843C0C"/>
              </a:solidFill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18BADB8F-59F4-56E3-F30B-FD8009ED9020}"/>
              </a:ext>
            </a:extLst>
          </p:cNvPr>
          <p:cNvSpPr/>
          <p:nvPr/>
        </p:nvSpPr>
        <p:spPr>
          <a:xfrm>
            <a:off x="6425097" y="3981158"/>
            <a:ext cx="300037" cy="449263"/>
          </a:xfrm>
          <a:custGeom>
            <a:avLst/>
            <a:gdLst>
              <a:gd name="connsiteX0" fmla="*/ 103187 w 300037"/>
              <a:gd name="connsiteY0" fmla="*/ 20638 h 449263"/>
              <a:gd name="connsiteX1" fmla="*/ 0 w 300037"/>
              <a:gd name="connsiteY1" fmla="*/ 103188 h 449263"/>
              <a:gd name="connsiteX2" fmla="*/ 1587 w 300037"/>
              <a:gd name="connsiteY2" fmla="*/ 449263 h 449263"/>
              <a:gd name="connsiteX3" fmla="*/ 300037 w 300037"/>
              <a:gd name="connsiteY3" fmla="*/ 439738 h 449263"/>
              <a:gd name="connsiteX4" fmla="*/ 295275 w 300037"/>
              <a:gd name="connsiteY4" fmla="*/ 6350 h 449263"/>
              <a:gd name="connsiteX5" fmla="*/ 293687 w 300037"/>
              <a:gd name="connsiteY5" fmla="*/ 0 h 449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0037" h="449263" extrusionOk="0">
                <a:moveTo>
                  <a:pt x="103187" y="20638"/>
                </a:moveTo>
                <a:cubicBezTo>
                  <a:pt x="81417" y="34512"/>
                  <a:pt x="45632" y="77842"/>
                  <a:pt x="0" y="103188"/>
                </a:cubicBezTo>
                <a:cubicBezTo>
                  <a:pt x="-16489" y="236820"/>
                  <a:pt x="245" y="408772"/>
                  <a:pt x="1587" y="449263"/>
                </a:cubicBezTo>
                <a:cubicBezTo>
                  <a:pt x="124101" y="469073"/>
                  <a:pt x="246984" y="420617"/>
                  <a:pt x="300037" y="439738"/>
                </a:cubicBezTo>
                <a:cubicBezTo>
                  <a:pt x="307928" y="276895"/>
                  <a:pt x="294171" y="128157"/>
                  <a:pt x="295275" y="6350"/>
                </a:cubicBezTo>
                <a:cubicBezTo>
                  <a:pt x="294588" y="3586"/>
                  <a:pt x="294262" y="1873"/>
                  <a:pt x="293687" y="0"/>
                </a:cubicBezTo>
              </a:path>
            </a:pathLst>
          </a:custGeom>
          <a:solidFill>
            <a:srgbClr val="969696">
              <a:alpha val="34118"/>
            </a:srgbClr>
          </a:solidFill>
          <a:ln w="19050">
            <a:solidFill>
              <a:srgbClr val="5F3B3B"/>
            </a:solidFill>
            <a:prstDash val="dash"/>
            <a:extLst>
              <a:ext uri="{C807C97D-BFC1-408E-A445-0C87EB9F89A2}">
                <ask:lineSketchStyleProps xmlns:ask="http://schemas.microsoft.com/office/drawing/2018/sketchyshapes" sd="35796128">
                  <a:custGeom>
                    <a:avLst/>
                    <a:gdLst>
                      <a:gd name="connsiteX0" fmla="*/ 103187 w 300037"/>
                      <a:gd name="connsiteY0" fmla="*/ 20638 h 449263"/>
                      <a:gd name="connsiteX1" fmla="*/ 0 w 300037"/>
                      <a:gd name="connsiteY1" fmla="*/ 103188 h 449263"/>
                      <a:gd name="connsiteX2" fmla="*/ 1587 w 300037"/>
                      <a:gd name="connsiteY2" fmla="*/ 449263 h 449263"/>
                      <a:gd name="connsiteX3" fmla="*/ 300037 w 300037"/>
                      <a:gd name="connsiteY3" fmla="*/ 439738 h 449263"/>
                      <a:gd name="connsiteX4" fmla="*/ 295275 w 300037"/>
                      <a:gd name="connsiteY4" fmla="*/ 6350 h 449263"/>
                      <a:gd name="connsiteX5" fmla="*/ 293687 w 300037"/>
                      <a:gd name="connsiteY5" fmla="*/ 0 h 4492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00037" h="449263">
                        <a:moveTo>
                          <a:pt x="103187" y="20638"/>
                        </a:moveTo>
                        <a:lnTo>
                          <a:pt x="0" y="103188"/>
                        </a:lnTo>
                        <a:lnTo>
                          <a:pt x="1587" y="449263"/>
                        </a:lnTo>
                        <a:lnTo>
                          <a:pt x="300037" y="439738"/>
                        </a:lnTo>
                        <a:cubicBezTo>
                          <a:pt x="298450" y="295275"/>
                          <a:pt x="296862" y="150813"/>
                          <a:pt x="295275" y="6350"/>
                        </a:cubicBezTo>
                        <a:lnTo>
                          <a:pt x="293687" y="0"/>
                        </a:ln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1AE049A-9C20-36D3-7A71-8D3FA59D9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388792" y="4028492"/>
            <a:ext cx="374188" cy="37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C58C921-797A-26B9-33A9-1F994DAE7B8F}"/>
              </a:ext>
            </a:extLst>
          </p:cNvPr>
          <p:cNvSpPr txBox="1"/>
          <p:nvPr/>
        </p:nvSpPr>
        <p:spPr>
          <a:xfrm>
            <a:off x="6415981" y="3779319"/>
            <a:ext cx="49201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 err="1">
                <a:solidFill>
                  <a:srgbClr val="5F3B4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토핑</a:t>
            </a:r>
            <a:endParaRPr lang="ko-KR" altLang="en-US" sz="1000" dirty="0">
              <a:solidFill>
                <a:srgbClr val="5F3B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299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0025" y="200024"/>
            <a:ext cx="11753850" cy="6486525"/>
            <a:chOff x="200025" y="200024"/>
            <a:chExt cx="11753850" cy="648652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200025" y="200024"/>
              <a:ext cx="11753850" cy="6486525"/>
            </a:xfrm>
            <a:prstGeom prst="round2SameRect">
              <a:avLst>
                <a:gd name="adj1" fmla="val 981"/>
                <a:gd name="adj2" fmla="val 0"/>
              </a:avLst>
            </a:prstGeom>
            <a:gradFill>
              <a:gsLst>
                <a:gs pos="8000">
                  <a:srgbClr val="B7D4E7"/>
                </a:gs>
                <a:gs pos="2000">
                  <a:srgbClr val="9BC1DA"/>
                </a:gs>
                <a:gs pos="29000">
                  <a:srgbClr val="D6E9F5"/>
                </a:gs>
                <a:gs pos="29000">
                  <a:srgbClr val="B3D7EC"/>
                </a:gs>
              </a:gsLst>
              <a:lin ang="5400000" scaled="1"/>
            </a:gradFill>
            <a:ln w="6350">
              <a:solidFill>
                <a:schemeClr val="tx1"/>
              </a:solidFill>
            </a:ln>
            <a:effectLst>
              <a:outerShdw blurRad="2032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91525" y="475764"/>
              <a:ext cx="360000" cy="360000"/>
              <a:chOff x="291525" y="577238"/>
              <a:chExt cx="360000" cy="360000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291525" y="577238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33000">
                    <a:srgbClr val="00AAD5"/>
                  </a:gs>
                  <a:gs pos="100000">
                    <a:srgbClr val="0094C9"/>
                  </a:gs>
                </a:gsLst>
                <a:path path="shape">
                  <a:fillToRect l="50000" t="50000" r="50000" b="50000"/>
                </a:path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>
                <a:off x="391049" y="695832"/>
                <a:ext cx="180000" cy="122813"/>
                <a:chOff x="391553" y="695240"/>
                <a:chExt cx="180000" cy="122813"/>
              </a:xfrm>
            </p:grpSpPr>
            <p:sp>
              <p:nvSpPr>
                <p:cNvPr id="10" name="L 도형 9"/>
                <p:cNvSpPr/>
                <p:nvPr/>
              </p:nvSpPr>
              <p:spPr>
                <a:xfrm rot="2700000">
                  <a:off x="391555" y="695240"/>
                  <a:ext cx="122813" cy="122813"/>
                </a:xfrm>
                <a:prstGeom prst="corner">
                  <a:avLst>
                    <a:gd name="adj1" fmla="val 28070"/>
                    <a:gd name="adj2" fmla="val 2585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" name="직사각형 10"/>
                <p:cNvSpPr/>
                <p:nvPr/>
              </p:nvSpPr>
              <p:spPr>
                <a:xfrm>
                  <a:off x="391553" y="734476"/>
                  <a:ext cx="180000" cy="3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23" name="그룹 22"/>
            <p:cNvGrpSpPr/>
            <p:nvPr/>
          </p:nvGrpSpPr>
          <p:grpSpPr>
            <a:xfrm>
              <a:off x="733972" y="504669"/>
              <a:ext cx="288000" cy="288000"/>
              <a:chOff x="743025" y="606143"/>
              <a:chExt cx="288000" cy="288000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743025" y="606143"/>
                <a:ext cx="288000" cy="288000"/>
              </a:xfrm>
              <a:prstGeom prst="ellipse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자유형 21"/>
              <p:cNvSpPr/>
              <p:nvPr/>
            </p:nvSpPr>
            <p:spPr>
              <a:xfrm flipH="1">
                <a:off x="807038" y="690774"/>
                <a:ext cx="161093" cy="140662"/>
              </a:xfrm>
              <a:custGeom>
                <a:avLst/>
                <a:gdLst>
                  <a:gd name="connsiteX0" fmla="*/ 76368 w 174921"/>
                  <a:gd name="connsiteY0" fmla="*/ 0 h 152736"/>
                  <a:gd name="connsiteX1" fmla="*/ 0 w 174921"/>
                  <a:gd name="connsiteY1" fmla="*/ 76368 h 152736"/>
                  <a:gd name="connsiteX2" fmla="*/ 76368 w 174921"/>
                  <a:gd name="connsiteY2" fmla="*/ 152736 h 152736"/>
                  <a:gd name="connsiteX3" fmla="*/ 102566 w 174921"/>
                  <a:gd name="connsiteY3" fmla="*/ 126537 h 152736"/>
                  <a:gd name="connsiteX4" fmla="*/ 66366 w 174921"/>
                  <a:gd name="connsiteY4" fmla="*/ 90337 h 152736"/>
                  <a:gd name="connsiteX5" fmla="*/ 174921 w 174921"/>
                  <a:gd name="connsiteY5" fmla="*/ 90337 h 152736"/>
                  <a:gd name="connsiteX6" fmla="*/ 174921 w 174921"/>
                  <a:gd name="connsiteY6" fmla="*/ 54337 h 152736"/>
                  <a:gd name="connsiteX7" fmla="*/ 71040 w 174921"/>
                  <a:gd name="connsiteY7" fmla="*/ 54337 h 152736"/>
                  <a:gd name="connsiteX8" fmla="*/ 100872 w 174921"/>
                  <a:gd name="connsiteY8" fmla="*/ 24505 h 152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4921" h="152736">
                    <a:moveTo>
                      <a:pt x="76368" y="0"/>
                    </a:moveTo>
                    <a:lnTo>
                      <a:pt x="0" y="76368"/>
                    </a:lnTo>
                    <a:lnTo>
                      <a:pt x="76368" y="152736"/>
                    </a:lnTo>
                    <a:lnTo>
                      <a:pt x="102566" y="126537"/>
                    </a:lnTo>
                    <a:lnTo>
                      <a:pt x="66366" y="90337"/>
                    </a:lnTo>
                    <a:lnTo>
                      <a:pt x="174921" y="90337"/>
                    </a:lnTo>
                    <a:lnTo>
                      <a:pt x="174921" y="54337"/>
                    </a:lnTo>
                    <a:lnTo>
                      <a:pt x="71040" y="54337"/>
                    </a:lnTo>
                    <a:lnTo>
                      <a:pt x="100872" y="24505"/>
                    </a:lnTo>
                    <a:close/>
                  </a:path>
                </a:pathLst>
              </a:custGeom>
              <a:solidFill>
                <a:srgbClr val="EBF3FA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8055984" y="489670"/>
              <a:ext cx="1820094" cy="4026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sz="3200" kern="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9876078" y="488262"/>
              <a:ext cx="398222" cy="404035"/>
            </a:xfrm>
            <a:prstGeom prst="rect">
              <a:avLst/>
            </a:prstGeom>
            <a:gradFill flip="none" rotWithShape="1">
              <a:gsLst>
                <a:gs pos="0">
                  <a:srgbClr val="D6E9F5"/>
                </a:gs>
                <a:gs pos="100000">
                  <a:srgbClr val="B3D7EC"/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10554660" y="271668"/>
              <a:ext cx="1077857" cy="516319"/>
              <a:chOff x="10554660" y="309768"/>
              <a:chExt cx="1077857" cy="516319"/>
            </a:xfrm>
          </p:grpSpPr>
          <p:sp>
            <p:nvSpPr>
              <p:cNvPr id="33" name="모서리가 둥근 직사각형 32"/>
              <p:cNvSpPr/>
              <p:nvPr/>
            </p:nvSpPr>
            <p:spPr>
              <a:xfrm>
                <a:off x="10554660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모서리가 둥근 직사각형 33"/>
              <p:cNvSpPr/>
              <p:nvPr/>
            </p:nvSpPr>
            <p:spPr>
              <a:xfrm>
                <a:off x="10626104" y="385788"/>
                <a:ext cx="180000" cy="36000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모서리가 둥근 직사각형 34"/>
              <p:cNvSpPr/>
              <p:nvPr/>
            </p:nvSpPr>
            <p:spPr>
              <a:xfrm>
                <a:off x="10932144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액자 35"/>
              <p:cNvSpPr/>
              <p:nvPr/>
            </p:nvSpPr>
            <p:spPr>
              <a:xfrm>
                <a:off x="11041116" y="345281"/>
                <a:ext cx="104943" cy="76507"/>
              </a:xfrm>
              <a:prstGeom prst="frame">
                <a:avLst>
                  <a:gd name="adj1" fmla="val 34286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>
                <a:off x="11309628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50000">
                    <a:srgbClr val="FA9E93"/>
                  </a:gs>
                  <a:gs pos="50000">
                    <a:srgbClr val="E66958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덧셈 기호 37"/>
              <p:cNvSpPr/>
              <p:nvPr/>
            </p:nvSpPr>
            <p:spPr>
              <a:xfrm rot="2700000">
                <a:off x="11402111" y="320249"/>
                <a:ext cx="137922" cy="137922"/>
              </a:xfrm>
              <a:prstGeom prst="mathPlus">
                <a:avLst>
                  <a:gd name="adj1" fmla="val 15175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Freeform 9"/>
              <p:cNvSpPr>
                <a:spLocks noEditPoints="1"/>
              </p:cNvSpPr>
              <p:nvPr/>
            </p:nvSpPr>
            <p:spPr bwMode="auto">
              <a:xfrm>
                <a:off x="11449385" y="647299"/>
                <a:ext cx="178924" cy="178788"/>
              </a:xfrm>
              <a:custGeom>
                <a:avLst/>
                <a:gdLst>
                  <a:gd name="T0" fmla="*/ 11090 w 13233"/>
                  <a:gd name="T1" fmla="*/ 4455 h 13229"/>
                  <a:gd name="T2" fmla="*/ 11990 w 13233"/>
                  <a:gd name="T3" fmla="*/ 2957 h 13229"/>
                  <a:gd name="T4" fmla="*/ 11323 w 13233"/>
                  <a:gd name="T5" fmla="*/ 1949 h 13229"/>
                  <a:gd name="T6" fmla="*/ 10821 w 13233"/>
                  <a:gd name="T7" fmla="*/ 1758 h 13229"/>
                  <a:gd name="T8" fmla="*/ 9177 w 13233"/>
                  <a:gd name="T9" fmla="*/ 2363 h 13229"/>
                  <a:gd name="T10" fmla="*/ 7918 w 13233"/>
                  <a:gd name="T11" fmla="*/ 1831 h 13229"/>
                  <a:gd name="T12" fmla="*/ 7428 w 13233"/>
                  <a:gd name="T13" fmla="*/ 171 h 13229"/>
                  <a:gd name="T14" fmla="*/ 6230 w 13233"/>
                  <a:gd name="T15" fmla="*/ 0 h 13229"/>
                  <a:gd name="T16" fmla="*/ 5755 w 13233"/>
                  <a:gd name="T17" fmla="*/ 248 h 13229"/>
                  <a:gd name="T18" fmla="*/ 5163 w 13233"/>
                  <a:gd name="T19" fmla="*/ 1878 h 13229"/>
                  <a:gd name="T20" fmla="*/ 4128 w 13233"/>
                  <a:gd name="T21" fmla="*/ 2332 h 13229"/>
                  <a:gd name="T22" fmla="*/ 2648 w 13233"/>
                  <a:gd name="T23" fmla="*/ 1511 h 13229"/>
                  <a:gd name="T24" fmla="*/ 1681 w 13233"/>
                  <a:gd name="T25" fmla="*/ 2236 h 13229"/>
                  <a:gd name="T26" fmla="*/ 1521 w 13233"/>
                  <a:gd name="T27" fmla="*/ 2748 h 13229"/>
                  <a:gd name="T28" fmla="*/ 2245 w 13233"/>
                  <a:gd name="T29" fmla="*/ 4292 h 13229"/>
                  <a:gd name="T30" fmla="*/ 1832 w 13233"/>
                  <a:gd name="T31" fmla="*/ 5339 h 13229"/>
                  <a:gd name="T32" fmla="*/ 171 w 13233"/>
                  <a:gd name="T33" fmla="*/ 5811 h 13229"/>
                  <a:gd name="T34" fmla="*/ 0 w 13233"/>
                  <a:gd name="T35" fmla="*/ 7007 h 13229"/>
                  <a:gd name="T36" fmla="*/ 248 w 13233"/>
                  <a:gd name="T37" fmla="*/ 7483 h 13229"/>
                  <a:gd name="T38" fmla="*/ 1941 w 13233"/>
                  <a:gd name="T39" fmla="*/ 8249 h 13229"/>
                  <a:gd name="T40" fmla="*/ 1331 w 13233"/>
                  <a:gd name="T41" fmla="*/ 10120 h 13229"/>
                  <a:gd name="T42" fmla="*/ 1397 w 13233"/>
                  <a:gd name="T43" fmla="*/ 10695 h 13229"/>
                  <a:gd name="T44" fmla="*/ 2254 w 13233"/>
                  <a:gd name="T45" fmla="*/ 11503 h 13229"/>
                  <a:gd name="T46" fmla="*/ 3830 w 13233"/>
                  <a:gd name="T47" fmla="*/ 10713 h 13229"/>
                  <a:gd name="T48" fmla="*/ 4905 w 13233"/>
                  <a:gd name="T49" fmla="*/ 11265 h 13229"/>
                  <a:gd name="T50" fmla="*/ 5704 w 13233"/>
                  <a:gd name="T51" fmla="*/ 12894 h 13229"/>
                  <a:gd name="T52" fmla="*/ 6177 w 13233"/>
                  <a:gd name="T53" fmla="*/ 13228 h 13229"/>
                  <a:gd name="T54" fmla="*/ 7351 w 13233"/>
                  <a:gd name="T55" fmla="*/ 13123 h 13229"/>
                  <a:gd name="T56" fmla="*/ 7807 w 13233"/>
                  <a:gd name="T57" fmla="*/ 11428 h 13229"/>
                  <a:gd name="T58" fmla="*/ 8775 w 13233"/>
                  <a:gd name="T59" fmla="*/ 11080 h 13229"/>
                  <a:gd name="T60" fmla="*/ 10429 w 13233"/>
                  <a:gd name="T61" fmla="*/ 11726 h 13229"/>
                  <a:gd name="T62" fmla="*/ 11000 w 13233"/>
                  <a:gd name="T63" fmla="*/ 11627 h 13229"/>
                  <a:gd name="T64" fmla="*/ 11755 w 13233"/>
                  <a:gd name="T65" fmla="*/ 10723 h 13229"/>
                  <a:gd name="T66" fmla="*/ 10864 w 13233"/>
                  <a:gd name="T67" fmla="*/ 9182 h 13229"/>
                  <a:gd name="T68" fmla="*/ 11303 w 13233"/>
                  <a:gd name="T69" fmla="*/ 8253 h 13229"/>
                  <a:gd name="T70" fmla="*/ 12898 w 13233"/>
                  <a:gd name="T71" fmla="*/ 7533 h 13229"/>
                  <a:gd name="T72" fmla="*/ 13232 w 13233"/>
                  <a:gd name="T73" fmla="*/ 7060 h 13229"/>
                  <a:gd name="T74" fmla="*/ 13126 w 13233"/>
                  <a:gd name="T75" fmla="*/ 5887 h 13229"/>
                  <a:gd name="T76" fmla="*/ 6637 w 13233"/>
                  <a:gd name="T77" fmla="*/ 9096 h 13229"/>
                  <a:gd name="T78" fmla="*/ 5958 w 13233"/>
                  <a:gd name="T79" fmla="*/ 9002 h 13229"/>
                  <a:gd name="T80" fmla="*/ 5300 w 13233"/>
                  <a:gd name="T81" fmla="*/ 8705 h 13229"/>
                  <a:gd name="T82" fmla="*/ 4761 w 13233"/>
                  <a:gd name="T83" fmla="*/ 8239 h 13229"/>
                  <a:gd name="T84" fmla="*/ 4375 w 13233"/>
                  <a:gd name="T85" fmla="*/ 7635 h 13229"/>
                  <a:gd name="T86" fmla="*/ 4176 w 13233"/>
                  <a:gd name="T87" fmla="*/ 6931 h 13229"/>
                  <a:gd name="T88" fmla="*/ 4176 w 13233"/>
                  <a:gd name="T89" fmla="*/ 6299 h 13229"/>
                  <a:gd name="T90" fmla="*/ 4375 w 13233"/>
                  <a:gd name="T91" fmla="*/ 5594 h 13229"/>
                  <a:gd name="T92" fmla="*/ 4761 w 13233"/>
                  <a:gd name="T93" fmla="*/ 4992 h 13229"/>
                  <a:gd name="T94" fmla="*/ 5300 w 13233"/>
                  <a:gd name="T95" fmla="*/ 4525 h 13229"/>
                  <a:gd name="T96" fmla="*/ 5958 w 13233"/>
                  <a:gd name="T97" fmla="*/ 4228 h 13229"/>
                  <a:gd name="T98" fmla="*/ 6637 w 13233"/>
                  <a:gd name="T99" fmla="*/ 4135 h 13229"/>
                  <a:gd name="T100" fmla="*/ 7316 w 13233"/>
                  <a:gd name="T101" fmla="*/ 4228 h 13229"/>
                  <a:gd name="T102" fmla="*/ 7974 w 13233"/>
                  <a:gd name="T103" fmla="*/ 4525 h 13229"/>
                  <a:gd name="T104" fmla="*/ 8513 w 13233"/>
                  <a:gd name="T105" fmla="*/ 4992 h 13229"/>
                  <a:gd name="T106" fmla="*/ 8899 w 13233"/>
                  <a:gd name="T107" fmla="*/ 5594 h 13229"/>
                  <a:gd name="T108" fmla="*/ 9098 w 13233"/>
                  <a:gd name="T109" fmla="*/ 6299 h 13229"/>
                  <a:gd name="T110" fmla="*/ 9098 w 13233"/>
                  <a:gd name="T111" fmla="*/ 6931 h 13229"/>
                  <a:gd name="T112" fmla="*/ 8899 w 13233"/>
                  <a:gd name="T113" fmla="*/ 7635 h 13229"/>
                  <a:gd name="T114" fmla="*/ 8513 w 13233"/>
                  <a:gd name="T115" fmla="*/ 8239 h 13229"/>
                  <a:gd name="T116" fmla="*/ 7974 w 13233"/>
                  <a:gd name="T117" fmla="*/ 8705 h 13229"/>
                  <a:gd name="T118" fmla="*/ 7316 w 13233"/>
                  <a:gd name="T119" fmla="*/ 9002 h 13229"/>
                  <a:gd name="T120" fmla="*/ 6637 w 13233"/>
                  <a:gd name="T121" fmla="*/ 9096 h 13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233" h="13229">
                    <a:moveTo>
                      <a:pt x="12749" y="5652"/>
                    </a:moveTo>
                    <a:lnTo>
                      <a:pt x="11437" y="5433"/>
                    </a:lnTo>
                    <a:lnTo>
                      <a:pt x="11401" y="5288"/>
                    </a:lnTo>
                    <a:lnTo>
                      <a:pt x="11313" y="5002"/>
                    </a:lnTo>
                    <a:lnTo>
                      <a:pt x="11209" y="4725"/>
                    </a:lnTo>
                    <a:lnTo>
                      <a:pt x="11090" y="4455"/>
                    </a:lnTo>
                    <a:lnTo>
                      <a:pt x="11023" y="4324"/>
                    </a:lnTo>
                    <a:lnTo>
                      <a:pt x="11862" y="3285"/>
                    </a:lnTo>
                    <a:lnTo>
                      <a:pt x="11894" y="3243"/>
                    </a:lnTo>
                    <a:lnTo>
                      <a:pt x="11944" y="3152"/>
                    </a:lnTo>
                    <a:lnTo>
                      <a:pt x="11976" y="3056"/>
                    </a:lnTo>
                    <a:lnTo>
                      <a:pt x="11990" y="2957"/>
                    </a:lnTo>
                    <a:lnTo>
                      <a:pt x="11988" y="2857"/>
                    </a:lnTo>
                    <a:lnTo>
                      <a:pt x="11968" y="2759"/>
                    </a:lnTo>
                    <a:lnTo>
                      <a:pt x="11931" y="2664"/>
                    </a:lnTo>
                    <a:lnTo>
                      <a:pt x="11878" y="2577"/>
                    </a:lnTo>
                    <a:lnTo>
                      <a:pt x="11844" y="2536"/>
                    </a:lnTo>
                    <a:lnTo>
                      <a:pt x="11323" y="1949"/>
                    </a:lnTo>
                    <a:lnTo>
                      <a:pt x="11287" y="1910"/>
                    </a:lnTo>
                    <a:lnTo>
                      <a:pt x="11205" y="1847"/>
                    </a:lnTo>
                    <a:lnTo>
                      <a:pt x="11115" y="1800"/>
                    </a:lnTo>
                    <a:lnTo>
                      <a:pt x="11020" y="1769"/>
                    </a:lnTo>
                    <a:lnTo>
                      <a:pt x="10921" y="1754"/>
                    </a:lnTo>
                    <a:lnTo>
                      <a:pt x="10821" y="1758"/>
                    </a:lnTo>
                    <a:lnTo>
                      <a:pt x="10722" y="1779"/>
                    </a:lnTo>
                    <a:lnTo>
                      <a:pt x="10627" y="1816"/>
                    </a:lnTo>
                    <a:lnTo>
                      <a:pt x="10581" y="1844"/>
                    </a:lnTo>
                    <a:lnTo>
                      <a:pt x="9460" y="2548"/>
                    </a:lnTo>
                    <a:lnTo>
                      <a:pt x="9367" y="2484"/>
                    </a:lnTo>
                    <a:lnTo>
                      <a:pt x="9177" y="2363"/>
                    </a:lnTo>
                    <a:lnTo>
                      <a:pt x="8980" y="2251"/>
                    </a:lnTo>
                    <a:lnTo>
                      <a:pt x="8778" y="2148"/>
                    </a:lnTo>
                    <a:lnTo>
                      <a:pt x="8570" y="2055"/>
                    </a:lnTo>
                    <a:lnTo>
                      <a:pt x="8358" y="1970"/>
                    </a:lnTo>
                    <a:lnTo>
                      <a:pt x="8141" y="1896"/>
                    </a:lnTo>
                    <a:lnTo>
                      <a:pt x="7918" y="1831"/>
                    </a:lnTo>
                    <a:lnTo>
                      <a:pt x="7807" y="1802"/>
                    </a:lnTo>
                    <a:lnTo>
                      <a:pt x="7587" y="484"/>
                    </a:lnTo>
                    <a:lnTo>
                      <a:pt x="7577" y="432"/>
                    </a:lnTo>
                    <a:lnTo>
                      <a:pt x="7542" y="336"/>
                    </a:lnTo>
                    <a:lnTo>
                      <a:pt x="7492" y="248"/>
                    </a:lnTo>
                    <a:lnTo>
                      <a:pt x="7428" y="171"/>
                    </a:lnTo>
                    <a:lnTo>
                      <a:pt x="7351" y="107"/>
                    </a:lnTo>
                    <a:lnTo>
                      <a:pt x="7265" y="56"/>
                    </a:lnTo>
                    <a:lnTo>
                      <a:pt x="7171" y="20"/>
                    </a:lnTo>
                    <a:lnTo>
                      <a:pt x="7069" y="3"/>
                    </a:lnTo>
                    <a:lnTo>
                      <a:pt x="7016" y="0"/>
                    </a:lnTo>
                    <a:lnTo>
                      <a:pt x="6230" y="0"/>
                    </a:lnTo>
                    <a:lnTo>
                      <a:pt x="6177" y="3"/>
                    </a:lnTo>
                    <a:lnTo>
                      <a:pt x="6076" y="20"/>
                    </a:lnTo>
                    <a:lnTo>
                      <a:pt x="5981" y="56"/>
                    </a:lnTo>
                    <a:lnTo>
                      <a:pt x="5895" y="107"/>
                    </a:lnTo>
                    <a:lnTo>
                      <a:pt x="5818" y="171"/>
                    </a:lnTo>
                    <a:lnTo>
                      <a:pt x="5755" y="248"/>
                    </a:lnTo>
                    <a:lnTo>
                      <a:pt x="5704" y="336"/>
                    </a:lnTo>
                    <a:lnTo>
                      <a:pt x="5670" y="432"/>
                    </a:lnTo>
                    <a:lnTo>
                      <a:pt x="5660" y="484"/>
                    </a:lnTo>
                    <a:lnTo>
                      <a:pt x="5440" y="1802"/>
                    </a:lnTo>
                    <a:lnTo>
                      <a:pt x="5347" y="1825"/>
                    </a:lnTo>
                    <a:lnTo>
                      <a:pt x="5163" y="1878"/>
                    </a:lnTo>
                    <a:lnTo>
                      <a:pt x="4982" y="1938"/>
                    </a:lnTo>
                    <a:lnTo>
                      <a:pt x="4805" y="2003"/>
                    </a:lnTo>
                    <a:lnTo>
                      <a:pt x="4630" y="2077"/>
                    </a:lnTo>
                    <a:lnTo>
                      <a:pt x="4459" y="2155"/>
                    </a:lnTo>
                    <a:lnTo>
                      <a:pt x="4292" y="2240"/>
                    </a:lnTo>
                    <a:lnTo>
                      <a:pt x="4128" y="2332"/>
                    </a:lnTo>
                    <a:lnTo>
                      <a:pt x="4048" y="2380"/>
                    </a:lnTo>
                    <a:lnTo>
                      <a:pt x="2982" y="1619"/>
                    </a:lnTo>
                    <a:lnTo>
                      <a:pt x="2939" y="1590"/>
                    </a:lnTo>
                    <a:lnTo>
                      <a:pt x="2845" y="1546"/>
                    </a:lnTo>
                    <a:lnTo>
                      <a:pt x="2748" y="1521"/>
                    </a:lnTo>
                    <a:lnTo>
                      <a:pt x="2648" y="1511"/>
                    </a:lnTo>
                    <a:lnTo>
                      <a:pt x="2549" y="1520"/>
                    </a:lnTo>
                    <a:lnTo>
                      <a:pt x="2451" y="1545"/>
                    </a:lnTo>
                    <a:lnTo>
                      <a:pt x="2359" y="1586"/>
                    </a:lnTo>
                    <a:lnTo>
                      <a:pt x="2275" y="1645"/>
                    </a:lnTo>
                    <a:lnTo>
                      <a:pt x="2236" y="1681"/>
                    </a:lnTo>
                    <a:lnTo>
                      <a:pt x="1681" y="2236"/>
                    </a:lnTo>
                    <a:lnTo>
                      <a:pt x="1645" y="2275"/>
                    </a:lnTo>
                    <a:lnTo>
                      <a:pt x="1586" y="2360"/>
                    </a:lnTo>
                    <a:lnTo>
                      <a:pt x="1545" y="2452"/>
                    </a:lnTo>
                    <a:lnTo>
                      <a:pt x="1520" y="2548"/>
                    </a:lnTo>
                    <a:lnTo>
                      <a:pt x="1511" y="2648"/>
                    </a:lnTo>
                    <a:lnTo>
                      <a:pt x="1521" y="2748"/>
                    </a:lnTo>
                    <a:lnTo>
                      <a:pt x="1546" y="2845"/>
                    </a:lnTo>
                    <a:lnTo>
                      <a:pt x="1591" y="2938"/>
                    </a:lnTo>
                    <a:lnTo>
                      <a:pt x="1620" y="2982"/>
                    </a:lnTo>
                    <a:lnTo>
                      <a:pt x="2382" y="4050"/>
                    </a:lnTo>
                    <a:lnTo>
                      <a:pt x="2335" y="4129"/>
                    </a:lnTo>
                    <a:lnTo>
                      <a:pt x="2245" y="4292"/>
                    </a:lnTo>
                    <a:lnTo>
                      <a:pt x="2160" y="4458"/>
                    </a:lnTo>
                    <a:lnTo>
                      <a:pt x="2082" y="4628"/>
                    </a:lnTo>
                    <a:lnTo>
                      <a:pt x="2010" y="4800"/>
                    </a:lnTo>
                    <a:lnTo>
                      <a:pt x="1944" y="4977"/>
                    </a:lnTo>
                    <a:lnTo>
                      <a:pt x="1885" y="5156"/>
                    </a:lnTo>
                    <a:lnTo>
                      <a:pt x="1832" y="5339"/>
                    </a:lnTo>
                    <a:lnTo>
                      <a:pt x="1809" y="5431"/>
                    </a:lnTo>
                    <a:lnTo>
                      <a:pt x="484" y="5652"/>
                    </a:lnTo>
                    <a:lnTo>
                      <a:pt x="432" y="5662"/>
                    </a:lnTo>
                    <a:lnTo>
                      <a:pt x="336" y="5696"/>
                    </a:lnTo>
                    <a:lnTo>
                      <a:pt x="248" y="5747"/>
                    </a:lnTo>
                    <a:lnTo>
                      <a:pt x="171" y="5811"/>
                    </a:lnTo>
                    <a:lnTo>
                      <a:pt x="106" y="5887"/>
                    </a:lnTo>
                    <a:lnTo>
                      <a:pt x="55" y="5973"/>
                    </a:lnTo>
                    <a:lnTo>
                      <a:pt x="20" y="6068"/>
                    </a:lnTo>
                    <a:lnTo>
                      <a:pt x="1" y="6170"/>
                    </a:lnTo>
                    <a:lnTo>
                      <a:pt x="0" y="6222"/>
                    </a:lnTo>
                    <a:lnTo>
                      <a:pt x="0" y="7007"/>
                    </a:lnTo>
                    <a:lnTo>
                      <a:pt x="1" y="7060"/>
                    </a:lnTo>
                    <a:lnTo>
                      <a:pt x="20" y="7161"/>
                    </a:lnTo>
                    <a:lnTo>
                      <a:pt x="55" y="7256"/>
                    </a:lnTo>
                    <a:lnTo>
                      <a:pt x="106" y="7343"/>
                    </a:lnTo>
                    <a:lnTo>
                      <a:pt x="171" y="7419"/>
                    </a:lnTo>
                    <a:lnTo>
                      <a:pt x="248" y="7483"/>
                    </a:lnTo>
                    <a:lnTo>
                      <a:pt x="336" y="7533"/>
                    </a:lnTo>
                    <a:lnTo>
                      <a:pt x="432" y="7568"/>
                    </a:lnTo>
                    <a:lnTo>
                      <a:pt x="484" y="7579"/>
                    </a:lnTo>
                    <a:lnTo>
                      <a:pt x="1809" y="7799"/>
                    </a:lnTo>
                    <a:lnTo>
                      <a:pt x="1849" y="7951"/>
                    </a:lnTo>
                    <a:lnTo>
                      <a:pt x="1941" y="8249"/>
                    </a:lnTo>
                    <a:lnTo>
                      <a:pt x="2050" y="8538"/>
                    </a:lnTo>
                    <a:lnTo>
                      <a:pt x="2176" y="8818"/>
                    </a:lnTo>
                    <a:lnTo>
                      <a:pt x="2247" y="8953"/>
                    </a:lnTo>
                    <a:lnTo>
                      <a:pt x="1412" y="9987"/>
                    </a:lnTo>
                    <a:lnTo>
                      <a:pt x="1381" y="10029"/>
                    </a:lnTo>
                    <a:lnTo>
                      <a:pt x="1331" y="10120"/>
                    </a:lnTo>
                    <a:lnTo>
                      <a:pt x="1299" y="10215"/>
                    </a:lnTo>
                    <a:lnTo>
                      <a:pt x="1285" y="10315"/>
                    </a:lnTo>
                    <a:lnTo>
                      <a:pt x="1287" y="10415"/>
                    </a:lnTo>
                    <a:lnTo>
                      <a:pt x="1306" y="10513"/>
                    </a:lnTo>
                    <a:lnTo>
                      <a:pt x="1342" y="10607"/>
                    </a:lnTo>
                    <a:lnTo>
                      <a:pt x="1397" y="10695"/>
                    </a:lnTo>
                    <a:lnTo>
                      <a:pt x="1430" y="10736"/>
                    </a:lnTo>
                    <a:lnTo>
                      <a:pt x="1952" y="11323"/>
                    </a:lnTo>
                    <a:lnTo>
                      <a:pt x="1988" y="11360"/>
                    </a:lnTo>
                    <a:lnTo>
                      <a:pt x="2069" y="11424"/>
                    </a:lnTo>
                    <a:lnTo>
                      <a:pt x="2159" y="11472"/>
                    </a:lnTo>
                    <a:lnTo>
                      <a:pt x="2254" y="11503"/>
                    </a:lnTo>
                    <a:lnTo>
                      <a:pt x="2353" y="11516"/>
                    </a:lnTo>
                    <a:lnTo>
                      <a:pt x="2453" y="11514"/>
                    </a:lnTo>
                    <a:lnTo>
                      <a:pt x="2552" y="11493"/>
                    </a:lnTo>
                    <a:lnTo>
                      <a:pt x="2647" y="11454"/>
                    </a:lnTo>
                    <a:lnTo>
                      <a:pt x="2693" y="11428"/>
                    </a:lnTo>
                    <a:lnTo>
                      <a:pt x="3830" y="10713"/>
                    </a:lnTo>
                    <a:lnTo>
                      <a:pt x="3921" y="10774"/>
                    </a:lnTo>
                    <a:lnTo>
                      <a:pt x="4107" y="10890"/>
                    </a:lnTo>
                    <a:lnTo>
                      <a:pt x="4299" y="10997"/>
                    </a:lnTo>
                    <a:lnTo>
                      <a:pt x="4496" y="11094"/>
                    </a:lnTo>
                    <a:lnTo>
                      <a:pt x="4697" y="11184"/>
                    </a:lnTo>
                    <a:lnTo>
                      <a:pt x="4905" y="11265"/>
                    </a:lnTo>
                    <a:lnTo>
                      <a:pt x="5115" y="11337"/>
                    </a:lnTo>
                    <a:lnTo>
                      <a:pt x="5331" y="11400"/>
                    </a:lnTo>
                    <a:lnTo>
                      <a:pt x="5440" y="11428"/>
                    </a:lnTo>
                    <a:lnTo>
                      <a:pt x="5660" y="12745"/>
                    </a:lnTo>
                    <a:lnTo>
                      <a:pt x="5670" y="12797"/>
                    </a:lnTo>
                    <a:lnTo>
                      <a:pt x="5704" y="12894"/>
                    </a:lnTo>
                    <a:lnTo>
                      <a:pt x="5755" y="12982"/>
                    </a:lnTo>
                    <a:lnTo>
                      <a:pt x="5818" y="13059"/>
                    </a:lnTo>
                    <a:lnTo>
                      <a:pt x="5895" y="13123"/>
                    </a:lnTo>
                    <a:lnTo>
                      <a:pt x="5981" y="13174"/>
                    </a:lnTo>
                    <a:lnTo>
                      <a:pt x="6076" y="13209"/>
                    </a:lnTo>
                    <a:lnTo>
                      <a:pt x="6177" y="13228"/>
                    </a:lnTo>
                    <a:lnTo>
                      <a:pt x="6230" y="13229"/>
                    </a:lnTo>
                    <a:lnTo>
                      <a:pt x="7016" y="13229"/>
                    </a:lnTo>
                    <a:lnTo>
                      <a:pt x="7069" y="13228"/>
                    </a:lnTo>
                    <a:lnTo>
                      <a:pt x="7171" y="13209"/>
                    </a:lnTo>
                    <a:lnTo>
                      <a:pt x="7265" y="13174"/>
                    </a:lnTo>
                    <a:lnTo>
                      <a:pt x="7351" y="13123"/>
                    </a:lnTo>
                    <a:lnTo>
                      <a:pt x="7428" y="13059"/>
                    </a:lnTo>
                    <a:lnTo>
                      <a:pt x="7492" y="12982"/>
                    </a:lnTo>
                    <a:lnTo>
                      <a:pt x="7542" y="12894"/>
                    </a:lnTo>
                    <a:lnTo>
                      <a:pt x="7577" y="12797"/>
                    </a:lnTo>
                    <a:lnTo>
                      <a:pt x="7587" y="12745"/>
                    </a:lnTo>
                    <a:lnTo>
                      <a:pt x="7807" y="11428"/>
                    </a:lnTo>
                    <a:lnTo>
                      <a:pt x="7898" y="11404"/>
                    </a:lnTo>
                    <a:lnTo>
                      <a:pt x="8080" y="11352"/>
                    </a:lnTo>
                    <a:lnTo>
                      <a:pt x="8258" y="11295"/>
                    </a:lnTo>
                    <a:lnTo>
                      <a:pt x="8435" y="11229"/>
                    </a:lnTo>
                    <a:lnTo>
                      <a:pt x="8606" y="11158"/>
                    </a:lnTo>
                    <a:lnTo>
                      <a:pt x="8775" y="11080"/>
                    </a:lnTo>
                    <a:lnTo>
                      <a:pt x="8941" y="10997"/>
                    </a:lnTo>
                    <a:lnTo>
                      <a:pt x="9102" y="10907"/>
                    </a:lnTo>
                    <a:lnTo>
                      <a:pt x="9182" y="10860"/>
                    </a:lnTo>
                    <a:lnTo>
                      <a:pt x="10292" y="11652"/>
                    </a:lnTo>
                    <a:lnTo>
                      <a:pt x="10336" y="11681"/>
                    </a:lnTo>
                    <a:lnTo>
                      <a:pt x="10429" y="11726"/>
                    </a:lnTo>
                    <a:lnTo>
                      <a:pt x="10527" y="11752"/>
                    </a:lnTo>
                    <a:lnTo>
                      <a:pt x="10627" y="11761"/>
                    </a:lnTo>
                    <a:lnTo>
                      <a:pt x="10726" y="11753"/>
                    </a:lnTo>
                    <a:lnTo>
                      <a:pt x="10823" y="11728"/>
                    </a:lnTo>
                    <a:lnTo>
                      <a:pt x="10915" y="11686"/>
                    </a:lnTo>
                    <a:lnTo>
                      <a:pt x="11000" y="11627"/>
                    </a:lnTo>
                    <a:lnTo>
                      <a:pt x="11039" y="11590"/>
                    </a:lnTo>
                    <a:lnTo>
                      <a:pt x="11594" y="11036"/>
                    </a:lnTo>
                    <a:lnTo>
                      <a:pt x="11629" y="10997"/>
                    </a:lnTo>
                    <a:lnTo>
                      <a:pt x="11688" y="10913"/>
                    </a:lnTo>
                    <a:lnTo>
                      <a:pt x="11730" y="10821"/>
                    </a:lnTo>
                    <a:lnTo>
                      <a:pt x="11755" y="10723"/>
                    </a:lnTo>
                    <a:lnTo>
                      <a:pt x="11764" y="10625"/>
                    </a:lnTo>
                    <a:lnTo>
                      <a:pt x="11754" y="10525"/>
                    </a:lnTo>
                    <a:lnTo>
                      <a:pt x="11729" y="10427"/>
                    </a:lnTo>
                    <a:lnTo>
                      <a:pt x="11684" y="10334"/>
                    </a:lnTo>
                    <a:lnTo>
                      <a:pt x="11654" y="10290"/>
                    </a:lnTo>
                    <a:lnTo>
                      <a:pt x="10864" y="9182"/>
                    </a:lnTo>
                    <a:lnTo>
                      <a:pt x="10911" y="9102"/>
                    </a:lnTo>
                    <a:lnTo>
                      <a:pt x="11002" y="8940"/>
                    </a:lnTo>
                    <a:lnTo>
                      <a:pt x="11087" y="8772"/>
                    </a:lnTo>
                    <a:lnTo>
                      <a:pt x="11165" y="8603"/>
                    </a:lnTo>
                    <a:lnTo>
                      <a:pt x="11238" y="8429"/>
                    </a:lnTo>
                    <a:lnTo>
                      <a:pt x="11303" y="8253"/>
                    </a:lnTo>
                    <a:lnTo>
                      <a:pt x="11362" y="8073"/>
                    </a:lnTo>
                    <a:lnTo>
                      <a:pt x="11415" y="7890"/>
                    </a:lnTo>
                    <a:lnTo>
                      <a:pt x="11438" y="7797"/>
                    </a:lnTo>
                    <a:lnTo>
                      <a:pt x="12749" y="7579"/>
                    </a:lnTo>
                    <a:lnTo>
                      <a:pt x="12801" y="7568"/>
                    </a:lnTo>
                    <a:lnTo>
                      <a:pt x="12898" y="7533"/>
                    </a:lnTo>
                    <a:lnTo>
                      <a:pt x="12986" y="7483"/>
                    </a:lnTo>
                    <a:lnTo>
                      <a:pt x="13062" y="7419"/>
                    </a:lnTo>
                    <a:lnTo>
                      <a:pt x="13126" y="7343"/>
                    </a:lnTo>
                    <a:lnTo>
                      <a:pt x="13177" y="7256"/>
                    </a:lnTo>
                    <a:lnTo>
                      <a:pt x="13213" y="7161"/>
                    </a:lnTo>
                    <a:lnTo>
                      <a:pt x="13232" y="7060"/>
                    </a:lnTo>
                    <a:lnTo>
                      <a:pt x="13233" y="7007"/>
                    </a:lnTo>
                    <a:lnTo>
                      <a:pt x="13233" y="6222"/>
                    </a:lnTo>
                    <a:lnTo>
                      <a:pt x="13231" y="6170"/>
                    </a:lnTo>
                    <a:lnTo>
                      <a:pt x="13213" y="6068"/>
                    </a:lnTo>
                    <a:lnTo>
                      <a:pt x="13177" y="5973"/>
                    </a:lnTo>
                    <a:lnTo>
                      <a:pt x="13126" y="5887"/>
                    </a:lnTo>
                    <a:lnTo>
                      <a:pt x="13062" y="5811"/>
                    </a:lnTo>
                    <a:lnTo>
                      <a:pt x="12985" y="5747"/>
                    </a:lnTo>
                    <a:lnTo>
                      <a:pt x="12897" y="5696"/>
                    </a:lnTo>
                    <a:lnTo>
                      <a:pt x="12801" y="5662"/>
                    </a:lnTo>
                    <a:lnTo>
                      <a:pt x="12749" y="5652"/>
                    </a:lnTo>
                    <a:close/>
                    <a:moveTo>
                      <a:pt x="6637" y="9096"/>
                    </a:moveTo>
                    <a:lnTo>
                      <a:pt x="6573" y="9095"/>
                    </a:lnTo>
                    <a:lnTo>
                      <a:pt x="6446" y="9088"/>
                    </a:lnTo>
                    <a:lnTo>
                      <a:pt x="6321" y="9076"/>
                    </a:lnTo>
                    <a:lnTo>
                      <a:pt x="6198" y="9057"/>
                    </a:lnTo>
                    <a:lnTo>
                      <a:pt x="6076" y="9033"/>
                    </a:lnTo>
                    <a:lnTo>
                      <a:pt x="5958" y="9002"/>
                    </a:lnTo>
                    <a:lnTo>
                      <a:pt x="5842" y="8965"/>
                    </a:lnTo>
                    <a:lnTo>
                      <a:pt x="5728" y="8923"/>
                    </a:lnTo>
                    <a:lnTo>
                      <a:pt x="5616" y="8876"/>
                    </a:lnTo>
                    <a:lnTo>
                      <a:pt x="5507" y="8824"/>
                    </a:lnTo>
                    <a:lnTo>
                      <a:pt x="5402" y="8767"/>
                    </a:lnTo>
                    <a:lnTo>
                      <a:pt x="5300" y="8705"/>
                    </a:lnTo>
                    <a:lnTo>
                      <a:pt x="5201" y="8637"/>
                    </a:lnTo>
                    <a:lnTo>
                      <a:pt x="5105" y="8566"/>
                    </a:lnTo>
                    <a:lnTo>
                      <a:pt x="5013" y="8490"/>
                    </a:lnTo>
                    <a:lnTo>
                      <a:pt x="4926" y="8410"/>
                    </a:lnTo>
                    <a:lnTo>
                      <a:pt x="4841" y="8326"/>
                    </a:lnTo>
                    <a:lnTo>
                      <a:pt x="4761" y="8239"/>
                    </a:lnTo>
                    <a:lnTo>
                      <a:pt x="4685" y="8147"/>
                    </a:lnTo>
                    <a:lnTo>
                      <a:pt x="4613" y="8050"/>
                    </a:lnTo>
                    <a:lnTo>
                      <a:pt x="4547" y="7952"/>
                    </a:lnTo>
                    <a:lnTo>
                      <a:pt x="4485" y="7850"/>
                    </a:lnTo>
                    <a:lnTo>
                      <a:pt x="4427" y="7744"/>
                    </a:lnTo>
                    <a:lnTo>
                      <a:pt x="4375" y="7635"/>
                    </a:lnTo>
                    <a:lnTo>
                      <a:pt x="4327" y="7524"/>
                    </a:lnTo>
                    <a:lnTo>
                      <a:pt x="4287" y="7410"/>
                    </a:lnTo>
                    <a:lnTo>
                      <a:pt x="4250" y="7294"/>
                    </a:lnTo>
                    <a:lnTo>
                      <a:pt x="4219" y="7175"/>
                    </a:lnTo>
                    <a:lnTo>
                      <a:pt x="4195" y="7054"/>
                    </a:lnTo>
                    <a:lnTo>
                      <a:pt x="4176" y="6931"/>
                    </a:lnTo>
                    <a:lnTo>
                      <a:pt x="4164" y="6806"/>
                    </a:lnTo>
                    <a:lnTo>
                      <a:pt x="4157" y="6678"/>
                    </a:lnTo>
                    <a:lnTo>
                      <a:pt x="4156" y="6615"/>
                    </a:lnTo>
                    <a:lnTo>
                      <a:pt x="4157" y="6551"/>
                    </a:lnTo>
                    <a:lnTo>
                      <a:pt x="4164" y="6424"/>
                    </a:lnTo>
                    <a:lnTo>
                      <a:pt x="4176" y="6299"/>
                    </a:lnTo>
                    <a:lnTo>
                      <a:pt x="4195" y="6176"/>
                    </a:lnTo>
                    <a:lnTo>
                      <a:pt x="4219" y="6055"/>
                    </a:lnTo>
                    <a:lnTo>
                      <a:pt x="4250" y="5935"/>
                    </a:lnTo>
                    <a:lnTo>
                      <a:pt x="4287" y="5819"/>
                    </a:lnTo>
                    <a:lnTo>
                      <a:pt x="4327" y="5705"/>
                    </a:lnTo>
                    <a:lnTo>
                      <a:pt x="4375" y="5594"/>
                    </a:lnTo>
                    <a:lnTo>
                      <a:pt x="4427" y="5486"/>
                    </a:lnTo>
                    <a:lnTo>
                      <a:pt x="4485" y="5381"/>
                    </a:lnTo>
                    <a:lnTo>
                      <a:pt x="4547" y="5278"/>
                    </a:lnTo>
                    <a:lnTo>
                      <a:pt x="4613" y="5179"/>
                    </a:lnTo>
                    <a:lnTo>
                      <a:pt x="4685" y="5084"/>
                    </a:lnTo>
                    <a:lnTo>
                      <a:pt x="4761" y="4992"/>
                    </a:lnTo>
                    <a:lnTo>
                      <a:pt x="4841" y="4903"/>
                    </a:lnTo>
                    <a:lnTo>
                      <a:pt x="4926" y="4819"/>
                    </a:lnTo>
                    <a:lnTo>
                      <a:pt x="5013" y="4740"/>
                    </a:lnTo>
                    <a:lnTo>
                      <a:pt x="5105" y="4663"/>
                    </a:lnTo>
                    <a:lnTo>
                      <a:pt x="5201" y="4592"/>
                    </a:lnTo>
                    <a:lnTo>
                      <a:pt x="5300" y="4525"/>
                    </a:lnTo>
                    <a:lnTo>
                      <a:pt x="5402" y="4463"/>
                    </a:lnTo>
                    <a:lnTo>
                      <a:pt x="5507" y="4406"/>
                    </a:lnTo>
                    <a:lnTo>
                      <a:pt x="5616" y="4353"/>
                    </a:lnTo>
                    <a:lnTo>
                      <a:pt x="5728" y="4307"/>
                    </a:lnTo>
                    <a:lnTo>
                      <a:pt x="5842" y="4265"/>
                    </a:lnTo>
                    <a:lnTo>
                      <a:pt x="5958" y="4228"/>
                    </a:lnTo>
                    <a:lnTo>
                      <a:pt x="6076" y="4198"/>
                    </a:lnTo>
                    <a:lnTo>
                      <a:pt x="6198" y="4173"/>
                    </a:lnTo>
                    <a:lnTo>
                      <a:pt x="6321" y="4154"/>
                    </a:lnTo>
                    <a:lnTo>
                      <a:pt x="6446" y="4142"/>
                    </a:lnTo>
                    <a:lnTo>
                      <a:pt x="6573" y="4135"/>
                    </a:lnTo>
                    <a:lnTo>
                      <a:pt x="6637" y="4135"/>
                    </a:lnTo>
                    <a:lnTo>
                      <a:pt x="6701" y="4135"/>
                    </a:lnTo>
                    <a:lnTo>
                      <a:pt x="6829" y="4142"/>
                    </a:lnTo>
                    <a:lnTo>
                      <a:pt x="6954" y="4154"/>
                    </a:lnTo>
                    <a:lnTo>
                      <a:pt x="7077" y="4173"/>
                    </a:lnTo>
                    <a:lnTo>
                      <a:pt x="7197" y="4198"/>
                    </a:lnTo>
                    <a:lnTo>
                      <a:pt x="7316" y="4228"/>
                    </a:lnTo>
                    <a:lnTo>
                      <a:pt x="7433" y="4265"/>
                    </a:lnTo>
                    <a:lnTo>
                      <a:pt x="7547" y="4307"/>
                    </a:lnTo>
                    <a:lnTo>
                      <a:pt x="7658" y="4353"/>
                    </a:lnTo>
                    <a:lnTo>
                      <a:pt x="7767" y="4406"/>
                    </a:lnTo>
                    <a:lnTo>
                      <a:pt x="7872" y="4463"/>
                    </a:lnTo>
                    <a:lnTo>
                      <a:pt x="7974" y="4525"/>
                    </a:lnTo>
                    <a:lnTo>
                      <a:pt x="8073" y="4592"/>
                    </a:lnTo>
                    <a:lnTo>
                      <a:pt x="8169" y="4663"/>
                    </a:lnTo>
                    <a:lnTo>
                      <a:pt x="8261" y="4740"/>
                    </a:lnTo>
                    <a:lnTo>
                      <a:pt x="8349" y="4819"/>
                    </a:lnTo>
                    <a:lnTo>
                      <a:pt x="8433" y="4903"/>
                    </a:lnTo>
                    <a:lnTo>
                      <a:pt x="8513" y="4992"/>
                    </a:lnTo>
                    <a:lnTo>
                      <a:pt x="8590" y="5084"/>
                    </a:lnTo>
                    <a:lnTo>
                      <a:pt x="8661" y="5179"/>
                    </a:lnTo>
                    <a:lnTo>
                      <a:pt x="8727" y="5278"/>
                    </a:lnTo>
                    <a:lnTo>
                      <a:pt x="8790" y="5381"/>
                    </a:lnTo>
                    <a:lnTo>
                      <a:pt x="8847" y="5486"/>
                    </a:lnTo>
                    <a:lnTo>
                      <a:pt x="8899" y="5594"/>
                    </a:lnTo>
                    <a:lnTo>
                      <a:pt x="8946" y="5705"/>
                    </a:lnTo>
                    <a:lnTo>
                      <a:pt x="8988" y="5819"/>
                    </a:lnTo>
                    <a:lnTo>
                      <a:pt x="9024" y="5935"/>
                    </a:lnTo>
                    <a:lnTo>
                      <a:pt x="9055" y="6055"/>
                    </a:lnTo>
                    <a:lnTo>
                      <a:pt x="9079" y="6176"/>
                    </a:lnTo>
                    <a:lnTo>
                      <a:pt x="9098" y="6299"/>
                    </a:lnTo>
                    <a:lnTo>
                      <a:pt x="9111" y="6424"/>
                    </a:lnTo>
                    <a:lnTo>
                      <a:pt x="9118" y="6551"/>
                    </a:lnTo>
                    <a:lnTo>
                      <a:pt x="9118" y="6615"/>
                    </a:lnTo>
                    <a:lnTo>
                      <a:pt x="9118" y="6678"/>
                    </a:lnTo>
                    <a:lnTo>
                      <a:pt x="9111" y="6806"/>
                    </a:lnTo>
                    <a:lnTo>
                      <a:pt x="9098" y="6931"/>
                    </a:lnTo>
                    <a:lnTo>
                      <a:pt x="9079" y="7054"/>
                    </a:lnTo>
                    <a:lnTo>
                      <a:pt x="9055" y="7175"/>
                    </a:lnTo>
                    <a:lnTo>
                      <a:pt x="9024" y="7294"/>
                    </a:lnTo>
                    <a:lnTo>
                      <a:pt x="8988" y="7410"/>
                    </a:lnTo>
                    <a:lnTo>
                      <a:pt x="8946" y="7524"/>
                    </a:lnTo>
                    <a:lnTo>
                      <a:pt x="8899" y="7635"/>
                    </a:lnTo>
                    <a:lnTo>
                      <a:pt x="8847" y="7744"/>
                    </a:lnTo>
                    <a:lnTo>
                      <a:pt x="8790" y="7850"/>
                    </a:lnTo>
                    <a:lnTo>
                      <a:pt x="8727" y="7952"/>
                    </a:lnTo>
                    <a:lnTo>
                      <a:pt x="8661" y="8050"/>
                    </a:lnTo>
                    <a:lnTo>
                      <a:pt x="8590" y="8147"/>
                    </a:lnTo>
                    <a:lnTo>
                      <a:pt x="8513" y="8239"/>
                    </a:lnTo>
                    <a:lnTo>
                      <a:pt x="8433" y="8326"/>
                    </a:lnTo>
                    <a:lnTo>
                      <a:pt x="8349" y="8410"/>
                    </a:lnTo>
                    <a:lnTo>
                      <a:pt x="8261" y="8490"/>
                    </a:lnTo>
                    <a:lnTo>
                      <a:pt x="8169" y="8566"/>
                    </a:lnTo>
                    <a:lnTo>
                      <a:pt x="8073" y="8637"/>
                    </a:lnTo>
                    <a:lnTo>
                      <a:pt x="7974" y="8705"/>
                    </a:lnTo>
                    <a:lnTo>
                      <a:pt x="7872" y="8767"/>
                    </a:lnTo>
                    <a:lnTo>
                      <a:pt x="7767" y="8824"/>
                    </a:lnTo>
                    <a:lnTo>
                      <a:pt x="7658" y="8876"/>
                    </a:lnTo>
                    <a:lnTo>
                      <a:pt x="7547" y="8923"/>
                    </a:lnTo>
                    <a:lnTo>
                      <a:pt x="7433" y="8965"/>
                    </a:lnTo>
                    <a:lnTo>
                      <a:pt x="7316" y="9002"/>
                    </a:lnTo>
                    <a:lnTo>
                      <a:pt x="7197" y="9033"/>
                    </a:lnTo>
                    <a:lnTo>
                      <a:pt x="7077" y="9057"/>
                    </a:lnTo>
                    <a:lnTo>
                      <a:pt x="6954" y="9076"/>
                    </a:lnTo>
                    <a:lnTo>
                      <a:pt x="6829" y="9088"/>
                    </a:lnTo>
                    <a:lnTo>
                      <a:pt x="6701" y="9095"/>
                    </a:lnTo>
                    <a:lnTo>
                      <a:pt x="6637" y="9096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54" name="Group 12"/>
              <p:cNvGrpSpPr>
                <a:grpSpLocks noChangeAspect="1"/>
              </p:cNvGrpSpPr>
              <p:nvPr/>
            </p:nvGrpSpPr>
            <p:grpSpPr bwMode="auto">
              <a:xfrm>
                <a:off x="10864951" y="643633"/>
                <a:ext cx="218340" cy="173685"/>
                <a:chOff x="2015" y="2759"/>
                <a:chExt cx="841" cy="669"/>
              </a:xfrm>
              <a:solidFill>
                <a:schemeClr val="bg1"/>
              </a:solidFill>
            </p:grpSpPr>
            <p:sp>
              <p:nvSpPr>
                <p:cNvPr id="56" name="Freeform 13"/>
                <p:cNvSpPr>
                  <a:spLocks/>
                </p:cNvSpPr>
                <p:nvPr/>
              </p:nvSpPr>
              <p:spPr bwMode="auto">
                <a:xfrm>
                  <a:off x="2135" y="2894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7" name="Freeform 14"/>
                <p:cNvSpPr>
                  <a:spLocks/>
                </p:cNvSpPr>
                <p:nvPr/>
              </p:nvSpPr>
              <p:spPr bwMode="auto">
                <a:xfrm>
                  <a:off x="2015" y="2759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59" name="포인트가 5개인 별 58"/>
              <p:cNvSpPr/>
              <p:nvPr/>
            </p:nvSpPr>
            <p:spPr>
              <a:xfrm>
                <a:off x="11189035" y="637971"/>
                <a:ext cx="179348" cy="179348"/>
              </a:xfrm>
              <a:prstGeom prst="star5">
                <a:avLst>
                  <a:gd name="adj" fmla="val 20625"/>
                  <a:gd name="hf" fmla="val 105146"/>
                  <a:gd name="vf" fmla="val 110557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3" name="덧셈 기호 62"/>
            <p:cNvSpPr/>
            <p:nvPr/>
          </p:nvSpPr>
          <p:spPr>
            <a:xfrm rot="18900000">
              <a:off x="9643221" y="617053"/>
              <a:ext cx="180000" cy="180000"/>
            </a:xfrm>
            <a:prstGeom prst="mathPlus">
              <a:avLst>
                <a:gd name="adj1" fmla="val 8552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1132845" y="489669"/>
            <a:ext cx="6824663" cy="323850"/>
          </a:xfrm>
          <a:prstGeom prst="rect">
            <a:avLst/>
          </a:prstGeom>
          <a:solidFill>
            <a:srgbClr val="EBF3F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2DGP</a:t>
            </a:r>
            <a:endParaRPr lang="ko-KR" altLang="en-US" sz="40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6934019" y="565763"/>
            <a:ext cx="932285" cy="180000"/>
            <a:chOff x="6934019" y="667237"/>
            <a:chExt cx="932285" cy="180000"/>
          </a:xfrm>
        </p:grpSpPr>
        <p:sp>
          <p:nvSpPr>
            <p:cNvPr id="24" name="자유형 10">
              <a:extLst>
                <a:ext uri="{FF2B5EF4-FFF2-40B4-BE49-F238E27FC236}">
                  <a16:creationId xmlns:a16="http://schemas.microsoft.com/office/drawing/2014/main" id="{081E68D0-4833-4797-B459-B55FFECDFF38}"/>
                </a:ext>
              </a:extLst>
            </p:cNvPr>
            <p:cNvSpPr/>
            <p:nvPr/>
          </p:nvSpPr>
          <p:spPr>
            <a:xfrm>
              <a:off x="6934019" y="681248"/>
              <a:ext cx="167797" cy="165121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이등변 삼각형 24"/>
            <p:cNvSpPr/>
            <p:nvPr/>
          </p:nvSpPr>
          <p:spPr>
            <a:xfrm rot="10800000">
              <a:off x="7238999" y="719767"/>
              <a:ext cx="104556" cy="60369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덧셈 기호 25"/>
            <p:cNvSpPr/>
            <p:nvPr/>
          </p:nvSpPr>
          <p:spPr>
            <a:xfrm rot="18900000">
              <a:off x="7686304" y="667237"/>
              <a:ext cx="180000" cy="180000"/>
            </a:xfrm>
            <a:prstGeom prst="mathPlus">
              <a:avLst>
                <a:gd name="adj1" fmla="val 8552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원호 26"/>
            <p:cNvSpPr/>
            <p:nvPr/>
          </p:nvSpPr>
          <p:spPr>
            <a:xfrm>
              <a:off x="7464940" y="690773"/>
              <a:ext cx="133173" cy="133173"/>
            </a:xfrm>
            <a:prstGeom prst="arc">
              <a:avLst>
                <a:gd name="adj1" fmla="val 16200000"/>
                <a:gd name="adj2" fmla="val 13365011"/>
              </a:avLst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262950" y="892299"/>
            <a:ext cx="11628000" cy="570852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dist="12700" dir="16200000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1715749" y="901067"/>
            <a:ext cx="175201" cy="569975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 latinLnBrk="0">
              <a:defRPr/>
            </a:pPr>
            <a:r>
              <a:rPr lang="ko-KR" altLang="en-US" sz="800" kern="0" dirty="0">
                <a:solidFill>
                  <a:prstClr val="white">
                    <a:lumMod val="75000"/>
                  </a:prstClr>
                </a:solidFill>
              </a:rPr>
              <a:t>▲                                                                                                                                                   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28052B-D94A-F681-A82B-FD475289D632}"/>
              </a:ext>
            </a:extLst>
          </p:cNvPr>
          <p:cNvSpPr txBox="1"/>
          <p:nvPr/>
        </p:nvSpPr>
        <p:spPr>
          <a:xfrm>
            <a:off x="481049" y="757474"/>
            <a:ext cx="2754075" cy="1093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48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 컨셉</a:t>
            </a:r>
            <a:endParaRPr lang="en-US" altLang="ko-KR" sz="4800" kern="0" dirty="0">
              <a:solidFill>
                <a:prstClr val="black">
                  <a:lumMod val="50000"/>
                  <a:lumOff val="50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7" name="그림 16" descr="선반, 다른, 묶음, 줄지은이(가) 표시된 사진&#10;&#10;자동 생성된 설명">
            <a:extLst>
              <a:ext uri="{FF2B5EF4-FFF2-40B4-BE49-F238E27FC236}">
                <a16:creationId xmlns:a16="http://schemas.microsoft.com/office/drawing/2014/main" id="{AC7F9C41-C3C2-914D-1DDD-6D65072317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682"/>
          <a:stretch/>
        </p:blipFill>
        <p:spPr>
          <a:xfrm>
            <a:off x="539300" y="5667063"/>
            <a:ext cx="4522102" cy="866926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4A184392-8E48-A833-F678-FB6D8F6EB0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" t="3" r="17254" b="85511"/>
          <a:stretch/>
        </p:blipFill>
        <p:spPr>
          <a:xfrm>
            <a:off x="5296504" y="5838897"/>
            <a:ext cx="2712113" cy="593676"/>
          </a:xfrm>
          <a:prstGeom prst="rect">
            <a:avLst/>
          </a:prstGeom>
        </p:spPr>
      </p:pic>
      <p:pic>
        <p:nvPicPr>
          <p:cNvPr id="9" name="Picture 2" descr="Preview">
            <a:extLst>
              <a:ext uri="{FF2B5EF4-FFF2-40B4-BE49-F238E27FC236}">
                <a16:creationId xmlns:a16="http://schemas.microsoft.com/office/drawing/2014/main" id="{648E6522-CC1A-857F-6BEC-0202ADCA2B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4293" r="-321" b="31682"/>
          <a:stretch/>
        </p:blipFill>
        <p:spPr bwMode="auto">
          <a:xfrm>
            <a:off x="571049" y="1916906"/>
            <a:ext cx="5731537" cy="3657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 descr="선반, 다른, 묶음, 줄지은이(가) 표시된 사진&#10;&#10;자동 생성된 설명">
            <a:extLst>
              <a:ext uri="{FF2B5EF4-FFF2-40B4-BE49-F238E27FC236}">
                <a16:creationId xmlns:a16="http://schemas.microsoft.com/office/drawing/2014/main" id="{BF04EF07-ACD0-B780-E161-0E240528BE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93" t="843" r="75756" b="90661"/>
          <a:stretch/>
        </p:blipFill>
        <p:spPr>
          <a:xfrm>
            <a:off x="2361048" y="2836587"/>
            <a:ext cx="549936" cy="86359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C18B114-AEB2-075F-C4AF-086E05797D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6" t="3" r="66912" b="86208"/>
          <a:stretch/>
        </p:blipFill>
        <p:spPr>
          <a:xfrm>
            <a:off x="1788347" y="3159048"/>
            <a:ext cx="668057" cy="627570"/>
          </a:xfrm>
          <a:prstGeom prst="rect">
            <a:avLst/>
          </a:prstGeom>
        </p:spPr>
      </p:pic>
      <p:sp>
        <p:nvSpPr>
          <p:cNvPr id="44" name="말풍선: 타원형 43">
            <a:extLst>
              <a:ext uri="{FF2B5EF4-FFF2-40B4-BE49-F238E27FC236}">
                <a16:creationId xmlns:a16="http://schemas.microsoft.com/office/drawing/2014/main" id="{91F438B6-0CA4-3C1B-BEB9-6A476249F56F}"/>
              </a:ext>
            </a:extLst>
          </p:cNvPr>
          <p:cNvSpPr/>
          <p:nvPr/>
        </p:nvSpPr>
        <p:spPr>
          <a:xfrm>
            <a:off x="3671475" y="1385628"/>
            <a:ext cx="2553572" cy="1702775"/>
          </a:xfrm>
          <a:custGeom>
            <a:avLst/>
            <a:gdLst>
              <a:gd name="connsiteX0" fmla="*/ 544907 w 2553572"/>
              <a:gd name="connsiteY0" fmla="*/ 1755816 h 1702775"/>
              <a:gd name="connsiteX1" fmla="*/ 467208 w 2553572"/>
              <a:gd name="connsiteY1" fmla="*/ 1509741 h 1702775"/>
              <a:gd name="connsiteX2" fmla="*/ 558812 w 2553572"/>
              <a:gd name="connsiteY2" fmla="*/ 147363 h 1702775"/>
              <a:gd name="connsiteX3" fmla="*/ 1866607 w 2553572"/>
              <a:gd name="connsiteY3" fmla="*/ 96289 h 1702775"/>
              <a:gd name="connsiteX4" fmla="*/ 2216041 w 2553572"/>
              <a:gd name="connsiteY4" fmla="*/ 1428094 h 1702775"/>
              <a:gd name="connsiteX5" fmla="*/ 896008 w 2553572"/>
              <a:gd name="connsiteY5" fmla="*/ 1664031 h 1702775"/>
              <a:gd name="connsiteX6" fmla="*/ 544907 w 2553572"/>
              <a:gd name="connsiteY6" fmla="*/ 1755816 h 1702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53572" h="1702775" fill="none" extrusionOk="0">
                <a:moveTo>
                  <a:pt x="544907" y="1755816"/>
                </a:moveTo>
                <a:cubicBezTo>
                  <a:pt x="514216" y="1731485"/>
                  <a:pt x="506731" y="1565267"/>
                  <a:pt x="467208" y="1509741"/>
                </a:cubicBezTo>
                <a:cubicBezTo>
                  <a:pt x="-92262" y="1118829"/>
                  <a:pt x="-70965" y="524331"/>
                  <a:pt x="558812" y="147363"/>
                </a:cubicBezTo>
                <a:cubicBezTo>
                  <a:pt x="984995" y="-81317"/>
                  <a:pt x="1464201" y="-53208"/>
                  <a:pt x="1866607" y="96289"/>
                </a:cubicBezTo>
                <a:cubicBezTo>
                  <a:pt x="2536779" y="399731"/>
                  <a:pt x="2758542" y="888499"/>
                  <a:pt x="2216041" y="1428094"/>
                </a:cubicBezTo>
                <a:cubicBezTo>
                  <a:pt x="1926291" y="1645954"/>
                  <a:pt x="1354978" y="1803423"/>
                  <a:pt x="896008" y="1664031"/>
                </a:cubicBezTo>
                <a:cubicBezTo>
                  <a:pt x="772720" y="1692996"/>
                  <a:pt x="645930" y="1735374"/>
                  <a:pt x="544907" y="1755816"/>
                </a:cubicBezTo>
                <a:close/>
              </a:path>
              <a:path w="2553572" h="1702775" stroke="0" extrusionOk="0">
                <a:moveTo>
                  <a:pt x="544907" y="1755816"/>
                </a:moveTo>
                <a:cubicBezTo>
                  <a:pt x="493612" y="1661491"/>
                  <a:pt x="466507" y="1553570"/>
                  <a:pt x="467208" y="1509741"/>
                </a:cubicBezTo>
                <a:cubicBezTo>
                  <a:pt x="-170241" y="1048838"/>
                  <a:pt x="-104322" y="505374"/>
                  <a:pt x="558812" y="147363"/>
                </a:cubicBezTo>
                <a:cubicBezTo>
                  <a:pt x="990548" y="-60880"/>
                  <a:pt x="1449474" y="-29649"/>
                  <a:pt x="1866607" y="96289"/>
                </a:cubicBezTo>
                <a:cubicBezTo>
                  <a:pt x="2657197" y="296216"/>
                  <a:pt x="2688519" y="1053080"/>
                  <a:pt x="2216041" y="1428094"/>
                </a:cubicBezTo>
                <a:cubicBezTo>
                  <a:pt x="1847358" y="1646270"/>
                  <a:pt x="1398400" y="1728798"/>
                  <a:pt x="896008" y="1664031"/>
                </a:cubicBezTo>
                <a:cubicBezTo>
                  <a:pt x="803223" y="1660552"/>
                  <a:pt x="624089" y="1739110"/>
                  <a:pt x="544907" y="1755816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rgbClr val="7F7F7F"/>
            </a:solidFill>
            <a:extLst>
              <a:ext uri="{C807C97D-BFC1-408E-A445-0C87EB9F89A2}">
                <ask:lineSketchStyleProps xmlns:ask="http://schemas.microsoft.com/office/drawing/2018/sketchyshapes" sd="766162261">
                  <a:prstGeom prst="wedgeEllipseCallout">
                    <a:avLst>
                      <a:gd name="adj1" fmla="val -28661"/>
                      <a:gd name="adj2" fmla="val 53115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7F7F7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Coffee</a:t>
            </a:r>
          </a:p>
          <a:p>
            <a:pPr algn="ctr"/>
            <a:r>
              <a:rPr lang="en-US" altLang="ko-KR" sz="2800" dirty="0">
                <a:solidFill>
                  <a:srgbClr val="7F7F7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for</a:t>
            </a:r>
          </a:p>
          <a:p>
            <a:pPr algn="ctr"/>
            <a:r>
              <a:rPr lang="en-US" altLang="ko-KR" sz="2800" dirty="0">
                <a:solidFill>
                  <a:srgbClr val="7F7F7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Zombie</a:t>
            </a:r>
            <a:endParaRPr lang="ko-KR" altLang="en-US" sz="2800" dirty="0">
              <a:solidFill>
                <a:srgbClr val="7F7F7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5" name="그림 44" descr="창문, 묶음, 다른, 장식이(가) 표시된 사진&#10;&#10;자동 생성된 설명">
            <a:extLst>
              <a:ext uri="{FF2B5EF4-FFF2-40B4-BE49-F238E27FC236}">
                <a16:creationId xmlns:a16="http://schemas.microsoft.com/office/drawing/2014/main" id="{C7A39D2E-6F49-C50D-A6E2-5A2D4984615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839" b="75028"/>
          <a:stretch/>
        </p:blipFill>
        <p:spPr>
          <a:xfrm>
            <a:off x="3891394" y="3274216"/>
            <a:ext cx="613871" cy="632156"/>
          </a:xfrm>
          <a:prstGeom prst="rect">
            <a:avLst/>
          </a:prstGeom>
        </p:spPr>
      </p:pic>
      <p:pic>
        <p:nvPicPr>
          <p:cNvPr id="46" name="그림 45" descr="텍스트이(가) 표시된 사진&#10;&#10;자동 생성된 설명">
            <a:extLst>
              <a:ext uri="{FF2B5EF4-FFF2-40B4-BE49-F238E27FC236}">
                <a16:creationId xmlns:a16="http://schemas.microsoft.com/office/drawing/2014/main" id="{92B52F09-B9F5-3A06-6051-0D8C75ED1B8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366" b="75818"/>
          <a:stretch/>
        </p:blipFill>
        <p:spPr>
          <a:xfrm>
            <a:off x="4230017" y="3567187"/>
            <a:ext cx="779661" cy="632156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5874B008-17D7-AC7C-621D-94FA58DFC7B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970" b="75028"/>
          <a:stretch/>
        </p:blipFill>
        <p:spPr>
          <a:xfrm>
            <a:off x="4163170" y="4033957"/>
            <a:ext cx="698216" cy="632156"/>
          </a:xfrm>
          <a:prstGeom prst="rect">
            <a:avLst/>
          </a:prstGeom>
        </p:spPr>
      </p:pic>
      <p:pic>
        <p:nvPicPr>
          <p:cNvPr id="48" name="그림 47" descr="다른, 묶음, 여러개, 정렬된이(가) 표시된 사진&#10;&#10;자동 생성된 설명">
            <a:extLst>
              <a:ext uri="{FF2B5EF4-FFF2-40B4-BE49-F238E27FC236}">
                <a16:creationId xmlns:a16="http://schemas.microsoft.com/office/drawing/2014/main" id="{DEAFBF95-5FED-5880-FBEE-76A382858EC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839" b="75257"/>
          <a:stretch/>
        </p:blipFill>
        <p:spPr>
          <a:xfrm>
            <a:off x="3581323" y="3567187"/>
            <a:ext cx="581847" cy="593677"/>
          </a:xfrm>
          <a:prstGeom prst="rect">
            <a:avLst/>
          </a:prstGeom>
        </p:spPr>
      </p:pic>
      <p:pic>
        <p:nvPicPr>
          <p:cNvPr id="49" name="그림 48" descr="텍스트, 창문이(가) 표시된 사진&#10;&#10;자동 생성된 설명">
            <a:extLst>
              <a:ext uri="{FF2B5EF4-FFF2-40B4-BE49-F238E27FC236}">
                <a16:creationId xmlns:a16="http://schemas.microsoft.com/office/drawing/2014/main" id="{2214276A-CB2C-88F7-B17C-C8A30B867A1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366" b="75257"/>
          <a:stretch/>
        </p:blipFill>
        <p:spPr>
          <a:xfrm>
            <a:off x="3313682" y="4132124"/>
            <a:ext cx="715586" cy="593676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86CB436F-A323-293B-1079-8065DC2A272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350" y="5283171"/>
            <a:ext cx="1071731" cy="126857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CF7FCBD-F860-0877-63E1-CB579E740D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8" t="16725" r="8121" b="17800"/>
          <a:stretch/>
        </p:blipFill>
        <p:spPr bwMode="auto">
          <a:xfrm>
            <a:off x="9114588" y="4528163"/>
            <a:ext cx="2562275" cy="197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3EED70B-54A6-FF88-0AD5-6FEC5505AB2A}"/>
              </a:ext>
            </a:extLst>
          </p:cNvPr>
          <p:cNvSpPr txBox="1"/>
          <p:nvPr/>
        </p:nvSpPr>
        <p:spPr>
          <a:xfrm>
            <a:off x="6403139" y="1605900"/>
            <a:ext cx="5228167" cy="2817951"/>
          </a:xfrm>
          <a:custGeom>
            <a:avLst/>
            <a:gdLst>
              <a:gd name="connsiteX0" fmla="*/ 0 w 5228167"/>
              <a:gd name="connsiteY0" fmla="*/ 0 h 2817951"/>
              <a:gd name="connsiteX1" fmla="*/ 548958 w 5228167"/>
              <a:gd name="connsiteY1" fmla="*/ 0 h 2817951"/>
              <a:gd name="connsiteX2" fmla="*/ 1254760 w 5228167"/>
              <a:gd name="connsiteY2" fmla="*/ 0 h 2817951"/>
              <a:gd name="connsiteX3" fmla="*/ 1803718 w 5228167"/>
              <a:gd name="connsiteY3" fmla="*/ 0 h 2817951"/>
              <a:gd name="connsiteX4" fmla="*/ 2561802 w 5228167"/>
              <a:gd name="connsiteY4" fmla="*/ 0 h 2817951"/>
              <a:gd name="connsiteX5" fmla="*/ 3319886 w 5228167"/>
              <a:gd name="connsiteY5" fmla="*/ 0 h 2817951"/>
              <a:gd name="connsiteX6" fmla="*/ 3973407 w 5228167"/>
              <a:gd name="connsiteY6" fmla="*/ 0 h 2817951"/>
              <a:gd name="connsiteX7" fmla="*/ 5228167 w 5228167"/>
              <a:gd name="connsiteY7" fmla="*/ 0 h 2817951"/>
              <a:gd name="connsiteX8" fmla="*/ 5228167 w 5228167"/>
              <a:gd name="connsiteY8" fmla="*/ 591770 h 2817951"/>
              <a:gd name="connsiteX9" fmla="*/ 5228167 w 5228167"/>
              <a:gd name="connsiteY9" fmla="*/ 1155360 h 2817951"/>
              <a:gd name="connsiteX10" fmla="*/ 5228167 w 5228167"/>
              <a:gd name="connsiteY10" fmla="*/ 1775309 h 2817951"/>
              <a:gd name="connsiteX11" fmla="*/ 5228167 w 5228167"/>
              <a:gd name="connsiteY11" fmla="*/ 2817951 h 2817951"/>
              <a:gd name="connsiteX12" fmla="*/ 4522364 w 5228167"/>
              <a:gd name="connsiteY12" fmla="*/ 2817951 h 2817951"/>
              <a:gd name="connsiteX13" fmla="*/ 3921125 w 5228167"/>
              <a:gd name="connsiteY13" fmla="*/ 2817951 h 2817951"/>
              <a:gd name="connsiteX14" fmla="*/ 3163041 w 5228167"/>
              <a:gd name="connsiteY14" fmla="*/ 2817951 h 2817951"/>
              <a:gd name="connsiteX15" fmla="*/ 2404957 w 5228167"/>
              <a:gd name="connsiteY15" fmla="*/ 2817951 h 2817951"/>
              <a:gd name="connsiteX16" fmla="*/ 1751436 w 5228167"/>
              <a:gd name="connsiteY16" fmla="*/ 2817951 h 2817951"/>
              <a:gd name="connsiteX17" fmla="*/ 1150197 w 5228167"/>
              <a:gd name="connsiteY17" fmla="*/ 2817951 h 2817951"/>
              <a:gd name="connsiteX18" fmla="*/ 0 w 5228167"/>
              <a:gd name="connsiteY18" fmla="*/ 2817951 h 2817951"/>
              <a:gd name="connsiteX19" fmla="*/ 0 w 5228167"/>
              <a:gd name="connsiteY19" fmla="*/ 2338899 h 2817951"/>
              <a:gd name="connsiteX20" fmla="*/ 0 w 5228167"/>
              <a:gd name="connsiteY20" fmla="*/ 1718950 h 2817951"/>
              <a:gd name="connsiteX21" fmla="*/ 0 w 5228167"/>
              <a:gd name="connsiteY21" fmla="*/ 1183539 h 2817951"/>
              <a:gd name="connsiteX22" fmla="*/ 0 w 5228167"/>
              <a:gd name="connsiteY22" fmla="*/ 704488 h 2817951"/>
              <a:gd name="connsiteX23" fmla="*/ 0 w 5228167"/>
              <a:gd name="connsiteY23" fmla="*/ 0 h 2817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228167" h="2817951" extrusionOk="0">
                <a:moveTo>
                  <a:pt x="0" y="0"/>
                </a:moveTo>
                <a:cubicBezTo>
                  <a:pt x="253188" y="7409"/>
                  <a:pt x="365906" y="5772"/>
                  <a:pt x="548958" y="0"/>
                </a:cubicBezTo>
                <a:cubicBezTo>
                  <a:pt x="732010" y="-5772"/>
                  <a:pt x="1031538" y="34149"/>
                  <a:pt x="1254760" y="0"/>
                </a:cubicBezTo>
                <a:cubicBezTo>
                  <a:pt x="1477982" y="-34149"/>
                  <a:pt x="1666234" y="-21691"/>
                  <a:pt x="1803718" y="0"/>
                </a:cubicBezTo>
                <a:cubicBezTo>
                  <a:pt x="1941202" y="21691"/>
                  <a:pt x="2206161" y="18169"/>
                  <a:pt x="2561802" y="0"/>
                </a:cubicBezTo>
                <a:cubicBezTo>
                  <a:pt x="2917443" y="-18169"/>
                  <a:pt x="3141483" y="15546"/>
                  <a:pt x="3319886" y="0"/>
                </a:cubicBezTo>
                <a:cubicBezTo>
                  <a:pt x="3498289" y="-15546"/>
                  <a:pt x="3714894" y="23678"/>
                  <a:pt x="3973407" y="0"/>
                </a:cubicBezTo>
                <a:cubicBezTo>
                  <a:pt x="4231920" y="-23678"/>
                  <a:pt x="4695828" y="31648"/>
                  <a:pt x="5228167" y="0"/>
                </a:cubicBezTo>
                <a:cubicBezTo>
                  <a:pt x="5204280" y="197495"/>
                  <a:pt x="5208223" y="307481"/>
                  <a:pt x="5228167" y="591770"/>
                </a:cubicBezTo>
                <a:cubicBezTo>
                  <a:pt x="5248112" y="876059"/>
                  <a:pt x="5221859" y="917052"/>
                  <a:pt x="5228167" y="1155360"/>
                </a:cubicBezTo>
                <a:cubicBezTo>
                  <a:pt x="5234476" y="1393668"/>
                  <a:pt x="5256029" y="1641692"/>
                  <a:pt x="5228167" y="1775309"/>
                </a:cubicBezTo>
                <a:cubicBezTo>
                  <a:pt x="5200305" y="1908926"/>
                  <a:pt x="5264696" y="2370904"/>
                  <a:pt x="5228167" y="2817951"/>
                </a:cubicBezTo>
                <a:cubicBezTo>
                  <a:pt x="5006454" y="2793390"/>
                  <a:pt x="4706458" y="2797343"/>
                  <a:pt x="4522364" y="2817951"/>
                </a:cubicBezTo>
                <a:cubicBezTo>
                  <a:pt x="4338270" y="2838559"/>
                  <a:pt x="4058024" y="2847893"/>
                  <a:pt x="3921125" y="2817951"/>
                </a:cubicBezTo>
                <a:cubicBezTo>
                  <a:pt x="3784226" y="2788009"/>
                  <a:pt x="3479519" y="2787944"/>
                  <a:pt x="3163041" y="2817951"/>
                </a:cubicBezTo>
                <a:cubicBezTo>
                  <a:pt x="2846563" y="2847958"/>
                  <a:pt x="2768997" y="2825982"/>
                  <a:pt x="2404957" y="2817951"/>
                </a:cubicBezTo>
                <a:cubicBezTo>
                  <a:pt x="2040917" y="2809920"/>
                  <a:pt x="2043568" y="2789459"/>
                  <a:pt x="1751436" y="2817951"/>
                </a:cubicBezTo>
                <a:cubicBezTo>
                  <a:pt x="1459304" y="2846443"/>
                  <a:pt x="1325791" y="2847519"/>
                  <a:pt x="1150197" y="2817951"/>
                </a:cubicBezTo>
                <a:cubicBezTo>
                  <a:pt x="974603" y="2788383"/>
                  <a:pt x="378855" y="2801857"/>
                  <a:pt x="0" y="2817951"/>
                </a:cubicBezTo>
                <a:cubicBezTo>
                  <a:pt x="-15037" y="2609154"/>
                  <a:pt x="-983" y="2571947"/>
                  <a:pt x="0" y="2338899"/>
                </a:cubicBezTo>
                <a:cubicBezTo>
                  <a:pt x="983" y="2105851"/>
                  <a:pt x="-29905" y="1997118"/>
                  <a:pt x="0" y="1718950"/>
                </a:cubicBezTo>
                <a:cubicBezTo>
                  <a:pt x="29905" y="1440782"/>
                  <a:pt x="112" y="1299208"/>
                  <a:pt x="0" y="1183539"/>
                </a:cubicBezTo>
                <a:cubicBezTo>
                  <a:pt x="-112" y="1067870"/>
                  <a:pt x="-10984" y="910665"/>
                  <a:pt x="0" y="704488"/>
                </a:cubicBezTo>
                <a:cubicBezTo>
                  <a:pt x="10984" y="498311"/>
                  <a:pt x="34235" y="246910"/>
                  <a:pt x="0" y="0"/>
                </a:cubicBezTo>
                <a:close/>
              </a:path>
            </a:pathLst>
          </a:custGeom>
          <a:noFill/>
          <a:ln w="57150">
            <a:solidFill>
              <a:srgbClr val="7F7F7F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90716373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0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컨셉 </a:t>
            </a:r>
            <a:r>
              <a:rPr lang="en-US" altLang="ko-KR" sz="20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20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좀비 세계 적응 </a:t>
            </a:r>
            <a:r>
              <a:rPr lang="en-US" altLang="ko-KR" sz="20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r>
              <a:rPr lang="ko-KR" altLang="en-US" sz="20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차에 들어선  핀과 제이크</a:t>
            </a:r>
            <a:r>
              <a:rPr lang="en-US" altLang="ko-KR" sz="20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20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좀비 세계에서의 생활에 지겨워진</a:t>
            </a:r>
            <a:r>
              <a:rPr lang="en-US" altLang="ko-KR" sz="20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핀과 </a:t>
            </a:r>
            <a:r>
              <a:rPr lang="ko-KR" altLang="en-US" sz="2000" kern="0" dirty="0" err="1">
                <a:solidFill>
                  <a:prstClr val="black">
                    <a:lumMod val="50000"/>
                    <a:lumOff val="50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제이크는</a:t>
            </a:r>
            <a:r>
              <a:rPr lang="en-US" altLang="ko-KR" sz="20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</a:t>
            </a:r>
            <a:r>
              <a:rPr lang="ko-KR" altLang="en-US" sz="20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좀비들을 상대로 새로운 사업을 계획한다</a:t>
            </a:r>
            <a:r>
              <a:rPr lang="en-US" altLang="ko-KR" sz="20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20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장르 </a:t>
            </a:r>
            <a:r>
              <a:rPr lang="en-US" altLang="ko-KR" sz="20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20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시뮬레이션</a:t>
            </a:r>
            <a:endParaRPr lang="en-US" altLang="ko-KR" sz="2000" kern="0" dirty="0">
              <a:solidFill>
                <a:prstClr val="black">
                  <a:lumMod val="50000"/>
                  <a:lumOff val="50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1821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0025" y="200024"/>
            <a:ext cx="11753850" cy="6486525"/>
            <a:chOff x="200025" y="200024"/>
            <a:chExt cx="11753850" cy="648652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200025" y="200024"/>
              <a:ext cx="11753850" cy="6486525"/>
            </a:xfrm>
            <a:prstGeom prst="round2SameRect">
              <a:avLst>
                <a:gd name="adj1" fmla="val 981"/>
                <a:gd name="adj2" fmla="val 0"/>
              </a:avLst>
            </a:prstGeom>
            <a:gradFill>
              <a:gsLst>
                <a:gs pos="8000">
                  <a:srgbClr val="B7D4E7"/>
                </a:gs>
                <a:gs pos="2000">
                  <a:srgbClr val="9BC1DA"/>
                </a:gs>
                <a:gs pos="29000">
                  <a:srgbClr val="D6E9F5"/>
                </a:gs>
                <a:gs pos="29000">
                  <a:srgbClr val="B3D7EC"/>
                </a:gs>
              </a:gsLst>
              <a:lin ang="5400000" scaled="1"/>
            </a:gradFill>
            <a:ln w="6350">
              <a:solidFill>
                <a:schemeClr val="tx1"/>
              </a:solidFill>
            </a:ln>
            <a:effectLst>
              <a:outerShdw blurRad="2032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91525" y="475764"/>
              <a:ext cx="360000" cy="360000"/>
              <a:chOff x="291525" y="577238"/>
              <a:chExt cx="360000" cy="360000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291525" y="577238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33000">
                    <a:srgbClr val="00AAD5"/>
                  </a:gs>
                  <a:gs pos="100000">
                    <a:srgbClr val="0094C9"/>
                  </a:gs>
                </a:gsLst>
                <a:path path="shape">
                  <a:fillToRect l="50000" t="50000" r="50000" b="50000"/>
                </a:path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>
                <a:off x="391049" y="695832"/>
                <a:ext cx="180000" cy="122813"/>
                <a:chOff x="391553" y="695240"/>
                <a:chExt cx="180000" cy="122813"/>
              </a:xfrm>
            </p:grpSpPr>
            <p:sp>
              <p:nvSpPr>
                <p:cNvPr id="10" name="L 도형 9"/>
                <p:cNvSpPr/>
                <p:nvPr/>
              </p:nvSpPr>
              <p:spPr>
                <a:xfrm rot="2700000">
                  <a:off x="391555" y="695240"/>
                  <a:ext cx="122813" cy="122813"/>
                </a:xfrm>
                <a:prstGeom prst="corner">
                  <a:avLst>
                    <a:gd name="adj1" fmla="val 28070"/>
                    <a:gd name="adj2" fmla="val 2585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" name="직사각형 10"/>
                <p:cNvSpPr/>
                <p:nvPr/>
              </p:nvSpPr>
              <p:spPr>
                <a:xfrm>
                  <a:off x="391553" y="734476"/>
                  <a:ext cx="180000" cy="3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23" name="그룹 22"/>
            <p:cNvGrpSpPr/>
            <p:nvPr/>
          </p:nvGrpSpPr>
          <p:grpSpPr>
            <a:xfrm>
              <a:off x="733972" y="504669"/>
              <a:ext cx="288000" cy="288000"/>
              <a:chOff x="743025" y="606143"/>
              <a:chExt cx="288000" cy="288000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743025" y="606143"/>
                <a:ext cx="288000" cy="288000"/>
              </a:xfrm>
              <a:prstGeom prst="ellipse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자유형 21"/>
              <p:cNvSpPr/>
              <p:nvPr/>
            </p:nvSpPr>
            <p:spPr>
              <a:xfrm flipH="1">
                <a:off x="807038" y="690774"/>
                <a:ext cx="161093" cy="140662"/>
              </a:xfrm>
              <a:custGeom>
                <a:avLst/>
                <a:gdLst>
                  <a:gd name="connsiteX0" fmla="*/ 76368 w 174921"/>
                  <a:gd name="connsiteY0" fmla="*/ 0 h 152736"/>
                  <a:gd name="connsiteX1" fmla="*/ 0 w 174921"/>
                  <a:gd name="connsiteY1" fmla="*/ 76368 h 152736"/>
                  <a:gd name="connsiteX2" fmla="*/ 76368 w 174921"/>
                  <a:gd name="connsiteY2" fmla="*/ 152736 h 152736"/>
                  <a:gd name="connsiteX3" fmla="*/ 102566 w 174921"/>
                  <a:gd name="connsiteY3" fmla="*/ 126537 h 152736"/>
                  <a:gd name="connsiteX4" fmla="*/ 66366 w 174921"/>
                  <a:gd name="connsiteY4" fmla="*/ 90337 h 152736"/>
                  <a:gd name="connsiteX5" fmla="*/ 174921 w 174921"/>
                  <a:gd name="connsiteY5" fmla="*/ 90337 h 152736"/>
                  <a:gd name="connsiteX6" fmla="*/ 174921 w 174921"/>
                  <a:gd name="connsiteY6" fmla="*/ 54337 h 152736"/>
                  <a:gd name="connsiteX7" fmla="*/ 71040 w 174921"/>
                  <a:gd name="connsiteY7" fmla="*/ 54337 h 152736"/>
                  <a:gd name="connsiteX8" fmla="*/ 100872 w 174921"/>
                  <a:gd name="connsiteY8" fmla="*/ 24505 h 152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4921" h="152736">
                    <a:moveTo>
                      <a:pt x="76368" y="0"/>
                    </a:moveTo>
                    <a:lnTo>
                      <a:pt x="0" y="76368"/>
                    </a:lnTo>
                    <a:lnTo>
                      <a:pt x="76368" y="152736"/>
                    </a:lnTo>
                    <a:lnTo>
                      <a:pt x="102566" y="126537"/>
                    </a:lnTo>
                    <a:lnTo>
                      <a:pt x="66366" y="90337"/>
                    </a:lnTo>
                    <a:lnTo>
                      <a:pt x="174921" y="90337"/>
                    </a:lnTo>
                    <a:lnTo>
                      <a:pt x="174921" y="54337"/>
                    </a:lnTo>
                    <a:lnTo>
                      <a:pt x="71040" y="54337"/>
                    </a:lnTo>
                    <a:lnTo>
                      <a:pt x="100872" y="24505"/>
                    </a:lnTo>
                    <a:close/>
                  </a:path>
                </a:pathLst>
              </a:custGeom>
              <a:solidFill>
                <a:srgbClr val="EBF3FA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8055984" y="489670"/>
              <a:ext cx="1820094" cy="4026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ko-KR" altLang="en-US" sz="2800" kern="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메인 화면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9876078" y="488262"/>
              <a:ext cx="398222" cy="404035"/>
            </a:xfrm>
            <a:prstGeom prst="rect">
              <a:avLst/>
            </a:prstGeom>
            <a:gradFill flip="none" rotWithShape="1">
              <a:gsLst>
                <a:gs pos="0">
                  <a:srgbClr val="D6E9F5"/>
                </a:gs>
                <a:gs pos="100000">
                  <a:srgbClr val="B3D7EC"/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10554660" y="271668"/>
              <a:ext cx="1077857" cy="516319"/>
              <a:chOff x="10554660" y="309768"/>
              <a:chExt cx="1077857" cy="516319"/>
            </a:xfrm>
          </p:grpSpPr>
          <p:sp>
            <p:nvSpPr>
              <p:cNvPr id="33" name="모서리가 둥근 직사각형 32"/>
              <p:cNvSpPr/>
              <p:nvPr/>
            </p:nvSpPr>
            <p:spPr>
              <a:xfrm>
                <a:off x="10554660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모서리가 둥근 직사각형 33"/>
              <p:cNvSpPr/>
              <p:nvPr/>
            </p:nvSpPr>
            <p:spPr>
              <a:xfrm>
                <a:off x="10626104" y="385788"/>
                <a:ext cx="180000" cy="36000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모서리가 둥근 직사각형 34"/>
              <p:cNvSpPr/>
              <p:nvPr/>
            </p:nvSpPr>
            <p:spPr>
              <a:xfrm>
                <a:off x="10932144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액자 35"/>
              <p:cNvSpPr/>
              <p:nvPr/>
            </p:nvSpPr>
            <p:spPr>
              <a:xfrm>
                <a:off x="11041116" y="345281"/>
                <a:ext cx="104943" cy="76507"/>
              </a:xfrm>
              <a:prstGeom prst="frame">
                <a:avLst>
                  <a:gd name="adj1" fmla="val 34286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>
                <a:off x="11309628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50000">
                    <a:srgbClr val="FA9E93"/>
                  </a:gs>
                  <a:gs pos="50000">
                    <a:srgbClr val="E66958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덧셈 기호 37"/>
              <p:cNvSpPr/>
              <p:nvPr/>
            </p:nvSpPr>
            <p:spPr>
              <a:xfrm rot="2700000">
                <a:off x="11402111" y="320249"/>
                <a:ext cx="137922" cy="137922"/>
              </a:xfrm>
              <a:prstGeom prst="mathPlus">
                <a:avLst>
                  <a:gd name="adj1" fmla="val 15175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Freeform 9"/>
              <p:cNvSpPr>
                <a:spLocks noEditPoints="1"/>
              </p:cNvSpPr>
              <p:nvPr/>
            </p:nvSpPr>
            <p:spPr bwMode="auto">
              <a:xfrm>
                <a:off x="11449385" y="647299"/>
                <a:ext cx="178924" cy="178788"/>
              </a:xfrm>
              <a:custGeom>
                <a:avLst/>
                <a:gdLst>
                  <a:gd name="T0" fmla="*/ 11090 w 13233"/>
                  <a:gd name="T1" fmla="*/ 4455 h 13229"/>
                  <a:gd name="T2" fmla="*/ 11990 w 13233"/>
                  <a:gd name="T3" fmla="*/ 2957 h 13229"/>
                  <a:gd name="T4" fmla="*/ 11323 w 13233"/>
                  <a:gd name="T5" fmla="*/ 1949 h 13229"/>
                  <a:gd name="T6" fmla="*/ 10821 w 13233"/>
                  <a:gd name="T7" fmla="*/ 1758 h 13229"/>
                  <a:gd name="T8" fmla="*/ 9177 w 13233"/>
                  <a:gd name="T9" fmla="*/ 2363 h 13229"/>
                  <a:gd name="T10" fmla="*/ 7918 w 13233"/>
                  <a:gd name="T11" fmla="*/ 1831 h 13229"/>
                  <a:gd name="T12" fmla="*/ 7428 w 13233"/>
                  <a:gd name="T13" fmla="*/ 171 h 13229"/>
                  <a:gd name="T14" fmla="*/ 6230 w 13233"/>
                  <a:gd name="T15" fmla="*/ 0 h 13229"/>
                  <a:gd name="T16" fmla="*/ 5755 w 13233"/>
                  <a:gd name="T17" fmla="*/ 248 h 13229"/>
                  <a:gd name="T18" fmla="*/ 5163 w 13233"/>
                  <a:gd name="T19" fmla="*/ 1878 h 13229"/>
                  <a:gd name="T20" fmla="*/ 4128 w 13233"/>
                  <a:gd name="T21" fmla="*/ 2332 h 13229"/>
                  <a:gd name="T22" fmla="*/ 2648 w 13233"/>
                  <a:gd name="T23" fmla="*/ 1511 h 13229"/>
                  <a:gd name="T24" fmla="*/ 1681 w 13233"/>
                  <a:gd name="T25" fmla="*/ 2236 h 13229"/>
                  <a:gd name="T26" fmla="*/ 1521 w 13233"/>
                  <a:gd name="T27" fmla="*/ 2748 h 13229"/>
                  <a:gd name="T28" fmla="*/ 2245 w 13233"/>
                  <a:gd name="T29" fmla="*/ 4292 h 13229"/>
                  <a:gd name="T30" fmla="*/ 1832 w 13233"/>
                  <a:gd name="T31" fmla="*/ 5339 h 13229"/>
                  <a:gd name="T32" fmla="*/ 171 w 13233"/>
                  <a:gd name="T33" fmla="*/ 5811 h 13229"/>
                  <a:gd name="T34" fmla="*/ 0 w 13233"/>
                  <a:gd name="T35" fmla="*/ 7007 h 13229"/>
                  <a:gd name="T36" fmla="*/ 248 w 13233"/>
                  <a:gd name="T37" fmla="*/ 7483 h 13229"/>
                  <a:gd name="T38" fmla="*/ 1941 w 13233"/>
                  <a:gd name="T39" fmla="*/ 8249 h 13229"/>
                  <a:gd name="T40" fmla="*/ 1331 w 13233"/>
                  <a:gd name="T41" fmla="*/ 10120 h 13229"/>
                  <a:gd name="T42" fmla="*/ 1397 w 13233"/>
                  <a:gd name="T43" fmla="*/ 10695 h 13229"/>
                  <a:gd name="T44" fmla="*/ 2254 w 13233"/>
                  <a:gd name="T45" fmla="*/ 11503 h 13229"/>
                  <a:gd name="T46" fmla="*/ 3830 w 13233"/>
                  <a:gd name="T47" fmla="*/ 10713 h 13229"/>
                  <a:gd name="T48" fmla="*/ 4905 w 13233"/>
                  <a:gd name="T49" fmla="*/ 11265 h 13229"/>
                  <a:gd name="T50" fmla="*/ 5704 w 13233"/>
                  <a:gd name="T51" fmla="*/ 12894 h 13229"/>
                  <a:gd name="T52" fmla="*/ 6177 w 13233"/>
                  <a:gd name="T53" fmla="*/ 13228 h 13229"/>
                  <a:gd name="T54" fmla="*/ 7351 w 13233"/>
                  <a:gd name="T55" fmla="*/ 13123 h 13229"/>
                  <a:gd name="T56" fmla="*/ 7807 w 13233"/>
                  <a:gd name="T57" fmla="*/ 11428 h 13229"/>
                  <a:gd name="T58" fmla="*/ 8775 w 13233"/>
                  <a:gd name="T59" fmla="*/ 11080 h 13229"/>
                  <a:gd name="T60" fmla="*/ 10429 w 13233"/>
                  <a:gd name="T61" fmla="*/ 11726 h 13229"/>
                  <a:gd name="T62" fmla="*/ 11000 w 13233"/>
                  <a:gd name="T63" fmla="*/ 11627 h 13229"/>
                  <a:gd name="T64" fmla="*/ 11755 w 13233"/>
                  <a:gd name="T65" fmla="*/ 10723 h 13229"/>
                  <a:gd name="T66" fmla="*/ 10864 w 13233"/>
                  <a:gd name="T67" fmla="*/ 9182 h 13229"/>
                  <a:gd name="T68" fmla="*/ 11303 w 13233"/>
                  <a:gd name="T69" fmla="*/ 8253 h 13229"/>
                  <a:gd name="T70" fmla="*/ 12898 w 13233"/>
                  <a:gd name="T71" fmla="*/ 7533 h 13229"/>
                  <a:gd name="T72" fmla="*/ 13232 w 13233"/>
                  <a:gd name="T73" fmla="*/ 7060 h 13229"/>
                  <a:gd name="T74" fmla="*/ 13126 w 13233"/>
                  <a:gd name="T75" fmla="*/ 5887 h 13229"/>
                  <a:gd name="T76" fmla="*/ 6637 w 13233"/>
                  <a:gd name="T77" fmla="*/ 9096 h 13229"/>
                  <a:gd name="T78" fmla="*/ 5958 w 13233"/>
                  <a:gd name="T79" fmla="*/ 9002 h 13229"/>
                  <a:gd name="T80" fmla="*/ 5300 w 13233"/>
                  <a:gd name="T81" fmla="*/ 8705 h 13229"/>
                  <a:gd name="T82" fmla="*/ 4761 w 13233"/>
                  <a:gd name="T83" fmla="*/ 8239 h 13229"/>
                  <a:gd name="T84" fmla="*/ 4375 w 13233"/>
                  <a:gd name="T85" fmla="*/ 7635 h 13229"/>
                  <a:gd name="T86" fmla="*/ 4176 w 13233"/>
                  <a:gd name="T87" fmla="*/ 6931 h 13229"/>
                  <a:gd name="T88" fmla="*/ 4176 w 13233"/>
                  <a:gd name="T89" fmla="*/ 6299 h 13229"/>
                  <a:gd name="T90" fmla="*/ 4375 w 13233"/>
                  <a:gd name="T91" fmla="*/ 5594 h 13229"/>
                  <a:gd name="T92" fmla="*/ 4761 w 13233"/>
                  <a:gd name="T93" fmla="*/ 4992 h 13229"/>
                  <a:gd name="T94" fmla="*/ 5300 w 13233"/>
                  <a:gd name="T95" fmla="*/ 4525 h 13229"/>
                  <a:gd name="T96" fmla="*/ 5958 w 13233"/>
                  <a:gd name="T97" fmla="*/ 4228 h 13229"/>
                  <a:gd name="T98" fmla="*/ 6637 w 13233"/>
                  <a:gd name="T99" fmla="*/ 4135 h 13229"/>
                  <a:gd name="T100" fmla="*/ 7316 w 13233"/>
                  <a:gd name="T101" fmla="*/ 4228 h 13229"/>
                  <a:gd name="T102" fmla="*/ 7974 w 13233"/>
                  <a:gd name="T103" fmla="*/ 4525 h 13229"/>
                  <a:gd name="T104" fmla="*/ 8513 w 13233"/>
                  <a:gd name="T105" fmla="*/ 4992 h 13229"/>
                  <a:gd name="T106" fmla="*/ 8899 w 13233"/>
                  <a:gd name="T107" fmla="*/ 5594 h 13229"/>
                  <a:gd name="T108" fmla="*/ 9098 w 13233"/>
                  <a:gd name="T109" fmla="*/ 6299 h 13229"/>
                  <a:gd name="T110" fmla="*/ 9098 w 13233"/>
                  <a:gd name="T111" fmla="*/ 6931 h 13229"/>
                  <a:gd name="T112" fmla="*/ 8899 w 13233"/>
                  <a:gd name="T113" fmla="*/ 7635 h 13229"/>
                  <a:gd name="T114" fmla="*/ 8513 w 13233"/>
                  <a:gd name="T115" fmla="*/ 8239 h 13229"/>
                  <a:gd name="T116" fmla="*/ 7974 w 13233"/>
                  <a:gd name="T117" fmla="*/ 8705 h 13229"/>
                  <a:gd name="T118" fmla="*/ 7316 w 13233"/>
                  <a:gd name="T119" fmla="*/ 9002 h 13229"/>
                  <a:gd name="T120" fmla="*/ 6637 w 13233"/>
                  <a:gd name="T121" fmla="*/ 9096 h 13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233" h="13229">
                    <a:moveTo>
                      <a:pt x="12749" y="5652"/>
                    </a:moveTo>
                    <a:lnTo>
                      <a:pt x="11437" y="5433"/>
                    </a:lnTo>
                    <a:lnTo>
                      <a:pt x="11401" y="5288"/>
                    </a:lnTo>
                    <a:lnTo>
                      <a:pt x="11313" y="5002"/>
                    </a:lnTo>
                    <a:lnTo>
                      <a:pt x="11209" y="4725"/>
                    </a:lnTo>
                    <a:lnTo>
                      <a:pt x="11090" y="4455"/>
                    </a:lnTo>
                    <a:lnTo>
                      <a:pt x="11023" y="4324"/>
                    </a:lnTo>
                    <a:lnTo>
                      <a:pt x="11862" y="3285"/>
                    </a:lnTo>
                    <a:lnTo>
                      <a:pt x="11894" y="3243"/>
                    </a:lnTo>
                    <a:lnTo>
                      <a:pt x="11944" y="3152"/>
                    </a:lnTo>
                    <a:lnTo>
                      <a:pt x="11976" y="3056"/>
                    </a:lnTo>
                    <a:lnTo>
                      <a:pt x="11990" y="2957"/>
                    </a:lnTo>
                    <a:lnTo>
                      <a:pt x="11988" y="2857"/>
                    </a:lnTo>
                    <a:lnTo>
                      <a:pt x="11968" y="2759"/>
                    </a:lnTo>
                    <a:lnTo>
                      <a:pt x="11931" y="2664"/>
                    </a:lnTo>
                    <a:lnTo>
                      <a:pt x="11878" y="2577"/>
                    </a:lnTo>
                    <a:lnTo>
                      <a:pt x="11844" y="2536"/>
                    </a:lnTo>
                    <a:lnTo>
                      <a:pt x="11323" y="1949"/>
                    </a:lnTo>
                    <a:lnTo>
                      <a:pt x="11287" y="1910"/>
                    </a:lnTo>
                    <a:lnTo>
                      <a:pt x="11205" y="1847"/>
                    </a:lnTo>
                    <a:lnTo>
                      <a:pt x="11115" y="1800"/>
                    </a:lnTo>
                    <a:lnTo>
                      <a:pt x="11020" y="1769"/>
                    </a:lnTo>
                    <a:lnTo>
                      <a:pt x="10921" y="1754"/>
                    </a:lnTo>
                    <a:lnTo>
                      <a:pt x="10821" y="1758"/>
                    </a:lnTo>
                    <a:lnTo>
                      <a:pt x="10722" y="1779"/>
                    </a:lnTo>
                    <a:lnTo>
                      <a:pt x="10627" y="1816"/>
                    </a:lnTo>
                    <a:lnTo>
                      <a:pt x="10581" y="1844"/>
                    </a:lnTo>
                    <a:lnTo>
                      <a:pt x="9460" y="2548"/>
                    </a:lnTo>
                    <a:lnTo>
                      <a:pt x="9367" y="2484"/>
                    </a:lnTo>
                    <a:lnTo>
                      <a:pt x="9177" y="2363"/>
                    </a:lnTo>
                    <a:lnTo>
                      <a:pt x="8980" y="2251"/>
                    </a:lnTo>
                    <a:lnTo>
                      <a:pt x="8778" y="2148"/>
                    </a:lnTo>
                    <a:lnTo>
                      <a:pt x="8570" y="2055"/>
                    </a:lnTo>
                    <a:lnTo>
                      <a:pt x="8358" y="1970"/>
                    </a:lnTo>
                    <a:lnTo>
                      <a:pt x="8141" y="1896"/>
                    </a:lnTo>
                    <a:lnTo>
                      <a:pt x="7918" y="1831"/>
                    </a:lnTo>
                    <a:lnTo>
                      <a:pt x="7807" y="1802"/>
                    </a:lnTo>
                    <a:lnTo>
                      <a:pt x="7587" y="484"/>
                    </a:lnTo>
                    <a:lnTo>
                      <a:pt x="7577" y="432"/>
                    </a:lnTo>
                    <a:lnTo>
                      <a:pt x="7542" y="336"/>
                    </a:lnTo>
                    <a:lnTo>
                      <a:pt x="7492" y="248"/>
                    </a:lnTo>
                    <a:lnTo>
                      <a:pt x="7428" y="171"/>
                    </a:lnTo>
                    <a:lnTo>
                      <a:pt x="7351" y="107"/>
                    </a:lnTo>
                    <a:lnTo>
                      <a:pt x="7265" y="56"/>
                    </a:lnTo>
                    <a:lnTo>
                      <a:pt x="7171" y="20"/>
                    </a:lnTo>
                    <a:lnTo>
                      <a:pt x="7069" y="3"/>
                    </a:lnTo>
                    <a:lnTo>
                      <a:pt x="7016" y="0"/>
                    </a:lnTo>
                    <a:lnTo>
                      <a:pt x="6230" y="0"/>
                    </a:lnTo>
                    <a:lnTo>
                      <a:pt x="6177" y="3"/>
                    </a:lnTo>
                    <a:lnTo>
                      <a:pt x="6076" y="20"/>
                    </a:lnTo>
                    <a:lnTo>
                      <a:pt x="5981" y="56"/>
                    </a:lnTo>
                    <a:lnTo>
                      <a:pt x="5895" y="107"/>
                    </a:lnTo>
                    <a:lnTo>
                      <a:pt x="5818" y="171"/>
                    </a:lnTo>
                    <a:lnTo>
                      <a:pt x="5755" y="248"/>
                    </a:lnTo>
                    <a:lnTo>
                      <a:pt x="5704" y="336"/>
                    </a:lnTo>
                    <a:lnTo>
                      <a:pt x="5670" y="432"/>
                    </a:lnTo>
                    <a:lnTo>
                      <a:pt x="5660" y="484"/>
                    </a:lnTo>
                    <a:lnTo>
                      <a:pt x="5440" y="1802"/>
                    </a:lnTo>
                    <a:lnTo>
                      <a:pt x="5347" y="1825"/>
                    </a:lnTo>
                    <a:lnTo>
                      <a:pt x="5163" y="1878"/>
                    </a:lnTo>
                    <a:lnTo>
                      <a:pt x="4982" y="1938"/>
                    </a:lnTo>
                    <a:lnTo>
                      <a:pt x="4805" y="2003"/>
                    </a:lnTo>
                    <a:lnTo>
                      <a:pt x="4630" y="2077"/>
                    </a:lnTo>
                    <a:lnTo>
                      <a:pt x="4459" y="2155"/>
                    </a:lnTo>
                    <a:lnTo>
                      <a:pt x="4292" y="2240"/>
                    </a:lnTo>
                    <a:lnTo>
                      <a:pt x="4128" y="2332"/>
                    </a:lnTo>
                    <a:lnTo>
                      <a:pt x="4048" y="2380"/>
                    </a:lnTo>
                    <a:lnTo>
                      <a:pt x="2982" y="1619"/>
                    </a:lnTo>
                    <a:lnTo>
                      <a:pt x="2939" y="1590"/>
                    </a:lnTo>
                    <a:lnTo>
                      <a:pt x="2845" y="1546"/>
                    </a:lnTo>
                    <a:lnTo>
                      <a:pt x="2748" y="1521"/>
                    </a:lnTo>
                    <a:lnTo>
                      <a:pt x="2648" y="1511"/>
                    </a:lnTo>
                    <a:lnTo>
                      <a:pt x="2549" y="1520"/>
                    </a:lnTo>
                    <a:lnTo>
                      <a:pt x="2451" y="1545"/>
                    </a:lnTo>
                    <a:lnTo>
                      <a:pt x="2359" y="1586"/>
                    </a:lnTo>
                    <a:lnTo>
                      <a:pt x="2275" y="1645"/>
                    </a:lnTo>
                    <a:lnTo>
                      <a:pt x="2236" y="1681"/>
                    </a:lnTo>
                    <a:lnTo>
                      <a:pt x="1681" y="2236"/>
                    </a:lnTo>
                    <a:lnTo>
                      <a:pt x="1645" y="2275"/>
                    </a:lnTo>
                    <a:lnTo>
                      <a:pt x="1586" y="2360"/>
                    </a:lnTo>
                    <a:lnTo>
                      <a:pt x="1545" y="2452"/>
                    </a:lnTo>
                    <a:lnTo>
                      <a:pt x="1520" y="2548"/>
                    </a:lnTo>
                    <a:lnTo>
                      <a:pt x="1511" y="2648"/>
                    </a:lnTo>
                    <a:lnTo>
                      <a:pt x="1521" y="2748"/>
                    </a:lnTo>
                    <a:lnTo>
                      <a:pt x="1546" y="2845"/>
                    </a:lnTo>
                    <a:lnTo>
                      <a:pt x="1591" y="2938"/>
                    </a:lnTo>
                    <a:lnTo>
                      <a:pt x="1620" y="2982"/>
                    </a:lnTo>
                    <a:lnTo>
                      <a:pt x="2382" y="4050"/>
                    </a:lnTo>
                    <a:lnTo>
                      <a:pt x="2335" y="4129"/>
                    </a:lnTo>
                    <a:lnTo>
                      <a:pt x="2245" y="4292"/>
                    </a:lnTo>
                    <a:lnTo>
                      <a:pt x="2160" y="4458"/>
                    </a:lnTo>
                    <a:lnTo>
                      <a:pt x="2082" y="4628"/>
                    </a:lnTo>
                    <a:lnTo>
                      <a:pt x="2010" y="4800"/>
                    </a:lnTo>
                    <a:lnTo>
                      <a:pt x="1944" y="4977"/>
                    </a:lnTo>
                    <a:lnTo>
                      <a:pt x="1885" y="5156"/>
                    </a:lnTo>
                    <a:lnTo>
                      <a:pt x="1832" y="5339"/>
                    </a:lnTo>
                    <a:lnTo>
                      <a:pt x="1809" y="5431"/>
                    </a:lnTo>
                    <a:lnTo>
                      <a:pt x="484" y="5652"/>
                    </a:lnTo>
                    <a:lnTo>
                      <a:pt x="432" y="5662"/>
                    </a:lnTo>
                    <a:lnTo>
                      <a:pt x="336" y="5696"/>
                    </a:lnTo>
                    <a:lnTo>
                      <a:pt x="248" y="5747"/>
                    </a:lnTo>
                    <a:lnTo>
                      <a:pt x="171" y="5811"/>
                    </a:lnTo>
                    <a:lnTo>
                      <a:pt x="106" y="5887"/>
                    </a:lnTo>
                    <a:lnTo>
                      <a:pt x="55" y="5973"/>
                    </a:lnTo>
                    <a:lnTo>
                      <a:pt x="20" y="6068"/>
                    </a:lnTo>
                    <a:lnTo>
                      <a:pt x="1" y="6170"/>
                    </a:lnTo>
                    <a:lnTo>
                      <a:pt x="0" y="6222"/>
                    </a:lnTo>
                    <a:lnTo>
                      <a:pt x="0" y="7007"/>
                    </a:lnTo>
                    <a:lnTo>
                      <a:pt x="1" y="7060"/>
                    </a:lnTo>
                    <a:lnTo>
                      <a:pt x="20" y="7161"/>
                    </a:lnTo>
                    <a:lnTo>
                      <a:pt x="55" y="7256"/>
                    </a:lnTo>
                    <a:lnTo>
                      <a:pt x="106" y="7343"/>
                    </a:lnTo>
                    <a:lnTo>
                      <a:pt x="171" y="7419"/>
                    </a:lnTo>
                    <a:lnTo>
                      <a:pt x="248" y="7483"/>
                    </a:lnTo>
                    <a:lnTo>
                      <a:pt x="336" y="7533"/>
                    </a:lnTo>
                    <a:lnTo>
                      <a:pt x="432" y="7568"/>
                    </a:lnTo>
                    <a:lnTo>
                      <a:pt x="484" y="7579"/>
                    </a:lnTo>
                    <a:lnTo>
                      <a:pt x="1809" y="7799"/>
                    </a:lnTo>
                    <a:lnTo>
                      <a:pt x="1849" y="7951"/>
                    </a:lnTo>
                    <a:lnTo>
                      <a:pt x="1941" y="8249"/>
                    </a:lnTo>
                    <a:lnTo>
                      <a:pt x="2050" y="8538"/>
                    </a:lnTo>
                    <a:lnTo>
                      <a:pt x="2176" y="8818"/>
                    </a:lnTo>
                    <a:lnTo>
                      <a:pt x="2247" y="8953"/>
                    </a:lnTo>
                    <a:lnTo>
                      <a:pt x="1412" y="9987"/>
                    </a:lnTo>
                    <a:lnTo>
                      <a:pt x="1381" y="10029"/>
                    </a:lnTo>
                    <a:lnTo>
                      <a:pt x="1331" y="10120"/>
                    </a:lnTo>
                    <a:lnTo>
                      <a:pt x="1299" y="10215"/>
                    </a:lnTo>
                    <a:lnTo>
                      <a:pt x="1285" y="10315"/>
                    </a:lnTo>
                    <a:lnTo>
                      <a:pt x="1287" y="10415"/>
                    </a:lnTo>
                    <a:lnTo>
                      <a:pt x="1306" y="10513"/>
                    </a:lnTo>
                    <a:lnTo>
                      <a:pt x="1342" y="10607"/>
                    </a:lnTo>
                    <a:lnTo>
                      <a:pt x="1397" y="10695"/>
                    </a:lnTo>
                    <a:lnTo>
                      <a:pt x="1430" y="10736"/>
                    </a:lnTo>
                    <a:lnTo>
                      <a:pt x="1952" y="11323"/>
                    </a:lnTo>
                    <a:lnTo>
                      <a:pt x="1988" y="11360"/>
                    </a:lnTo>
                    <a:lnTo>
                      <a:pt x="2069" y="11424"/>
                    </a:lnTo>
                    <a:lnTo>
                      <a:pt x="2159" y="11472"/>
                    </a:lnTo>
                    <a:lnTo>
                      <a:pt x="2254" y="11503"/>
                    </a:lnTo>
                    <a:lnTo>
                      <a:pt x="2353" y="11516"/>
                    </a:lnTo>
                    <a:lnTo>
                      <a:pt x="2453" y="11514"/>
                    </a:lnTo>
                    <a:lnTo>
                      <a:pt x="2552" y="11493"/>
                    </a:lnTo>
                    <a:lnTo>
                      <a:pt x="2647" y="11454"/>
                    </a:lnTo>
                    <a:lnTo>
                      <a:pt x="2693" y="11428"/>
                    </a:lnTo>
                    <a:lnTo>
                      <a:pt x="3830" y="10713"/>
                    </a:lnTo>
                    <a:lnTo>
                      <a:pt x="3921" y="10774"/>
                    </a:lnTo>
                    <a:lnTo>
                      <a:pt x="4107" y="10890"/>
                    </a:lnTo>
                    <a:lnTo>
                      <a:pt x="4299" y="10997"/>
                    </a:lnTo>
                    <a:lnTo>
                      <a:pt x="4496" y="11094"/>
                    </a:lnTo>
                    <a:lnTo>
                      <a:pt x="4697" y="11184"/>
                    </a:lnTo>
                    <a:lnTo>
                      <a:pt x="4905" y="11265"/>
                    </a:lnTo>
                    <a:lnTo>
                      <a:pt x="5115" y="11337"/>
                    </a:lnTo>
                    <a:lnTo>
                      <a:pt x="5331" y="11400"/>
                    </a:lnTo>
                    <a:lnTo>
                      <a:pt x="5440" y="11428"/>
                    </a:lnTo>
                    <a:lnTo>
                      <a:pt x="5660" y="12745"/>
                    </a:lnTo>
                    <a:lnTo>
                      <a:pt x="5670" y="12797"/>
                    </a:lnTo>
                    <a:lnTo>
                      <a:pt x="5704" y="12894"/>
                    </a:lnTo>
                    <a:lnTo>
                      <a:pt x="5755" y="12982"/>
                    </a:lnTo>
                    <a:lnTo>
                      <a:pt x="5818" y="13059"/>
                    </a:lnTo>
                    <a:lnTo>
                      <a:pt x="5895" y="13123"/>
                    </a:lnTo>
                    <a:lnTo>
                      <a:pt x="5981" y="13174"/>
                    </a:lnTo>
                    <a:lnTo>
                      <a:pt x="6076" y="13209"/>
                    </a:lnTo>
                    <a:lnTo>
                      <a:pt x="6177" y="13228"/>
                    </a:lnTo>
                    <a:lnTo>
                      <a:pt x="6230" y="13229"/>
                    </a:lnTo>
                    <a:lnTo>
                      <a:pt x="7016" y="13229"/>
                    </a:lnTo>
                    <a:lnTo>
                      <a:pt x="7069" y="13228"/>
                    </a:lnTo>
                    <a:lnTo>
                      <a:pt x="7171" y="13209"/>
                    </a:lnTo>
                    <a:lnTo>
                      <a:pt x="7265" y="13174"/>
                    </a:lnTo>
                    <a:lnTo>
                      <a:pt x="7351" y="13123"/>
                    </a:lnTo>
                    <a:lnTo>
                      <a:pt x="7428" y="13059"/>
                    </a:lnTo>
                    <a:lnTo>
                      <a:pt x="7492" y="12982"/>
                    </a:lnTo>
                    <a:lnTo>
                      <a:pt x="7542" y="12894"/>
                    </a:lnTo>
                    <a:lnTo>
                      <a:pt x="7577" y="12797"/>
                    </a:lnTo>
                    <a:lnTo>
                      <a:pt x="7587" y="12745"/>
                    </a:lnTo>
                    <a:lnTo>
                      <a:pt x="7807" y="11428"/>
                    </a:lnTo>
                    <a:lnTo>
                      <a:pt x="7898" y="11404"/>
                    </a:lnTo>
                    <a:lnTo>
                      <a:pt x="8080" y="11352"/>
                    </a:lnTo>
                    <a:lnTo>
                      <a:pt x="8258" y="11295"/>
                    </a:lnTo>
                    <a:lnTo>
                      <a:pt x="8435" y="11229"/>
                    </a:lnTo>
                    <a:lnTo>
                      <a:pt x="8606" y="11158"/>
                    </a:lnTo>
                    <a:lnTo>
                      <a:pt x="8775" y="11080"/>
                    </a:lnTo>
                    <a:lnTo>
                      <a:pt x="8941" y="10997"/>
                    </a:lnTo>
                    <a:lnTo>
                      <a:pt x="9102" y="10907"/>
                    </a:lnTo>
                    <a:lnTo>
                      <a:pt x="9182" y="10860"/>
                    </a:lnTo>
                    <a:lnTo>
                      <a:pt x="10292" y="11652"/>
                    </a:lnTo>
                    <a:lnTo>
                      <a:pt x="10336" y="11681"/>
                    </a:lnTo>
                    <a:lnTo>
                      <a:pt x="10429" y="11726"/>
                    </a:lnTo>
                    <a:lnTo>
                      <a:pt x="10527" y="11752"/>
                    </a:lnTo>
                    <a:lnTo>
                      <a:pt x="10627" y="11761"/>
                    </a:lnTo>
                    <a:lnTo>
                      <a:pt x="10726" y="11753"/>
                    </a:lnTo>
                    <a:lnTo>
                      <a:pt x="10823" y="11728"/>
                    </a:lnTo>
                    <a:lnTo>
                      <a:pt x="10915" y="11686"/>
                    </a:lnTo>
                    <a:lnTo>
                      <a:pt x="11000" y="11627"/>
                    </a:lnTo>
                    <a:lnTo>
                      <a:pt x="11039" y="11590"/>
                    </a:lnTo>
                    <a:lnTo>
                      <a:pt x="11594" y="11036"/>
                    </a:lnTo>
                    <a:lnTo>
                      <a:pt x="11629" y="10997"/>
                    </a:lnTo>
                    <a:lnTo>
                      <a:pt x="11688" y="10913"/>
                    </a:lnTo>
                    <a:lnTo>
                      <a:pt x="11730" y="10821"/>
                    </a:lnTo>
                    <a:lnTo>
                      <a:pt x="11755" y="10723"/>
                    </a:lnTo>
                    <a:lnTo>
                      <a:pt x="11764" y="10625"/>
                    </a:lnTo>
                    <a:lnTo>
                      <a:pt x="11754" y="10525"/>
                    </a:lnTo>
                    <a:lnTo>
                      <a:pt x="11729" y="10427"/>
                    </a:lnTo>
                    <a:lnTo>
                      <a:pt x="11684" y="10334"/>
                    </a:lnTo>
                    <a:lnTo>
                      <a:pt x="11654" y="10290"/>
                    </a:lnTo>
                    <a:lnTo>
                      <a:pt x="10864" y="9182"/>
                    </a:lnTo>
                    <a:lnTo>
                      <a:pt x="10911" y="9102"/>
                    </a:lnTo>
                    <a:lnTo>
                      <a:pt x="11002" y="8940"/>
                    </a:lnTo>
                    <a:lnTo>
                      <a:pt x="11087" y="8772"/>
                    </a:lnTo>
                    <a:lnTo>
                      <a:pt x="11165" y="8603"/>
                    </a:lnTo>
                    <a:lnTo>
                      <a:pt x="11238" y="8429"/>
                    </a:lnTo>
                    <a:lnTo>
                      <a:pt x="11303" y="8253"/>
                    </a:lnTo>
                    <a:lnTo>
                      <a:pt x="11362" y="8073"/>
                    </a:lnTo>
                    <a:lnTo>
                      <a:pt x="11415" y="7890"/>
                    </a:lnTo>
                    <a:lnTo>
                      <a:pt x="11438" y="7797"/>
                    </a:lnTo>
                    <a:lnTo>
                      <a:pt x="12749" y="7579"/>
                    </a:lnTo>
                    <a:lnTo>
                      <a:pt x="12801" y="7568"/>
                    </a:lnTo>
                    <a:lnTo>
                      <a:pt x="12898" y="7533"/>
                    </a:lnTo>
                    <a:lnTo>
                      <a:pt x="12986" y="7483"/>
                    </a:lnTo>
                    <a:lnTo>
                      <a:pt x="13062" y="7419"/>
                    </a:lnTo>
                    <a:lnTo>
                      <a:pt x="13126" y="7343"/>
                    </a:lnTo>
                    <a:lnTo>
                      <a:pt x="13177" y="7256"/>
                    </a:lnTo>
                    <a:lnTo>
                      <a:pt x="13213" y="7161"/>
                    </a:lnTo>
                    <a:lnTo>
                      <a:pt x="13232" y="7060"/>
                    </a:lnTo>
                    <a:lnTo>
                      <a:pt x="13233" y="7007"/>
                    </a:lnTo>
                    <a:lnTo>
                      <a:pt x="13233" y="6222"/>
                    </a:lnTo>
                    <a:lnTo>
                      <a:pt x="13231" y="6170"/>
                    </a:lnTo>
                    <a:lnTo>
                      <a:pt x="13213" y="6068"/>
                    </a:lnTo>
                    <a:lnTo>
                      <a:pt x="13177" y="5973"/>
                    </a:lnTo>
                    <a:lnTo>
                      <a:pt x="13126" y="5887"/>
                    </a:lnTo>
                    <a:lnTo>
                      <a:pt x="13062" y="5811"/>
                    </a:lnTo>
                    <a:lnTo>
                      <a:pt x="12985" y="5747"/>
                    </a:lnTo>
                    <a:lnTo>
                      <a:pt x="12897" y="5696"/>
                    </a:lnTo>
                    <a:lnTo>
                      <a:pt x="12801" y="5662"/>
                    </a:lnTo>
                    <a:lnTo>
                      <a:pt x="12749" y="5652"/>
                    </a:lnTo>
                    <a:close/>
                    <a:moveTo>
                      <a:pt x="6637" y="9096"/>
                    </a:moveTo>
                    <a:lnTo>
                      <a:pt x="6573" y="9095"/>
                    </a:lnTo>
                    <a:lnTo>
                      <a:pt x="6446" y="9088"/>
                    </a:lnTo>
                    <a:lnTo>
                      <a:pt x="6321" y="9076"/>
                    </a:lnTo>
                    <a:lnTo>
                      <a:pt x="6198" y="9057"/>
                    </a:lnTo>
                    <a:lnTo>
                      <a:pt x="6076" y="9033"/>
                    </a:lnTo>
                    <a:lnTo>
                      <a:pt x="5958" y="9002"/>
                    </a:lnTo>
                    <a:lnTo>
                      <a:pt x="5842" y="8965"/>
                    </a:lnTo>
                    <a:lnTo>
                      <a:pt x="5728" y="8923"/>
                    </a:lnTo>
                    <a:lnTo>
                      <a:pt x="5616" y="8876"/>
                    </a:lnTo>
                    <a:lnTo>
                      <a:pt x="5507" y="8824"/>
                    </a:lnTo>
                    <a:lnTo>
                      <a:pt x="5402" y="8767"/>
                    </a:lnTo>
                    <a:lnTo>
                      <a:pt x="5300" y="8705"/>
                    </a:lnTo>
                    <a:lnTo>
                      <a:pt x="5201" y="8637"/>
                    </a:lnTo>
                    <a:lnTo>
                      <a:pt x="5105" y="8566"/>
                    </a:lnTo>
                    <a:lnTo>
                      <a:pt x="5013" y="8490"/>
                    </a:lnTo>
                    <a:lnTo>
                      <a:pt x="4926" y="8410"/>
                    </a:lnTo>
                    <a:lnTo>
                      <a:pt x="4841" y="8326"/>
                    </a:lnTo>
                    <a:lnTo>
                      <a:pt x="4761" y="8239"/>
                    </a:lnTo>
                    <a:lnTo>
                      <a:pt x="4685" y="8147"/>
                    </a:lnTo>
                    <a:lnTo>
                      <a:pt x="4613" y="8050"/>
                    </a:lnTo>
                    <a:lnTo>
                      <a:pt x="4547" y="7952"/>
                    </a:lnTo>
                    <a:lnTo>
                      <a:pt x="4485" y="7850"/>
                    </a:lnTo>
                    <a:lnTo>
                      <a:pt x="4427" y="7744"/>
                    </a:lnTo>
                    <a:lnTo>
                      <a:pt x="4375" y="7635"/>
                    </a:lnTo>
                    <a:lnTo>
                      <a:pt x="4327" y="7524"/>
                    </a:lnTo>
                    <a:lnTo>
                      <a:pt x="4287" y="7410"/>
                    </a:lnTo>
                    <a:lnTo>
                      <a:pt x="4250" y="7294"/>
                    </a:lnTo>
                    <a:lnTo>
                      <a:pt x="4219" y="7175"/>
                    </a:lnTo>
                    <a:lnTo>
                      <a:pt x="4195" y="7054"/>
                    </a:lnTo>
                    <a:lnTo>
                      <a:pt x="4176" y="6931"/>
                    </a:lnTo>
                    <a:lnTo>
                      <a:pt x="4164" y="6806"/>
                    </a:lnTo>
                    <a:lnTo>
                      <a:pt x="4157" y="6678"/>
                    </a:lnTo>
                    <a:lnTo>
                      <a:pt x="4156" y="6615"/>
                    </a:lnTo>
                    <a:lnTo>
                      <a:pt x="4157" y="6551"/>
                    </a:lnTo>
                    <a:lnTo>
                      <a:pt x="4164" y="6424"/>
                    </a:lnTo>
                    <a:lnTo>
                      <a:pt x="4176" y="6299"/>
                    </a:lnTo>
                    <a:lnTo>
                      <a:pt x="4195" y="6176"/>
                    </a:lnTo>
                    <a:lnTo>
                      <a:pt x="4219" y="6055"/>
                    </a:lnTo>
                    <a:lnTo>
                      <a:pt x="4250" y="5935"/>
                    </a:lnTo>
                    <a:lnTo>
                      <a:pt x="4287" y="5819"/>
                    </a:lnTo>
                    <a:lnTo>
                      <a:pt x="4327" y="5705"/>
                    </a:lnTo>
                    <a:lnTo>
                      <a:pt x="4375" y="5594"/>
                    </a:lnTo>
                    <a:lnTo>
                      <a:pt x="4427" y="5486"/>
                    </a:lnTo>
                    <a:lnTo>
                      <a:pt x="4485" y="5381"/>
                    </a:lnTo>
                    <a:lnTo>
                      <a:pt x="4547" y="5278"/>
                    </a:lnTo>
                    <a:lnTo>
                      <a:pt x="4613" y="5179"/>
                    </a:lnTo>
                    <a:lnTo>
                      <a:pt x="4685" y="5084"/>
                    </a:lnTo>
                    <a:lnTo>
                      <a:pt x="4761" y="4992"/>
                    </a:lnTo>
                    <a:lnTo>
                      <a:pt x="4841" y="4903"/>
                    </a:lnTo>
                    <a:lnTo>
                      <a:pt x="4926" y="4819"/>
                    </a:lnTo>
                    <a:lnTo>
                      <a:pt x="5013" y="4740"/>
                    </a:lnTo>
                    <a:lnTo>
                      <a:pt x="5105" y="4663"/>
                    </a:lnTo>
                    <a:lnTo>
                      <a:pt x="5201" y="4592"/>
                    </a:lnTo>
                    <a:lnTo>
                      <a:pt x="5300" y="4525"/>
                    </a:lnTo>
                    <a:lnTo>
                      <a:pt x="5402" y="4463"/>
                    </a:lnTo>
                    <a:lnTo>
                      <a:pt x="5507" y="4406"/>
                    </a:lnTo>
                    <a:lnTo>
                      <a:pt x="5616" y="4353"/>
                    </a:lnTo>
                    <a:lnTo>
                      <a:pt x="5728" y="4307"/>
                    </a:lnTo>
                    <a:lnTo>
                      <a:pt x="5842" y="4265"/>
                    </a:lnTo>
                    <a:lnTo>
                      <a:pt x="5958" y="4228"/>
                    </a:lnTo>
                    <a:lnTo>
                      <a:pt x="6076" y="4198"/>
                    </a:lnTo>
                    <a:lnTo>
                      <a:pt x="6198" y="4173"/>
                    </a:lnTo>
                    <a:lnTo>
                      <a:pt x="6321" y="4154"/>
                    </a:lnTo>
                    <a:lnTo>
                      <a:pt x="6446" y="4142"/>
                    </a:lnTo>
                    <a:lnTo>
                      <a:pt x="6573" y="4135"/>
                    </a:lnTo>
                    <a:lnTo>
                      <a:pt x="6637" y="4135"/>
                    </a:lnTo>
                    <a:lnTo>
                      <a:pt x="6701" y="4135"/>
                    </a:lnTo>
                    <a:lnTo>
                      <a:pt x="6829" y="4142"/>
                    </a:lnTo>
                    <a:lnTo>
                      <a:pt x="6954" y="4154"/>
                    </a:lnTo>
                    <a:lnTo>
                      <a:pt x="7077" y="4173"/>
                    </a:lnTo>
                    <a:lnTo>
                      <a:pt x="7197" y="4198"/>
                    </a:lnTo>
                    <a:lnTo>
                      <a:pt x="7316" y="4228"/>
                    </a:lnTo>
                    <a:lnTo>
                      <a:pt x="7433" y="4265"/>
                    </a:lnTo>
                    <a:lnTo>
                      <a:pt x="7547" y="4307"/>
                    </a:lnTo>
                    <a:lnTo>
                      <a:pt x="7658" y="4353"/>
                    </a:lnTo>
                    <a:lnTo>
                      <a:pt x="7767" y="4406"/>
                    </a:lnTo>
                    <a:lnTo>
                      <a:pt x="7872" y="4463"/>
                    </a:lnTo>
                    <a:lnTo>
                      <a:pt x="7974" y="4525"/>
                    </a:lnTo>
                    <a:lnTo>
                      <a:pt x="8073" y="4592"/>
                    </a:lnTo>
                    <a:lnTo>
                      <a:pt x="8169" y="4663"/>
                    </a:lnTo>
                    <a:lnTo>
                      <a:pt x="8261" y="4740"/>
                    </a:lnTo>
                    <a:lnTo>
                      <a:pt x="8349" y="4819"/>
                    </a:lnTo>
                    <a:lnTo>
                      <a:pt x="8433" y="4903"/>
                    </a:lnTo>
                    <a:lnTo>
                      <a:pt x="8513" y="4992"/>
                    </a:lnTo>
                    <a:lnTo>
                      <a:pt x="8590" y="5084"/>
                    </a:lnTo>
                    <a:lnTo>
                      <a:pt x="8661" y="5179"/>
                    </a:lnTo>
                    <a:lnTo>
                      <a:pt x="8727" y="5278"/>
                    </a:lnTo>
                    <a:lnTo>
                      <a:pt x="8790" y="5381"/>
                    </a:lnTo>
                    <a:lnTo>
                      <a:pt x="8847" y="5486"/>
                    </a:lnTo>
                    <a:lnTo>
                      <a:pt x="8899" y="5594"/>
                    </a:lnTo>
                    <a:lnTo>
                      <a:pt x="8946" y="5705"/>
                    </a:lnTo>
                    <a:lnTo>
                      <a:pt x="8988" y="5819"/>
                    </a:lnTo>
                    <a:lnTo>
                      <a:pt x="9024" y="5935"/>
                    </a:lnTo>
                    <a:lnTo>
                      <a:pt x="9055" y="6055"/>
                    </a:lnTo>
                    <a:lnTo>
                      <a:pt x="9079" y="6176"/>
                    </a:lnTo>
                    <a:lnTo>
                      <a:pt x="9098" y="6299"/>
                    </a:lnTo>
                    <a:lnTo>
                      <a:pt x="9111" y="6424"/>
                    </a:lnTo>
                    <a:lnTo>
                      <a:pt x="9118" y="6551"/>
                    </a:lnTo>
                    <a:lnTo>
                      <a:pt x="9118" y="6615"/>
                    </a:lnTo>
                    <a:lnTo>
                      <a:pt x="9118" y="6678"/>
                    </a:lnTo>
                    <a:lnTo>
                      <a:pt x="9111" y="6806"/>
                    </a:lnTo>
                    <a:lnTo>
                      <a:pt x="9098" y="6931"/>
                    </a:lnTo>
                    <a:lnTo>
                      <a:pt x="9079" y="7054"/>
                    </a:lnTo>
                    <a:lnTo>
                      <a:pt x="9055" y="7175"/>
                    </a:lnTo>
                    <a:lnTo>
                      <a:pt x="9024" y="7294"/>
                    </a:lnTo>
                    <a:lnTo>
                      <a:pt x="8988" y="7410"/>
                    </a:lnTo>
                    <a:lnTo>
                      <a:pt x="8946" y="7524"/>
                    </a:lnTo>
                    <a:lnTo>
                      <a:pt x="8899" y="7635"/>
                    </a:lnTo>
                    <a:lnTo>
                      <a:pt x="8847" y="7744"/>
                    </a:lnTo>
                    <a:lnTo>
                      <a:pt x="8790" y="7850"/>
                    </a:lnTo>
                    <a:lnTo>
                      <a:pt x="8727" y="7952"/>
                    </a:lnTo>
                    <a:lnTo>
                      <a:pt x="8661" y="8050"/>
                    </a:lnTo>
                    <a:lnTo>
                      <a:pt x="8590" y="8147"/>
                    </a:lnTo>
                    <a:lnTo>
                      <a:pt x="8513" y="8239"/>
                    </a:lnTo>
                    <a:lnTo>
                      <a:pt x="8433" y="8326"/>
                    </a:lnTo>
                    <a:lnTo>
                      <a:pt x="8349" y="8410"/>
                    </a:lnTo>
                    <a:lnTo>
                      <a:pt x="8261" y="8490"/>
                    </a:lnTo>
                    <a:lnTo>
                      <a:pt x="8169" y="8566"/>
                    </a:lnTo>
                    <a:lnTo>
                      <a:pt x="8073" y="8637"/>
                    </a:lnTo>
                    <a:lnTo>
                      <a:pt x="7974" y="8705"/>
                    </a:lnTo>
                    <a:lnTo>
                      <a:pt x="7872" y="8767"/>
                    </a:lnTo>
                    <a:lnTo>
                      <a:pt x="7767" y="8824"/>
                    </a:lnTo>
                    <a:lnTo>
                      <a:pt x="7658" y="8876"/>
                    </a:lnTo>
                    <a:lnTo>
                      <a:pt x="7547" y="8923"/>
                    </a:lnTo>
                    <a:lnTo>
                      <a:pt x="7433" y="8965"/>
                    </a:lnTo>
                    <a:lnTo>
                      <a:pt x="7316" y="9002"/>
                    </a:lnTo>
                    <a:lnTo>
                      <a:pt x="7197" y="9033"/>
                    </a:lnTo>
                    <a:lnTo>
                      <a:pt x="7077" y="9057"/>
                    </a:lnTo>
                    <a:lnTo>
                      <a:pt x="6954" y="9076"/>
                    </a:lnTo>
                    <a:lnTo>
                      <a:pt x="6829" y="9088"/>
                    </a:lnTo>
                    <a:lnTo>
                      <a:pt x="6701" y="9095"/>
                    </a:lnTo>
                    <a:lnTo>
                      <a:pt x="6637" y="9096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54" name="Group 12"/>
              <p:cNvGrpSpPr>
                <a:grpSpLocks noChangeAspect="1"/>
              </p:cNvGrpSpPr>
              <p:nvPr/>
            </p:nvGrpSpPr>
            <p:grpSpPr bwMode="auto">
              <a:xfrm>
                <a:off x="10864951" y="643633"/>
                <a:ext cx="218340" cy="173685"/>
                <a:chOff x="2015" y="2759"/>
                <a:chExt cx="841" cy="669"/>
              </a:xfrm>
              <a:solidFill>
                <a:schemeClr val="bg1"/>
              </a:solidFill>
            </p:grpSpPr>
            <p:sp>
              <p:nvSpPr>
                <p:cNvPr id="56" name="Freeform 13"/>
                <p:cNvSpPr>
                  <a:spLocks/>
                </p:cNvSpPr>
                <p:nvPr/>
              </p:nvSpPr>
              <p:spPr bwMode="auto">
                <a:xfrm>
                  <a:off x="2135" y="2894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7" name="Freeform 14"/>
                <p:cNvSpPr>
                  <a:spLocks/>
                </p:cNvSpPr>
                <p:nvPr/>
              </p:nvSpPr>
              <p:spPr bwMode="auto">
                <a:xfrm>
                  <a:off x="2015" y="2759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59" name="포인트가 5개인 별 58"/>
              <p:cNvSpPr/>
              <p:nvPr/>
            </p:nvSpPr>
            <p:spPr>
              <a:xfrm>
                <a:off x="11189035" y="637971"/>
                <a:ext cx="179348" cy="179348"/>
              </a:xfrm>
              <a:prstGeom prst="star5">
                <a:avLst>
                  <a:gd name="adj" fmla="val 20625"/>
                  <a:gd name="hf" fmla="val 105146"/>
                  <a:gd name="vf" fmla="val 110557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3" name="덧셈 기호 62"/>
            <p:cNvSpPr/>
            <p:nvPr/>
          </p:nvSpPr>
          <p:spPr>
            <a:xfrm rot="18900000">
              <a:off x="9643221" y="617053"/>
              <a:ext cx="180000" cy="180000"/>
            </a:xfrm>
            <a:prstGeom prst="mathPlus">
              <a:avLst>
                <a:gd name="adj1" fmla="val 8552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1132845" y="489669"/>
            <a:ext cx="6824663" cy="323850"/>
          </a:xfrm>
          <a:prstGeom prst="rect">
            <a:avLst/>
          </a:prstGeom>
          <a:solidFill>
            <a:srgbClr val="EBF3F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2DGP</a:t>
            </a:r>
            <a:endParaRPr lang="ko-KR" altLang="en-US" sz="40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6934019" y="565763"/>
            <a:ext cx="932285" cy="180000"/>
            <a:chOff x="6934019" y="667237"/>
            <a:chExt cx="932285" cy="180000"/>
          </a:xfrm>
        </p:grpSpPr>
        <p:sp>
          <p:nvSpPr>
            <p:cNvPr id="24" name="자유형 10">
              <a:extLst>
                <a:ext uri="{FF2B5EF4-FFF2-40B4-BE49-F238E27FC236}">
                  <a16:creationId xmlns:a16="http://schemas.microsoft.com/office/drawing/2014/main" id="{081E68D0-4833-4797-B459-B55FFECDFF38}"/>
                </a:ext>
              </a:extLst>
            </p:cNvPr>
            <p:cNvSpPr/>
            <p:nvPr/>
          </p:nvSpPr>
          <p:spPr>
            <a:xfrm>
              <a:off x="6934019" y="681248"/>
              <a:ext cx="167797" cy="165121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이등변 삼각형 24"/>
            <p:cNvSpPr/>
            <p:nvPr/>
          </p:nvSpPr>
          <p:spPr>
            <a:xfrm rot="10800000">
              <a:off x="7238999" y="719767"/>
              <a:ext cx="104556" cy="60369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덧셈 기호 25"/>
            <p:cNvSpPr/>
            <p:nvPr/>
          </p:nvSpPr>
          <p:spPr>
            <a:xfrm rot="18900000">
              <a:off x="7686304" y="667237"/>
              <a:ext cx="180000" cy="180000"/>
            </a:xfrm>
            <a:prstGeom prst="mathPlus">
              <a:avLst>
                <a:gd name="adj1" fmla="val 8552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원호 26"/>
            <p:cNvSpPr/>
            <p:nvPr/>
          </p:nvSpPr>
          <p:spPr>
            <a:xfrm>
              <a:off x="7464940" y="690773"/>
              <a:ext cx="133173" cy="133173"/>
            </a:xfrm>
            <a:prstGeom prst="arc">
              <a:avLst>
                <a:gd name="adj1" fmla="val 16200000"/>
                <a:gd name="adj2" fmla="val 13365011"/>
              </a:avLst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262950" y="892299"/>
            <a:ext cx="11628000" cy="570852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dist="12700" dir="16200000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1715749" y="901067"/>
            <a:ext cx="175201" cy="569975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 latinLnBrk="0">
              <a:defRPr/>
            </a:pPr>
            <a:r>
              <a:rPr lang="ko-KR" altLang="en-US" sz="800" kern="0" dirty="0">
                <a:solidFill>
                  <a:prstClr val="white">
                    <a:lumMod val="75000"/>
                  </a:prstClr>
                </a:solidFill>
              </a:rPr>
              <a:t>▲                                                                                                                                                   ▼</a:t>
            </a:r>
          </a:p>
        </p:txBody>
      </p:sp>
      <p:pic>
        <p:nvPicPr>
          <p:cNvPr id="55" name="Picture 2" descr="Preview">
            <a:extLst>
              <a:ext uri="{FF2B5EF4-FFF2-40B4-BE49-F238E27FC236}">
                <a16:creationId xmlns:a16="http://schemas.microsoft.com/office/drawing/2014/main" id="{444A8509-C400-B4CB-DE54-C60D6AAA53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4293" r="-321" b="31682"/>
          <a:stretch/>
        </p:blipFill>
        <p:spPr bwMode="auto">
          <a:xfrm>
            <a:off x="471525" y="1266348"/>
            <a:ext cx="7836802" cy="5001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8" name="그룹 57">
            <a:extLst>
              <a:ext uri="{FF2B5EF4-FFF2-40B4-BE49-F238E27FC236}">
                <a16:creationId xmlns:a16="http://schemas.microsoft.com/office/drawing/2014/main" id="{82AFE5E6-E763-26D7-8809-1BA21B4DEF0D}"/>
              </a:ext>
            </a:extLst>
          </p:cNvPr>
          <p:cNvGrpSpPr/>
          <p:nvPr/>
        </p:nvGrpSpPr>
        <p:grpSpPr>
          <a:xfrm>
            <a:off x="959078" y="1297470"/>
            <a:ext cx="5600985" cy="4384525"/>
            <a:chOff x="797985" y="1241345"/>
            <a:chExt cx="6361027" cy="5067892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FF199480-5665-4C51-6887-875A4B2FAF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" b="43368"/>
            <a:stretch/>
          </p:blipFill>
          <p:spPr>
            <a:xfrm>
              <a:off x="797985" y="1505794"/>
              <a:ext cx="6361027" cy="4803443"/>
            </a:xfrm>
            <a:prstGeom prst="rect">
              <a:avLst/>
            </a:prstGeom>
          </p:spPr>
        </p:pic>
        <p:pic>
          <p:nvPicPr>
            <p:cNvPr id="39" name="그림 38" descr="실내, 피아노이(가) 표시된 사진&#10;&#10;자동 생성된 설명">
              <a:extLst>
                <a:ext uri="{FF2B5EF4-FFF2-40B4-BE49-F238E27FC236}">
                  <a16:creationId xmlns:a16="http://schemas.microsoft.com/office/drawing/2014/main" id="{EAAFCB0C-0F98-8E8F-D165-7758563357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11" t="64741" r="25690" b="511"/>
            <a:stretch/>
          </p:blipFill>
          <p:spPr>
            <a:xfrm>
              <a:off x="1723077" y="1649608"/>
              <a:ext cx="1785633" cy="1899435"/>
            </a:xfrm>
            <a:prstGeom prst="rect">
              <a:avLst/>
            </a:prstGeom>
          </p:spPr>
        </p:pic>
        <p:pic>
          <p:nvPicPr>
            <p:cNvPr id="43" name="그림 42" descr="실내, 피아노이(가) 표시된 사진&#10;&#10;자동 생성된 설명">
              <a:extLst>
                <a:ext uri="{FF2B5EF4-FFF2-40B4-BE49-F238E27FC236}">
                  <a16:creationId xmlns:a16="http://schemas.microsoft.com/office/drawing/2014/main" id="{5D26C0FF-233C-4039-079F-14B12878D3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34028" r="75436" b="36195"/>
            <a:stretch/>
          </p:blipFill>
          <p:spPr>
            <a:xfrm>
              <a:off x="4291665" y="1811060"/>
              <a:ext cx="867046" cy="1576530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5874B008-17D7-AC7C-621D-94FA58DFC7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7970" b="75028"/>
            <a:stretch/>
          </p:blipFill>
          <p:spPr>
            <a:xfrm>
              <a:off x="5520714" y="2783584"/>
              <a:ext cx="972222" cy="880237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0C8C5549-D8A8-5E27-E12F-EE33E167B8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6740" y="1811060"/>
              <a:ext cx="937940" cy="937940"/>
            </a:xfrm>
            <a:prstGeom prst="rect">
              <a:avLst/>
            </a:prstGeom>
          </p:spPr>
        </p:pic>
        <p:pic>
          <p:nvPicPr>
            <p:cNvPr id="31" name="그림 30" descr="텍스트, 전자기기, 닫기이(가) 표시된 사진&#10;&#10;자동 생성된 설명">
              <a:extLst>
                <a:ext uri="{FF2B5EF4-FFF2-40B4-BE49-F238E27FC236}">
                  <a16:creationId xmlns:a16="http://schemas.microsoft.com/office/drawing/2014/main" id="{730BCB5D-F86A-116B-CA03-CACEFE6DCC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271" t="10367" r="55566" b="72830"/>
            <a:stretch/>
          </p:blipFill>
          <p:spPr>
            <a:xfrm>
              <a:off x="2719904" y="1943470"/>
              <a:ext cx="590953" cy="546681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E56693E5-DC85-75E6-1E85-D1FA35C2BF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430" r="53899"/>
            <a:stretch/>
          </p:blipFill>
          <p:spPr>
            <a:xfrm>
              <a:off x="3585523" y="1241345"/>
              <a:ext cx="653016" cy="1847656"/>
            </a:xfrm>
            <a:prstGeom prst="rect">
              <a:avLst/>
            </a:prstGeom>
          </p:spPr>
        </p:pic>
        <p:pic>
          <p:nvPicPr>
            <p:cNvPr id="14" name="그림 13" descr="선반, 다른, 묶음, 줄지은이(가) 표시된 사진&#10;&#10;자동 생성된 설명">
              <a:extLst>
                <a:ext uri="{FF2B5EF4-FFF2-40B4-BE49-F238E27FC236}">
                  <a16:creationId xmlns:a16="http://schemas.microsoft.com/office/drawing/2014/main" id="{BF04EF07-ACD0-B780-E161-0E240528BE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93" t="843" r="75756" b="90661"/>
            <a:stretch/>
          </p:blipFill>
          <p:spPr>
            <a:xfrm>
              <a:off x="2374796" y="2416194"/>
              <a:ext cx="590952" cy="928009"/>
            </a:xfrm>
            <a:prstGeom prst="rect">
              <a:avLst/>
            </a:prstGeom>
          </p:spPr>
        </p:pic>
        <p:pic>
          <p:nvPicPr>
            <p:cNvPr id="48" name="그림 47" descr="다른, 묶음, 여러개, 정렬된이(가) 표시된 사진&#10;&#10;자동 생성된 설명">
              <a:extLst>
                <a:ext uri="{FF2B5EF4-FFF2-40B4-BE49-F238E27FC236}">
                  <a16:creationId xmlns:a16="http://schemas.microsoft.com/office/drawing/2014/main" id="{DEAFBF95-5FED-5880-FBEE-76A382858E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39" b="75257"/>
            <a:stretch/>
          </p:blipFill>
          <p:spPr>
            <a:xfrm>
              <a:off x="1784265" y="4364505"/>
              <a:ext cx="800367" cy="816640"/>
            </a:xfrm>
            <a:prstGeom prst="rect">
              <a:avLst/>
            </a:prstGeom>
          </p:spPr>
        </p:pic>
        <p:pic>
          <p:nvPicPr>
            <p:cNvPr id="49" name="그림 48" descr="텍스트, 창문이(가) 표시된 사진&#10;&#10;자동 생성된 설명">
              <a:extLst>
                <a:ext uri="{FF2B5EF4-FFF2-40B4-BE49-F238E27FC236}">
                  <a16:creationId xmlns:a16="http://schemas.microsoft.com/office/drawing/2014/main" id="{2214276A-CB2C-88F7-B17C-C8A30B867A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366" b="75257"/>
            <a:stretch/>
          </p:blipFill>
          <p:spPr>
            <a:xfrm>
              <a:off x="2719904" y="4357472"/>
              <a:ext cx="985204" cy="817361"/>
            </a:xfrm>
            <a:prstGeom prst="rect">
              <a:avLst/>
            </a:prstGeom>
          </p:spPr>
        </p:pic>
        <p:pic>
          <p:nvPicPr>
            <p:cNvPr id="18" name="그림 17" descr="텍스트이(가) 표시된 사진&#10;&#10;자동 생성된 설명">
              <a:extLst>
                <a:ext uri="{FF2B5EF4-FFF2-40B4-BE49-F238E27FC236}">
                  <a16:creationId xmlns:a16="http://schemas.microsoft.com/office/drawing/2014/main" id="{27A02017-05A7-B0C5-163B-BE0131E100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3689" b="50820"/>
            <a:stretch/>
          </p:blipFill>
          <p:spPr>
            <a:xfrm>
              <a:off x="1835646" y="1649608"/>
              <a:ext cx="717550" cy="762000"/>
            </a:xfrm>
            <a:prstGeom prst="rect">
              <a:avLst/>
            </a:prstGeom>
          </p:spPr>
        </p:pic>
        <p:pic>
          <p:nvPicPr>
            <p:cNvPr id="51" name="그림 50" descr="실내, 피아노이(가) 표시된 사진&#10;&#10;자동 생성된 설명">
              <a:extLst>
                <a:ext uri="{FF2B5EF4-FFF2-40B4-BE49-F238E27FC236}">
                  <a16:creationId xmlns:a16="http://schemas.microsoft.com/office/drawing/2014/main" id="{D2D5894F-04EB-6C3B-FED5-105767118A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11" t="64741" r="25690" b="511"/>
            <a:stretch/>
          </p:blipFill>
          <p:spPr>
            <a:xfrm>
              <a:off x="1709443" y="2893187"/>
              <a:ext cx="1785633" cy="1899435"/>
            </a:xfrm>
            <a:prstGeom prst="rect">
              <a:avLst/>
            </a:prstGeom>
          </p:spPr>
        </p:pic>
        <p:pic>
          <p:nvPicPr>
            <p:cNvPr id="52" name="그림 51" descr="실내, 피아노이(가) 표시된 사진&#10;&#10;자동 생성된 설명">
              <a:extLst>
                <a:ext uri="{FF2B5EF4-FFF2-40B4-BE49-F238E27FC236}">
                  <a16:creationId xmlns:a16="http://schemas.microsoft.com/office/drawing/2014/main" id="{6D3B3187-7136-C53B-407F-58E573578D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70" t="62348" r="74532" b="2904"/>
            <a:stretch/>
          </p:blipFill>
          <p:spPr>
            <a:xfrm>
              <a:off x="3460691" y="2756626"/>
              <a:ext cx="937941" cy="1899435"/>
            </a:xfrm>
            <a:prstGeom prst="rect">
              <a:avLst/>
            </a:prstGeom>
          </p:spPr>
        </p:pic>
      </p:grpSp>
      <p:sp>
        <p:nvSpPr>
          <p:cNvPr id="73" name="화살표: 굽음 72">
            <a:extLst>
              <a:ext uri="{FF2B5EF4-FFF2-40B4-BE49-F238E27FC236}">
                <a16:creationId xmlns:a16="http://schemas.microsoft.com/office/drawing/2014/main" id="{AF0AD6B1-4535-66A1-887C-A4A3AE871E97}"/>
              </a:ext>
            </a:extLst>
          </p:cNvPr>
          <p:cNvSpPr/>
          <p:nvPr/>
        </p:nvSpPr>
        <p:spPr>
          <a:xfrm rot="5400000" flipH="1">
            <a:off x="3476530" y="1770132"/>
            <a:ext cx="510354" cy="1572277"/>
          </a:xfrm>
          <a:prstGeom prst="bentArrow">
            <a:avLst>
              <a:gd name="adj1" fmla="val 25000"/>
              <a:gd name="adj2" fmla="val 21337"/>
              <a:gd name="adj3" fmla="val 25000"/>
              <a:gd name="adj4" fmla="val 43750"/>
            </a:avLst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말풍선: 타원형 73">
            <a:extLst>
              <a:ext uri="{FF2B5EF4-FFF2-40B4-BE49-F238E27FC236}">
                <a16:creationId xmlns:a16="http://schemas.microsoft.com/office/drawing/2014/main" id="{3B4A6758-E576-3453-62EC-D89F0EE1BF88}"/>
              </a:ext>
            </a:extLst>
          </p:cNvPr>
          <p:cNvSpPr/>
          <p:nvPr/>
        </p:nvSpPr>
        <p:spPr>
          <a:xfrm>
            <a:off x="2294318" y="1512937"/>
            <a:ext cx="630923" cy="562036"/>
          </a:xfrm>
          <a:custGeom>
            <a:avLst/>
            <a:gdLst>
              <a:gd name="connsiteX0" fmla="*/ 321714 w 630923"/>
              <a:gd name="connsiteY0" fmla="*/ 626091 h 562036"/>
              <a:gd name="connsiteX1" fmla="*/ 260274 w 630923"/>
              <a:gd name="connsiteY1" fmla="*/ 557702 h 562036"/>
              <a:gd name="connsiteX2" fmla="*/ 1587 w 630923"/>
              <a:gd name="connsiteY2" fmla="*/ 252862 h 562036"/>
              <a:gd name="connsiteX3" fmla="*/ 310418 w 630923"/>
              <a:gd name="connsiteY3" fmla="*/ 36 h 562036"/>
              <a:gd name="connsiteX4" fmla="*/ 627813 w 630923"/>
              <a:gd name="connsiteY4" fmla="*/ 241656 h 562036"/>
              <a:gd name="connsiteX5" fmla="*/ 380644 w 630923"/>
              <a:gd name="connsiteY5" fmla="*/ 555972 h 562036"/>
              <a:gd name="connsiteX6" fmla="*/ 321714 w 630923"/>
              <a:gd name="connsiteY6" fmla="*/ 626091 h 56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923" h="562036" fill="none" extrusionOk="0">
                <a:moveTo>
                  <a:pt x="321714" y="626091"/>
                </a:moveTo>
                <a:cubicBezTo>
                  <a:pt x="316298" y="616124"/>
                  <a:pt x="284092" y="586589"/>
                  <a:pt x="260274" y="557702"/>
                </a:cubicBezTo>
                <a:cubicBezTo>
                  <a:pt x="108221" y="528832"/>
                  <a:pt x="-12913" y="400644"/>
                  <a:pt x="1587" y="252862"/>
                </a:cubicBezTo>
                <a:cubicBezTo>
                  <a:pt x="34447" y="87508"/>
                  <a:pt x="166059" y="-2835"/>
                  <a:pt x="310418" y="36"/>
                </a:cubicBezTo>
                <a:cubicBezTo>
                  <a:pt x="450349" y="9046"/>
                  <a:pt x="603521" y="91859"/>
                  <a:pt x="627813" y="241656"/>
                </a:cubicBezTo>
                <a:cubicBezTo>
                  <a:pt x="654821" y="385984"/>
                  <a:pt x="534799" y="552627"/>
                  <a:pt x="380644" y="555972"/>
                </a:cubicBezTo>
                <a:cubicBezTo>
                  <a:pt x="366845" y="563164"/>
                  <a:pt x="339112" y="597674"/>
                  <a:pt x="321714" y="626091"/>
                </a:cubicBezTo>
                <a:close/>
              </a:path>
              <a:path w="630923" h="562036" stroke="0" extrusionOk="0">
                <a:moveTo>
                  <a:pt x="321714" y="626091"/>
                </a:moveTo>
                <a:cubicBezTo>
                  <a:pt x="301853" y="613995"/>
                  <a:pt x="275945" y="569704"/>
                  <a:pt x="260274" y="557702"/>
                </a:cubicBezTo>
                <a:cubicBezTo>
                  <a:pt x="102221" y="511911"/>
                  <a:pt x="-5138" y="408023"/>
                  <a:pt x="1587" y="252862"/>
                </a:cubicBezTo>
                <a:cubicBezTo>
                  <a:pt x="25838" y="104898"/>
                  <a:pt x="150105" y="18208"/>
                  <a:pt x="310418" y="36"/>
                </a:cubicBezTo>
                <a:cubicBezTo>
                  <a:pt x="470954" y="-4176"/>
                  <a:pt x="589553" y="107507"/>
                  <a:pt x="627813" y="241656"/>
                </a:cubicBezTo>
                <a:cubicBezTo>
                  <a:pt x="639538" y="379903"/>
                  <a:pt x="561132" y="505867"/>
                  <a:pt x="380644" y="555972"/>
                </a:cubicBezTo>
                <a:cubicBezTo>
                  <a:pt x="372978" y="571432"/>
                  <a:pt x="345356" y="601862"/>
                  <a:pt x="321714" y="626091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chemeClr val="accent5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766162261">
                  <a:prstGeom prst="wedgeEllipseCallout">
                    <a:avLst>
                      <a:gd name="adj1" fmla="val 991"/>
                      <a:gd name="adj2" fmla="val 61397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rgbClr val="7F7F7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5" name="말풍선: 타원형 74">
            <a:extLst>
              <a:ext uri="{FF2B5EF4-FFF2-40B4-BE49-F238E27FC236}">
                <a16:creationId xmlns:a16="http://schemas.microsoft.com/office/drawing/2014/main" id="{EC0F5C77-875C-06E2-F243-2147AA5FB5B3}"/>
              </a:ext>
            </a:extLst>
          </p:cNvPr>
          <p:cNvSpPr/>
          <p:nvPr/>
        </p:nvSpPr>
        <p:spPr>
          <a:xfrm>
            <a:off x="5166910" y="1893284"/>
            <a:ext cx="630923" cy="562036"/>
          </a:xfrm>
          <a:custGeom>
            <a:avLst/>
            <a:gdLst>
              <a:gd name="connsiteX0" fmla="*/ 321714 w 630923"/>
              <a:gd name="connsiteY0" fmla="*/ 626091 h 562036"/>
              <a:gd name="connsiteX1" fmla="*/ 260274 w 630923"/>
              <a:gd name="connsiteY1" fmla="*/ 557702 h 562036"/>
              <a:gd name="connsiteX2" fmla="*/ 1587 w 630923"/>
              <a:gd name="connsiteY2" fmla="*/ 252862 h 562036"/>
              <a:gd name="connsiteX3" fmla="*/ 310418 w 630923"/>
              <a:gd name="connsiteY3" fmla="*/ 36 h 562036"/>
              <a:gd name="connsiteX4" fmla="*/ 627813 w 630923"/>
              <a:gd name="connsiteY4" fmla="*/ 241656 h 562036"/>
              <a:gd name="connsiteX5" fmla="*/ 380644 w 630923"/>
              <a:gd name="connsiteY5" fmla="*/ 555972 h 562036"/>
              <a:gd name="connsiteX6" fmla="*/ 321714 w 630923"/>
              <a:gd name="connsiteY6" fmla="*/ 626091 h 56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923" h="562036" fill="none" extrusionOk="0">
                <a:moveTo>
                  <a:pt x="321714" y="626091"/>
                </a:moveTo>
                <a:cubicBezTo>
                  <a:pt x="316298" y="616124"/>
                  <a:pt x="284092" y="586589"/>
                  <a:pt x="260274" y="557702"/>
                </a:cubicBezTo>
                <a:cubicBezTo>
                  <a:pt x="108221" y="528832"/>
                  <a:pt x="-12913" y="400644"/>
                  <a:pt x="1587" y="252862"/>
                </a:cubicBezTo>
                <a:cubicBezTo>
                  <a:pt x="34447" y="87508"/>
                  <a:pt x="166059" y="-2835"/>
                  <a:pt x="310418" y="36"/>
                </a:cubicBezTo>
                <a:cubicBezTo>
                  <a:pt x="450349" y="9046"/>
                  <a:pt x="603521" y="91859"/>
                  <a:pt x="627813" y="241656"/>
                </a:cubicBezTo>
                <a:cubicBezTo>
                  <a:pt x="654821" y="385984"/>
                  <a:pt x="534799" y="552627"/>
                  <a:pt x="380644" y="555972"/>
                </a:cubicBezTo>
                <a:cubicBezTo>
                  <a:pt x="366845" y="563164"/>
                  <a:pt x="339112" y="597674"/>
                  <a:pt x="321714" y="626091"/>
                </a:cubicBezTo>
                <a:close/>
              </a:path>
              <a:path w="630923" h="562036" stroke="0" extrusionOk="0">
                <a:moveTo>
                  <a:pt x="321714" y="626091"/>
                </a:moveTo>
                <a:cubicBezTo>
                  <a:pt x="301853" y="613995"/>
                  <a:pt x="275945" y="569704"/>
                  <a:pt x="260274" y="557702"/>
                </a:cubicBezTo>
                <a:cubicBezTo>
                  <a:pt x="102221" y="511911"/>
                  <a:pt x="-5138" y="408023"/>
                  <a:pt x="1587" y="252862"/>
                </a:cubicBezTo>
                <a:cubicBezTo>
                  <a:pt x="25838" y="104898"/>
                  <a:pt x="150105" y="18208"/>
                  <a:pt x="310418" y="36"/>
                </a:cubicBezTo>
                <a:cubicBezTo>
                  <a:pt x="470954" y="-4176"/>
                  <a:pt x="589553" y="107507"/>
                  <a:pt x="627813" y="241656"/>
                </a:cubicBezTo>
                <a:cubicBezTo>
                  <a:pt x="639538" y="379903"/>
                  <a:pt x="561132" y="505867"/>
                  <a:pt x="380644" y="555972"/>
                </a:cubicBezTo>
                <a:cubicBezTo>
                  <a:pt x="372978" y="571432"/>
                  <a:pt x="345356" y="601862"/>
                  <a:pt x="321714" y="626091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rgbClr val="7F7F7F"/>
            </a:solidFill>
            <a:extLst>
              <a:ext uri="{C807C97D-BFC1-408E-A445-0C87EB9F89A2}">
                <ask:lineSketchStyleProps xmlns:ask="http://schemas.microsoft.com/office/drawing/2018/sketchyshapes" sd="766162261">
                  <a:prstGeom prst="wedgeEllipseCallout">
                    <a:avLst>
                      <a:gd name="adj1" fmla="val 991"/>
                      <a:gd name="adj2" fmla="val 61397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7F7F7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ko-KR" altLang="en-US" sz="2800" dirty="0">
              <a:solidFill>
                <a:srgbClr val="7F7F7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81CBBCA-9247-8C24-5C69-1296C249B1E3}"/>
              </a:ext>
            </a:extLst>
          </p:cNvPr>
          <p:cNvSpPr/>
          <p:nvPr/>
        </p:nvSpPr>
        <p:spPr>
          <a:xfrm>
            <a:off x="1735322" y="3729707"/>
            <a:ext cx="704275" cy="21763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02FC1CA-4FD3-3F1E-53EC-BDC070B618E7}"/>
              </a:ext>
            </a:extLst>
          </p:cNvPr>
          <p:cNvSpPr/>
          <p:nvPr/>
        </p:nvSpPr>
        <p:spPr>
          <a:xfrm>
            <a:off x="1771737" y="3760836"/>
            <a:ext cx="241299" cy="1598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863CD2E-2E07-17D0-C2BC-842CCB3A7887}"/>
              </a:ext>
            </a:extLst>
          </p:cNvPr>
          <p:cNvSpPr/>
          <p:nvPr/>
        </p:nvSpPr>
        <p:spPr>
          <a:xfrm>
            <a:off x="2733593" y="3741789"/>
            <a:ext cx="704275" cy="21763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505C47AA-DBDC-F530-5A93-24DFE74B75E3}"/>
              </a:ext>
            </a:extLst>
          </p:cNvPr>
          <p:cNvSpPr/>
          <p:nvPr/>
        </p:nvSpPr>
        <p:spPr>
          <a:xfrm>
            <a:off x="2770546" y="3773203"/>
            <a:ext cx="241299" cy="1598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5" name="그림 84" descr="텍스트이(가) 표시된 사진&#10;&#10;자동 생성된 설명">
            <a:extLst>
              <a:ext uri="{FF2B5EF4-FFF2-40B4-BE49-F238E27FC236}">
                <a16:creationId xmlns:a16="http://schemas.microsoft.com/office/drawing/2014/main" id="{BB2D16BF-9B91-327D-CBC9-7E035E5FCC1A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366" b="75818"/>
          <a:stretch/>
        </p:blipFill>
        <p:spPr>
          <a:xfrm>
            <a:off x="6820024" y="3420438"/>
            <a:ext cx="779661" cy="632156"/>
          </a:xfrm>
          <a:prstGeom prst="rect">
            <a:avLst/>
          </a:prstGeom>
        </p:spPr>
      </p:pic>
      <p:pic>
        <p:nvPicPr>
          <p:cNvPr id="86" name="그림 85" descr="텍스트이(가) 표시된 사진&#10;&#10;자동 생성된 설명">
            <a:extLst>
              <a:ext uri="{FF2B5EF4-FFF2-40B4-BE49-F238E27FC236}">
                <a16:creationId xmlns:a16="http://schemas.microsoft.com/office/drawing/2014/main" id="{7A77C1A5-9219-4C59-0D0E-3D4CCD3CD6B2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366" b="75818"/>
          <a:stretch/>
        </p:blipFill>
        <p:spPr>
          <a:xfrm>
            <a:off x="3465432" y="5397676"/>
            <a:ext cx="779661" cy="632156"/>
          </a:xfrm>
          <a:prstGeom prst="rect">
            <a:avLst/>
          </a:prstGeom>
        </p:spPr>
      </p:pic>
      <p:pic>
        <p:nvPicPr>
          <p:cNvPr id="88" name="그림 87" descr="텍스트, 전자기기, 여러개이(가) 표시된 사진&#10;&#10;자동 생성된 설명">
            <a:extLst>
              <a:ext uri="{FF2B5EF4-FFF2-40B4-BE49-F238E27FC236}">
                <a16:creationId xmlns:a16="http://schemas.microsoft.com/office/drawing/2014/main" id="{271D8B5A-4D1D-9F1A-7BB9-A929ECCF0C5C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37" t="24827" r="26459" b="50263"/>
          <a:stretch/>
        </p:blipFill>
        <p:spPr>
          <a:xfrm>
            <a:off x="4560317" y="2874856"/>
            <a:ext cx="682437" cy="618068"/>
          </a:xfrm>
          <a:prstGeom prst="rect">
            <a:avLst/>
          </a:prstGeom>
        </p:spPr>
      </p:pic>
      <p:sp>
        <p:nvSpPr>
          <p:cNvPr id="3" name="하트 2">
            <a:extLst>
              <a:ext uri="{FF2B5EF4-FFF2-40B4-BE49-F238E27FC236}">
                <a16:creationId xmlns:a16="http://schemas.microsoft.com/office/drawing/2014/main" id="{81A280D5-BFF2-43FA-2BB8-E62018F76024}"/>
              </a:ext>
            </a:extLst>
          </p:cNvPr>
          <p:cNvSpPr/>
          <p:nvPr/>
        </p:nvSpPr>
        <p:spPr>
          <a:xfrm>
            <a:off x="6721349" y="1414747"/>
            <a:ext cx="359396" cy="332104"/>
          </a:xfrm>
          <a:custGeom>
            <a:avLst/>
            <a:gdLst>
              <a:gd name="connsiteX0" fmla="*/ 179698 w 359396"/>
              <a:gd name="connsiteY0" fmla="*/ 83026 h 332104"/>
              <a:gd name="connsiteX1" fmla="*/ 179698 w 359396"/>
              <a:gd name="connsiteY1" fmla="*/ 332104 h 332104"/>
              <a:gd name="connsiteX2" fmla="*/ 179698 w 359396"/>
              <a:gd name="connsiteY2" fmla="*/ 83026 h 33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396" h="332104" fill="none" extrusionOk="0">
                <a:moveTo>
                  <a:pt x="179698" y="83026"/>
                </a:moveTo>
                <a:cubicBezTo>
                  <a:pt x="227779" y="-164120"/>
                  <a:pt x="543308" y="93212"/>
                  <a:pt x="179698" y="332104"/>
                </a:cubicBezTo>
                <a:cubicBezTo>
                  <a:pt x="-166477" y="54459"/>
                  <a:pt x="137586" y="-113397"/>
                  <a:pt x="179698" y="83026"/>
                </a:cubicBezTo>
                <a:close/>
              </a:path>
              <a:path w="359396" h="332104" stroke="0" extrusionOk="0">
                <a:moveTo>
                  <a:pt x="179698" y="83026"/>
                </a:moveTo>
                <a:cubicBezTo>
                  <a:pt x="237440" y="-130847"/>
                  <a:pt x="578132" y="71571"/>
                  <a:pt x="179698" y="332104"/>
                </a:cubicBezTo>
                <a:cubicBezTo>
                  <a:pt x="-205270" y="93187"/>
                  <a:pt x="128260" y="-117694"/>
                  <a:pt x="179698" y="83026"/>
                </a:cubicBezTo>
                <a:close/>
              </a:path>
            </a:pathLst>
          </a:custGeom>
          <a:solidFill>
            <a:srgbClr val="FF0000"/>
          </a:solidFill>
          <a:ln w="28575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879248734">
                  <a:prstGeom prst="hear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하트 3">
            <a:extLst>
              <a:ext uri="{FF2B5EF4-FFF2-40B4-BE49-F238E27FC236}">
                <a16:creationId xmlns:a16="http://schemas.microsoft.com/office/drawing/2014/main" id="{4D6051A2-6411-DAD9-4908-4765E0F0C5A1}"/>
              </a:ext>
            </a:extLst>
          </p:cNvPr>
          <p:cNvSpPr/>
          <p:nvPr/>
        </p:nvSpPr>
        <p:spPr>
          <a:xfrm>
            <a:off x="7199131" y="1414747"/>
            <a:ext cx="359396" cy="332104"/>
          </a:xfrm>
          <a:custGeom>
            <a:avLst/>
            <a:gdLst>
              <a:gd name="connsiteX0" fmla="*/ 179698 w 359396"/>
              <a:gd name="connsiteY0" fmla="*/ 83026 h 332104"/>
              <a:gd name="connsiteX1" fmla="*/ 179698 w 359396"/>
              <a:gd name="connsiteY1" fmla="*/ 332104 h 332104"/>
              <a:gd name="connsiteX2" fmla="*/ 179698 w 359396"/>
              <a:gd name="connsiteY2" fmla="*/ 83026 h 33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396" h="332104" fill="none" extrusionOk="0">
                <a:moveTo>
                  <a:pt x="179698" y="83026"/>
                </a:moveTo>
                <a:cubicBezTo>
                  <a:pt x="227779" y="-164120"/>
                  <a:pt x="543308" y="93212"/>
                  <a:pt x="179698" y="332104"/>
                </a:cubicBezTo>
                <a:cubicBezTo>
                  <a:pt x="-166477" y="54459"/>
                  <a:pt x="137586" y="-113397"/>
                  <a:pt x="179698" y="83026"/>
                </a:cubicBezTo>
                <a:close/>
              </a:path>
              <a:path w="359396" h="332104" stroke="0" extrusionOk="0">
                <a:moveTo>
                  <a:pt x="179698" y="83026"/>
                </a:moveTo>
                <a:cubicBezTo>
                  <a:pt x="237440" y="-130847"/>
                  <a:pt x="578132" y="71571"/>
                  <a:pt x="179698" y="332104"/>
                </a:cubicBezTo>
                <a:cubicBezTo>
                  <a:pt x="-205270" y="93187"/>
                  <a:pt x="128260" y="-117694"/>
                  <a:pt x="179698" y="83026"/>
                </a:cubicBezTo>
                <a:close/>
              </a:path>
            </a:pathLst>
          </a:custGeom>
          <a:solidFill>
            <a:srgbClr val="FF0000"/>
          </a:solidFill>
          <a:ln w="28575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879248734">
                  <a:prstGeom prst="hear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하트 8">
            <a:extLst>
              <a:ext uri="{FF2B5EF4-FFF2-40B4-BE49-F238E27FC236}">
                <a16:creationId xmlns:a16="http://schemas.microsoft.com/office/drawing/2014/main" id="{5FF3465E-A441-4295-F9DE-A8B6749DDDA0}"/>
              </a:ext>
            </a:extLst>
          </p:cNvPr>
          <p:cNvSpPr/>
          <p:nvPr/>
        </p:nvSpPr>
        <p:spPr>
          <a:xfrm>
            <a:off x="7694381" y="1414747"/>
            <a:ext cx="359396" cy="332104"/>
          </a:xfrm>
          <a:custGeom>
            <a:avLst/>
            <a:gdLst>
              <a:gd name="connsiteX0" fmla="*/ 179698 w 359396"/>
              <a:gd name="connsiteY0" fmla="*/ 83026 h 332104"/>
              <a:gd name="connsiteX1" fmla="*/ 179698 w 359396"/>
              <a:gd name="connsiteY1" fmla="*/ 332104 h 332104"/>
              <a:gd name="connsiteX2" fmla="*/ 179698 w 359396"/>
              <a:gd name="connsiteY2" fmla="*/ 83026 h 33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396" h="332104" fill="none" extrusionOk="0">
                <a:moveTo>
                  <a:pt x="179698" y="83026"/>
                </a:moveTo>
                <a:cubicBezTo>
                  <a:pt x="227779" y="-164120"/>
                  <a:pt x="543308" y="93212"/>
                  <a:pt x="179698" y="332104"/>
                </a:cubicBezTo>
                <a:cubicBezTo>
                  <a:pt x="-166477" y="54459"/>
                  <a:pt x="137586" y="-113397"/>
                  <a:pt x="179698" y="83026"/>
                </a:cubicBezTo>
                <a:close/>
              </a:path>
              <a:path w="359396" h="332104" stroke="0" extrusionOk="0">
                <a:moveTo>
                  <a:pt x="179698" y="83026"/>
                </a:moveTo>
                <a:cubicBezTo>
                  <a:pt x="237440" y="-130847"/>
                  <a:pt x="578132" y="71571"/>
                  <a:pt x="179698" y="332104"/>
                </a:cubicBezTo>
                <a:cubicBezTo>
                  <a:pt x="-205270" y="93187"/>
                  <a:pt x="128260" y="-117694"/>
                  <a:pt x="179698" y="83026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879248734">
                  <a:prstGeom prst="hear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8CBA6FC1-0FA7-C801-7CFD-F163B17C4D24}"/>
              </a:ext>
            </a:extLst>
          </p:cNvPr>
          <p:cNvGrpSpPr/>
          <p:nvPr/>
        </p:nvGrpSpPr>
        <p:grpSpPr>
          <a:xfrm>
            <a:off x="8505183" y="1589342"/>
            <a:ext cx="704275" cy="217632"/>
            <a:chOff x="8707102" y="1524377"/>
            <a:chExt cx="704275" cy="217632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7D9F1F4-5CEE-680E-EE1D-F1843F1BD9DA}"/>
                </a:ext>
              </a:extLst>
            </p:cNvPr>
            <p:cNvSpPr/>
            <p:nvPr/>
          </p:nvSpPr>
          <p:spPr>
            <a:xfrm>
              <a:off x="8707102" y="1524377"/>
              <a:ext cx="704275" cy="2176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C287ADB-97CC-DC65-1C89-953FB0502E08}"/>
                </a:ext>
              </a:extLst>
            </p:cNvPr>
            <p:cNvSpPr/>
            <p:nvPr/>
          </p:nvSpPr>
          <p:spPr>
            <a:xfrm>
              <a:off x="8747615" y="1548831"/>
              <a:ext cx="241299" cy="15988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말풍선: 타원형 27">
            <a:extLst>
              <a:ext uri="{FF2B5EF4-FFF2-40B4-BE49-F238E27FC236}">
                <a16:creationId xmlns:a16="http://schemas.microsoft.com/office/drawing/2014/main" id="{3B234E8D-D12E-2DC2-B4EB-ECBDA9D0841D}"/>
              </a:ext>
            </a:extLst>
          </p:cNvPr>
          <p:cNvSpPr/>
          <p:nvPr/>
        </p:nvSpPr>
        <p:spPr>
          <a:xfrm>
            <a:off x="8480418" y="2158144"/>
            <a:ext cx="630923" cy="562036"/>
          </a:xfrm>
          <a:custGeom>
            <a:avLst/>
            <a:gdLst>
              <a:gd name="connsiteX0" fmla="*/ 321714 w 630923"/>
              <a:gd name="connsiteY0" fmla="*/ 626091 h 562036"/>
              <a:gd name="connsiteX1" fmla="*/ 260274 w 630923"/>
              <a:gd name="connsiteY1" fmla="*/ 557702 h 562036"/>
              <a:gd name="connsiteX2" fmla="*/ 1587 w 630923"/>
              <a:gd name="connsiteY2" fmla="*/ 252862 h 562036"/>
              <a:gd name="connsiteX3" fmla="*/ 310418 w 630923"/>
              <a:gd name="connsiteY3" fmla="*/ 36 h 562036"/>
              <a:gd name="connsiteX4" fmla="*/ 627813 w 630923"/>
              <a:gd name="connsiteY4" fmla="*/ 241656 h 562036"/>
              <a:gd name="connsiteX5" fmla="*/ 380644 w 630923"/>
              <a:gd name="connsiteY5" fmla="*/ 555972 h 562036"/>
              <a:gd name="connsiteX6" fmla="*/ 321714 w 630923"/>
              <a:gd name="connsiteY6" fmla="*/ 626091 h 56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923" h="562036" fill="none" extrusionOk="0">
                <a:moveTo>
                  <a:pt x="321714" y="626091"/>
                </a:moveTo>
                <a:cubicBezTo>
                  <a:pt x="316298" y="616124"/>
                  <a:pt x="284092" y="586589"/>
                  <a:pt x="260274" y="557702"/>
                </a:cubicBezTo>
                <a:cubicBezTo>
                  <a:pt x="108221" y="528832"/>
                  <a:pt x="-12913" y="400644"/>
                  <a:pt x="1587" y="252862"/>
                </a:cubicBezTo>
                <a:cubicBezTo>
                  <a:pt x="34447" y="87508"/>
                  <a:pt x="166059" y="-2835"/>
                  <a:pt x="310418" y="36"/>
                </a:cubicBezTo>
                <a:cubicBezTo>
                  <a:pt x="450349" y="9046"/>
                  <a:pt x="603521" y="91859"/>
                  <a:pt x="627813" y="241656"/>
                </a:cubicBezTo>
                <a:cubicBezTo>
                  <a:pt x="654821" y="385984"/>
                  <a:pt x="534799" y="552627"/>
                  <a:pt x="380644" y="555972"/>
                </a:cubicBezTo>
                <a:cubicBezTo>
                  <a:pt x="366845" y="563164"/>
                  <a:pt x="339112" y="597674"/>
                  <a:pt x="321714" y="626091"/>
                </a:cubicBezTo>
                <a:close/>
              </a:path>
              <a:path w="630923" h="562036" stroke="0" extrusionOk="0">
                <a:moveTo>
                  <a:pt x="321714" y="626091"/>
                </a:moveTo>
                <a:cubicBezTo>
                  <a:pt x="301853" y="613995"/>
                  <a:pt x="275945" y="569704"/>
                  <a:pt x="260274" y="557702"/>
                </a:cubicBezTo>
                <a:cubicBezTo>
                  <a:pt x="102221" y="511911"/>
                  <a:pt x="-5138" y="408023"/>
                  <a:pt x="1587" y="252862"/>
                </a:cubicBezTo>
                <a:cubicBezTo>
                  <a:pt x="25838" y="104898"/>
                  <a:pt x="150105" y="18208"/>
                  <a:pt x="310418" y="36"/>
                </a:cubicBezTo>
                <a:cubicBezTo>
                  <a:pt x="470954" y="-4176"/>
                  <a:pt x="589553" y="107507"/>
                  <a:pt x="627813" y="241656"/>
                </a:cubicBezTo>
                <a:cubicBezTo>
                  <a:pt x="639538" y="379903"/>
                  <a:pt x="561132" y="505867"/>
                  <a:pt x="380644" y="555972"/>
                </a:cubicBezTo>
                <a:cubicBezTo>
                  <a:pt x="372978" y="571432"/>
                  <a:pt x="345356" y="601862"/>
                  <a:pt x="321714" y="626091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rgbClr val="7F7F7F"/>
            </a:solidFill>
            <a:extLst>
              <a:ext uri="{C807C97D-BFC1-408E-A445-0C87EB9F89A2}">
                <ask:lineSketchStyleProps xmlns:ask="http://schemas.microsoft.com/office/drawing/2018/sketchyshapes" sd="766162261">
                  <a:prstGeom prst="wedgeEllipseCallout">
                    <a:avLst>
                      <a:gd name="adj1" fmla="val 991"/>
                      <a:gd name="adj2" fmla="val 61397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7F7F7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ko-KR" altLang="en-US" sz="2800" dirty="0">
              <a:solidFill>
                <a:srgbClr val="7F7F7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1" name="말풍선: 타원형 40">
            <a:extLst>
              <a:ext uri="{FF2B5EF4-FFF2-40B4-BE49-F238E27FC236}">
                <a16:creationId xmlns:a16="http://schemas.microsoft.com/office/drawing/2014/main" id="{DCE028F6-A89F-B1A5-472F-BB4C636ACF59}"/>
              </a:ext>
            </a:extLst>
          </p:cNvPr>
          <p:cNvSpPr/>
          <p:nvPr/>
        </p:nvSpPr>
        <p:spPr>
          <a:xfrm>
            <a:off x="8501816" y="3047356"/>
            <a:ext cx="630923" cy="562036"/>
          </a:xfrm>
          <a:custGeom>
            <a:avLst/>
            <a:gdLst>
              <a:gd name="connsiteX0" fmla="*/ 321714 w 630923"/>
              <a:gd name="connsiteY0" fmla="*/ 626091 h 562036"/>
              <a:gd name="connsiteX1" fmla="*/ 260274 w 630923"/>
              <a:gd name="connsiteY1" fmla="*/ 557702 h 562036"/>
              <a:gd name="connsiteX2" fmla="*/ 1587 w 630923"/>
              <a:gd name="connsiteY2" fmla="*/ 252862 h 562036"/>
              <a:gd name="connsiteX3" fmla="*/ 310418 w 630923"/>
              <a:gd name="connsiteY3" fmla="*/ 36 h 562036"/>
              <a:gd name="connsiteX4" fmla="*/ 627813 w 630923"/>
              <a:gd name="connsiteY4" fmla="*/ 241656 h 562036"/>
              <a:gd name="connsiteX5" fmla="*/ 380644 w 630923"/>
              <a:gd name="connsiteY5" fmla="*/ 555972 h 562036"/>
              <a:gd name="connsiteX6" fmla="*/ 321714 w 630923"/>
              <a:gd name="connsiteY6" fmla="*/ 626091 h 56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923" h="562036" fill="none" extrusionOk="0">
                <a:moveTo>
                  <a:pt x="321714" y="626091"/>
                </a:moveTo>
                <a:cubicBezTo>
                  <a:pt x="316298" y="616124"/>
                  <a:pt x="284092" y="586589"/>
                  <a:pt x="260274" y="557702"/>
                </a:cubicBezTo>
                <a:cubicBezTo>
                  <a:pt x="108221" y="528832"/>
                  <a:pt x="-12913" y="400644"/>
                  <a:pt x="1587" y="252862"/>
                </a:cubicBezTo>
                <a:cubicBezTo>
                  <a:pt x="34447" y="87508"/>
                  <a:pt x="166059" y="-2835"/>
                  <a:pt x="310418" y="36"/>
                </a:cubicBezTo>
                <a:cubicBezTo>
                  <a:pt x="450349" y="9046"/>
                  <a:pt x="603521" y="91859"/>
                  <a:pt x="627813" y="241656"/>
                </a:cubicBezTo>
                <a:cubicBezTo>
                  <a:pt x="654821" y="385984"/>
                  <a:pt x="534799" y="552627"/>
                  <a:pt x="380644" y="555972"/>
                </a:cubicBezTo>
                <a:cubicBezTo>
                  <a:pt x="366845" y="563164"/>
                  <a:pt x="339112" y="597674"/>
                  <a:pt x="321714" y="626091"/>
                </a:cubicBezTo>
                <a:close/>
              </a:path>
              <a:path w="630923" h="562036" stroke="0" extrusionOk="0">
                <a:moveTo>
                  <a:pt x="321714" y="626091"/>
                </a:moveTo>
                <a:cubicBezTo>
                  <a:pt x="301853" y="613995"/>
                  <a:pt x="275945" y="569704"/>
                  <a:pt x="260274" y="557702"/>
                </a:cubicBezTo>
                <a:cubicBezTo>
                  <a:pt x="102221" y="511911"/>
                  <a:pt x="-5138" y="408023"/>
                  <a:pt x="1587" y="252862"/>
                </a:cubicBezTo>
                <a:cubicBezTo>
                  <a:pt x="25838" y="104898"/>
                  <a:pt x="150105" y="18208"/>
                  <a:pt x="310418" y="36"/>
                </a:cubicBezTo>
                <a:cubicBezTo>
                  <a:pt x="470954" y="-4176"/>
                  <a:pt x="589553" y="107507"/>
                  <a:pt x="627813" y="241656"/>
                </a:cubicBezTo>
                <a:cubicBezTo>
                  <a:pt x="639538" y="379903"/>
                  <a:pt x="561132" y="505867"/>
                  <a:pt x="380644" y="555972"/>
                </a:cubicBezTo>
                <a:cubicBezTo>
                  <a:pt x="372978" y="571432"/>
                  <a:pt x="345356" y="601862"/>
                  <a:pt x="321714" y="626091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chemeClr val="accent5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766162261">
                  <a:prstGeom prst="wedgeEllipseCallout">
                    <a:avLst>
                      <a:gd name="adj1" fmla="val 991"/>
                      <a:gd name="adj2" fmla="val 61397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rgbClr val="7F7F7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462921D-22C1-9A6E-BB80-1F06F3F7974B}"/>
              </a:ext>
            </a:extLst>
          </p:cNvPr>
          <p:cNvSpPr txBox="1"/>
          <p:nvPr/>
        </p:nvSpPr>
        <p:spPr>
          <a:xfrm>
            <a:off x="9369203" y="1279642"/>
            <a:ext cx="15840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음료 </a:t>
            </a:r>
            <a:endParaRPr lang="en-US" altLang="ko-KR" sz="2400" dirty="0">
              <a:solidFill>
                <a:srgbClr val="7F7F7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ko-KR" altLang="en-US" sz="240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기다리는 중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37A76C1-F39E-4DCE-A2B0-F2A28BD4DC1E}"/>
              </a:ext>
            </a:extLst>
          </p:cNvPr>
          <p:cNvSpPr txBox="1"/>
          <p:nvPr/>
        </p:nvSpPr>
        <p:spPr>
          <a:xfrm>
            <a:off x="9348824" y="2201731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주문 받아 주세요</a:t>
            </a:r>
          </a:p>
        </p:txBody>
      </p:sp>
      <p:sp>
        <p:nvSpPr>
          <p:cNvPr id="64" name="눈물 방울 63">
            <a:extLst>
              <a:ext uri="{FF2B5EF4-FFF2-40B4-BE49-F238E27FC236}">
                <a16:creationId xmlns:a16="http://schemas.microsoft.com/office/drawing/2014/main" id="{2100949E-FEF3-04A8-988C-7411E0C985C8}"/>
              </a:ext>
            </a:extLst>
          </p:cNvPr>
          <p:cNvSpPr/>
          <p:nvPr/>
        </p:nvSpPr>
        <p:spPr>
          <a:xfrm rot="18856752">
            <a:off x="2489040" y="1732086"/>
            <a:ext cx="217849" cy="204356"/>
          </a:xfrm>
          <a:prstGeom prst="teardrop">
            <a:avLst>
              <a:gd name="adj" fmla="val 15161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눈물 방울 65">
            <a:extLst>
              <a:ext uri="{FF2B5EF4-FFF2-40B4-BE49-F238E27FC236}">
                <a16:creationId xmlns:a16="http://schemas.microsoft.com/office/drawing/2014/main" id="{F378748D-3A4C-1C85-F64D-8BD19DB0A1CD}"/>
              </a:ext>
            </a:extLst>
          </p:cNvPr>
          <p:cNvSpPr/>
          <p:nvPr/>
        </p:nvSpPr>
        <p:spPr>
          <a:xfrm rot="18856752">
            <a:off x="8708352" y="3251631"/>
            <a:ext cx="217849" cy="204356"/>
          </a:xfrm>
          <a:prstGeom prst="teardrop">
            <a:avLst>
              <a:gd name="adj" fmla="val 15161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61C92F0-EEC9-E80F-26EF-553E3C9883AE}"/>
              </a:ext>
            </a:extLst>
          </p:cNvPr>
          <p:cNvSpPr txBox="1"/>
          <p:nvPr/>
        </p:nvSpPr>
        <p:spPr>
          <a:xfrm>
            <a:off x="9427712" y="2949336"/>
            <a:ext cx="19255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현재 들고 있는</a:t>
            </a:r>
            <a:endParaRPr lang="en-US" altLang="ko-KR" sz="2400" dirty="0">
              <a:solidFill>
                <a:srgbClr val="7F7F7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ko-KR" altLang="en-US" sz="240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아이템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DCCA77-6AF0-5217-E07F-97FD899720AE}"/>
              </a:ext>
            </a:extLst>
          </p:cNvPr>
          <p:cNvSpPr txBox="1"/>
          <p:nvPr/>
        </p:nvSpPr>
        <p:spPr>
          <a:xfrm>
            <a:off x="6673090" y="5104041"/>
            <a:ext cx="1411477" cy="461665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STAGE 1</a:t>
            </a:r>
            <a:endParaRPr lang="ko-KR" altLang="en-US" sz="24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5B25832-1203-D947-8E0C-E0F60640CC7E}"/>
              </a:ext>
            </a:extLst>
          </p:cNvPr>
          <p:cNvSpPr txBox="1"/>
          <p:nvPr/>
        </p:nvSpPr>
        <p:spPr>
          <a:xfrm>
            <a:off x="9100537" y="5075377"/>
            <a:ext cx="2403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현재 스테이지</a:t>
            </a:r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0754318D-5ABE-34B2-436B-DCAEF98D6D6D}"/>
              </a:ext>
            </a:extLst>
          </p:cNvPr>
          <p:cNvSpPr/>
          <p:nvPr/>
        </p:nvSpPr>
        <p:spPr>
          <a:xfrm flipH="1">
            <a:off x="8190176" y="5195815"/>
            <a:ext cx="812800" cy="343901"/>
          </a:xfrm>
          <a:custGeom>
            <a:avLst/>
            <a:gdLst>
              <a:gd name="connsiteX0" fmla="*/ 0 w 812800"/>
              <a:gd name="connsiteY0" fmla="*/ 85975 h 343901"/>
              <a:gd name="connsiteX1" fmla="*/ 326834 w 812800"/>
              <a:gd name="connsiteY1" fmla="*/ 85975 h 343901"/>
              <a:gd name="connsiteX2" fmla="*/ 640850 w 812800"/>
              <a:gd name="connsiteY2" fmla="*/ 85975 h 343901"/>
              <a:gd name="connsiteX3" fmla="*/ 640850 w 812800"/>
              <a:gd name="connsiteY3" fmla="*/ 0 h 343901"/>
              <a:gd name="connsiteX4" fmla="*/ 812800 w 812800"/>
              <a:gd name="connsiteY4" fmla="*/ 171951 h 343901"/>
              <a:gd name="connsiteX5" fmla="*/ 640850 w 812800"/>
              <a:gd name="connsiteY5" fmla="*/ 343901 h 343901"/>
              <a:gd name="connsiteX6" fmla="*/ 640850 w 812800"/>
              <a:gd name="connsiteY6" fmla="*/ 257926 h 343901"/>
              <a:gd name="connsiteX7" fmla="*/ 320425 w 812800"/>
              <a:gd name="connsiteY7" fmla="*/ 257926 h 343901"/>
              <a:gd name="connsiteX8" fmla="*/ 0 w 812800"/>
              <a:gd name="connsiteY8" fmla="*/ 257926 h 343901"/>
              <a:gd name="connsiteX9" fmla="*/ 0 w 812800"/>
              <a:gd name="connsiteY9" fmla="*/ 85975 h 343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12800" h="343901" fill="none" extrusionOk="0">
                <a:moveTo>
                  <a:pt x="0" y="85975"/>
                </a:moveTo>
                <a:cubicBezTo>
                  <a:pt x="85197" y="81533"/>
                  <a:pt x="253744" y="93088"/>
                  <a:pt x="326834" y="85975"/>
                </a:cubicBezTo>
                <a:cubicBezTo>
                  <a:pt x="399924" y="78862"/>
                  <a:pt x="520409" y="97125"/>
                  <a:pt x="640850" y="85975"/>
                </a:cubicBezTo>
                <a:cubicBezTo>
                  <a:pt x="631665" y="65127"/>
                  <a:pt x="649576" y="24897"/>
                  <a:pt x="640850" y="0"/>
                </a:cubicBezTo>
                <a:cubicBezTo>
                  <a:pt x="701813" y="33060"/>
                  <a:pt x="774287" y="134835"/>
                  <a:pt x="812800" y="171951"/>
                </a:cubicBezTo>
                <a:cubicBezTo>
                  <a:pt x="776362" y="209776"/>
                  <a:pt x="703323" y="260164"/>
                  <a:pt x="640850" y="343901"/>
                </a:cubicBezTo>
                <a:cubicBezTo>
                  <a:pt x="630928" y="324039"/>
                  <a:pt x="650663" y="286398"/>
                  <a:pt x="640850" y="257926"/>
                </a:cubicBezTo>
                <a:cubicBezTo>
                  <a:pt x="554050" y="286605"/>
                  <a:pt x="403699" y="229762"/>
                  <a:pt x="320425" y="257926"/>
                </a:cubicBezTo>
                <a:cubicBezTo>
                  <a:pt x="237151" y="286090"/>
                  <a:pt x="141554" y="257068"/>
                  <a:pt x="0" y="257926"/>
                </a:cubicBezTo>
                <a:cubicBezTo>
                  <a:pt x="-17135" y="190691"/>
                  <a:pt x="1701" y="156978"/>
                  <a:pt x="0" y="85975"/>
                </a:cubicBezTo>
                <a:close/>
              </a:path>
              <a:path w="812800" h="343901" stroke="0" extrusionOk="0">
                <a:moveTo>
                  <a:pt x="0" y="85975"/>
                </a:moveTo>
                <a:cubicBezTo>
                  <a:pt x="80400" y="49361"/>
                  <a:pt x="251198" y="108161"/>
                  <a:pt x="320425" y="85975"/>
                </a:cubicBezTo>
                <a:cubicBezTo>
                  <a:pt x="389653" y="63789"/>
                  <a:pt x="537641" y="115431"/>
                  <a:pt x="640850" y="85975"/>
                </a:cubicBezTo>
                <a:cubicBezTo>
                  <a:pt x="630661" y="55661"/>
                  <a:pt x="649484" y="22861"/>
                  <a:pt x="640850" y="0"/>
                </a:cubicBezTo>
                <a:cubicBezTo>
                  <a:pt x="715137" y="59441"/>
                  <a:pt x="724776" y="90087"/>
                  <a:pt x="812800" y="171951"/>
                </a:cubicBezTo>
                <a:cubicBezTo>
                  <a:pt x="757896" y="249846"/>
                  <a:pt x="699125" y="256133"/>
                  <a:pt x="640850" y="343901"/>
                </a:cubicBezTo>
                <a:cubicBezTo>
                  <a:pt x="631223" y="304722"/>
                  <a:pt x="644208" y="295851"/>
                  <a:pt x="640850" y="257926"/>
                </a:cubicBezTo>
                <a:cubicBezTo>
                  <a:pt x="498136" y="279141"/>
                  <a:pt x="399470" y="248609"/>
                  <a:pt x="314017" y="257926"/>
                </a:cubicBezTo>
                <a:cubicBezTo>
                  <a:pt x="228564" y="267243"/>
                  <a:pt x="62892" y="223930"/>
                  <a:pt x="0" y="257926"/>
                </a:cubicBezTo>
                <a:cubicBezTo>
                  <a:pt x="-2" y="183735"/>
                  <a:pt x="5889" y="155100"/>
                  <a:pt x="0" y="85975"/>
                </a:cubicBezTo>
                <a:close/>
              </a:path>
            </a:pathLst>
          </a:custGeom>
          <a:solidFill>
            <a:srgbClr val="7F7F7F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704653997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말풍선: 타원형 49">
            <a:extLst>
              <a:ext uri="{FF2B5EF4-FFF2-40B4-BE49-F238E27FC236}">
                <a16:creationId xmlns:a16="http://schemas.microsoft.com/office/drawing/2014/main" id="{2310E0AE-5AE3-298E-6911-F88477DEC6D2}"/>
              </a:ext>
            </a:extLst>
          </p:cNvPr>
          <p:cNvSpPr/>
          <p:nvPr/>
        </p:nvSpPr>
        <p:spPr>
          <a:xfrm>
            <a:off x="3998106" y="1232411"/>
            <a:ext cx="864565" cy="672241"/>
          </a:xfrm>
          <a:custGeom>
            <a:avLst/>
            <a:gdLst>
              <a:gd name="connsiteX0" fmla="*/ 440850 w 864565"/>
              <a:gd name="connsiteY0" fmla="*/ 748856 h 672241"/>
              <a:gd name="connsiteX1" fmla="*/ 356658 w 864565"/>
              <a:gd name="connsiteY1" fmla="*/ 667058 h 672241"/>
              <a:gd name="connsiteX2" fmla="*/ 3711 w 864565"/>
              <a:gd name="connsiteY2" fmla="*/ 292170 h 672241"/>
              <a:gd name="connsiteX3" fmla="*/ 425468 w 864565"/>
              <a:gd name="connsiteY3" fmla="*/ 41 h 672241"/>
              <a:gd name="connsiteX4" fmla="*/ 857365 w 864565"/>
              <a:gd name="connsiteY4" fmla="*/ 275029 h 672241"/>
              <a:gd name="connsiteX5" fmla="*/ 521603 w 864565"/>
              <a:gd name="connsiteY5" fmla="*/ 664988 h 672241"/>
              <a:gd name="connsiteX6" fmla="*/ 440850 w 864565"/>
              <a:gd name="connsiteY6" fmla="*/ 748856 h 672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4565" h="672241" fill="none" extrusionOk="0">
                <a:moveTo>
                  <a:pt x="440850" y="748856"/>
                </a:moveTo>
                <a:cubicBezTo>
                  <a:pt x="411350" y="732202"/>
                  <a:pt x="362277" y="684232"/>
                  <a:pt x="356658" y="667058"/>
                </a:cubicBezTo>
                <a:cubicBezTo>
                  <a:pt x="147200" y="630079"/>
                  <a:pt x="-18286" y="476668"/>
                  <a:pt x="3711" y="292170"/>
                </a:cubicBezTo>
                <a:cubicBezTo>
                  <a:pt x="38021" y="118188"/>
                  <a:pt x="242510" y="-7622"/>
                  <a:pt x="425468" y="41"/>
                </a:cubicBezTo>
                <a:cubicBezTo>
                  <a:pt x="611218" y="12337"/>
                  <a:pt x="815471" y="96970"/>
                  <a:pt x="857365" y="275029"/>
                </a:cubicBezTo>
                <a:cubicBezTo>
                  <a:pt x="934896" y="435281"/>
                  <a:pt x="741099" y="660142"/>
                  <a:pt x="521603" y="664988"/>
                </a:cubicBezTo>
                <a:cubicBezTo>
                  <a:pt x="511265" y="690345"/>
                  <a:pt x="462620" y="714235"/>
                  <a:pt x="440850" y="748856"/>
                </a:cubicBezTo>
                <a:close/>
              </a:path>
              <a:path w="864565" h="672241" stroke="0" extrusionOk="0">
                <a:moveTo>
                  <a:pt x="440850" y="748856"/>
                </a:moveTo>
                <a:cubicBezTo>
                  <a:pt x="436341" y="734223"/>
                  <a:pt x="373439" y="694247"/>
                  <a:pt x="356658" y="667058"/>
                </a:cubicBezTo>
                <a:cubicBezTo>
                  <a:pt x="129717" y="632309"/>
                  <a:pt x="-5474" y="489566"/>
                  <a:pt x="3711" y="292170"/>
                </a:cubicBezTo>
                <a:cubicBezTo>
                  <a:pt x="35717" y="124010"/>
                  <a:pt x="210672" y="32408"/>
                  <a:pt x="425468" y="41"/>
                </a:cubicBezTo>
                <a:cubicBezTo>
                  <a:pt x="641103" y="-8645"/>
                  <a:pt x="803765" y="119565"/>
                  <a:pt x="857365" y="275029"/>
                </a:cubicBezTo>
                <a:cubicBezTo>
                  <a:pt x="895221" y="450947"/>
                  <a:pt x="764965" y="612257"/>
                  <a:pt x="521603" y="664988"/>
                </a:cubicBezTo>
                <a:cubicBezTo>
                  <a:pt x="495649" y="680445"/>
                  <a:pt x="465511" y="726521"/>
                  <a:pt x="440850" y="748856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766162261">
                  <a:prstGeom prst="wedgeEllipseCallout">
                    <a:avLst>
                      <a:gd name="adj1" fmla="val 991"/>
                      <a:gd name="adj2" fmla="val 61397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rgbClr val="7F7F7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5" name="눈물 방울 64">
            <a:extLst>
              <a:ext uri="{FF2B5EF4-FFF2-40B4-BE49-F238E27FC236}">
                <a16:creationId xmlns:a16="http://schemas.microsoft.com/office/drawing/2014/main" id="{F2848B00-CFC0-16FF-C6CC-92BD6FBF6834}"/>
              </a:ext>
            </a:extLst>
          </p:cNvPr>
          <p:cNvSpPr/>
          <p:nvPr/>
        </p:nvSpPr>
        <p:spPr>
          <a:xfrm rot="18856752">
            <a:off x="4268748" y="1490679"/>
            <a:ext cx="332164" cy="334126"/>
          </a:xfrm>
          <a:prstGeom prst="teardrop">
            <a:avLst>
              <a:gd name="adj" fmla="val 151611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말풍선: 타원형 68">
            <a:extLst>
              <a:ext uri="{FF2B5EF4-FFF2-40B4-BE49-F238E27FC236}">
                <a16:creationId xmlns:a16="http://schemas.microsoft.com/office/drawing/2014/main" id="{0C52D0F4-2C68-9B58-42D6-F4F701F752B5}"/>
              </a:ext>
            </a:extLst>
          </p:cNvPr>
          <p:cNvSpPr/>
          <p:nvPr/>
        </p:nvSpPr>
        <p:spPr>
          <a:xfrm>
            <a:off x="8480418" y="3919859"/>
            <a:ext cx="864565" cy="672241"/>
          </a:xfrm>
          <a:custGeom>
            <a:avLst/>
            <a:gdLst>
              <a:gd name="connsiteX0" fmla="*/ 440850 w 864565"/>
              <a:gd name="connsiteY0" fmla="*/ 748856 h 672241"/>
              <a:gd name="connsiteX1" fmla="*/ 356658 w 864565"/>
              <a:gd name="connsiteY1" fmla="*/ 667058 h 672241"/>
              <a:gd name="connsiteX2" fmla="*/ 3711 w 864565"/>
              <a:gd name="connsiteY2" fmla="*/ 292170 h 672241"/>
              <a:gd name="connsiteX3" fmla="*/ 425468 w 864565"/>
              <a:gd name="connsiteY3" fmla="*/ 41 h 672241"/>
              <a:gd name="connsiteX4" fmla="*/ 857365 w 864565"/>
              <a:gd name="connsiteY4" fmla="*/ 275029 h 672241"/>
              <a:gd name="connsiteX5" fmla="*/ 521603 w 864565"/>
              <a:gd name="connsiteY5" fmla="*/ 664988 h 672241"/>
              <a:gd name="connsiteX6" fmla="*/ 440850 w 864565"/>
              <a:gd name="connsiteY6" fmla="*/ 748856 h 672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4565" h="672241" fill="none" extrusionOk="0">
                <a:moveTo>
                  <a:pt x="440850" y="748856"/>
                </a:moveTo>
                <a:cubicBezTo>
                  <a:pt x="411350" y="732202"/>
                  <a:pt x="362277" y="684232"/>
                  <a:pt x="356658" y="667058"/>
                </a:cubicBezTo>
                <a:cubicBezTo>
                  <a:pt x="147200" y="630079"/>
                  <a:pt x="-18286" y="476668"/>
                  <a:pt x="3711" y="292170"/>
                </a:cubicBezTo>
                <a:cubicBezTo>
                  <a:pt x="38021" y="118188"/>
                  <a:pt x="242510" y="-7622"/>
                  <a:pt x="425468" y="41"/>
                </a:cubicBezTo>
                <a:cubicBezTo>
                  <a:pt x="611218" y="12337"/>
                  <a:pt x="815471" y="96970"/>
                  <a:pt x="857365" y="275029"/>
                </a:cubicBezTo>
                <a:cubicBezTo>
                  <a:pt x="934896" y="435281"/>
                  <a:pt x="741099" y="660142"/>
                  <a:pt x="521603" y="664988"/>
                </a:cubicBezTo>
                <a:cubicBezTo>
                  <a:pt x="511265" y="690345"/>
                  <a:pt x="462620" y="714235"/>
                  <a:pt x="440850" y="748856"/>
                </a:cubicBezTo>
                <a:close/>
              </a:path>
              <a:path w="864565" h="672241" stroke="0" extrusionOk="0">
                <a:moveTo>
                  <a:pt x="440850" y="748856"/>
                </a:moveTo>
                <a:cubicBezTo>
                  <a:pt x="436341" y="734223"/>
                  <a:pt x="373439" y="694247"/>
                  <a:pt x="356658" y="667058"/>
                </a:cubicBezTo>
                <a:cubicBezTo>
                  <a:pt x="129717" y="632309"/>
                  <a:pt x="-5474" y="489566"/>
                  <a:pt x="3711" y="292170"/>
                </a:cubicBezTo>
                <a:cubicBezTo>
                  <a:pt x="35717" y="124010"/>
                  <a:pt x="210672" y="32408"/>
                  <a:pt x="425468" y="41"/>
                </a:cubicBezTo>
                <a:cubicBezTo>
                  <a:pt x="641103" y="-8645"/>
                  <a:pt x="803765" y="119565"/>
                  <a:pt x="857365" y="275029"/>
                </a:cubicBezTo>
                <a:cubicBezTo>
                  <a:pt x="895221" y="450947"/>
                  <a:pt x="764965" y="612257"/>
                  <a:pt x="521603" y="664988"/>
                </a:cubicBezTo>
                <a:cubicBezTo>
                  <a:pt x="495649" y="680445"/>
                  <a:pt x="465511" y="726521"/>
                  <a:pt x="440850" y="748856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766162261">
                  <a:prstGeom prst="wedgeEllipseCallout">
                    <a:avLst>
                      <a:gd name="adj1" fmla="val 991"/>
                      <a:gd name="adj2" fmla="val 61397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rgbClr val="7F7F7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0" name="눈물 방울 69">
            <a:extLst>
              <a:ext uri="{FF2B5EF4-FFF2-40B4-BE49-F238E27FC236}">
                <a16:creationId xmlns:a16="http://schemas.microsoft.com/office/drawing/2014/main" id="{B807EC27-8801-C49E-9C24-DCEA7C2FA2C7}"/>
              </a:ext>
            </a:extLst>
          </p:cNvPr>
          <p:cNvSpPr/>
          <p:nvPr/>
        </p:nvSpPr>
        <p:spPr>
          <a:xfrm rot="18856752">
            <a:off x="8751060" y="4178127"/>
            <a:ext cx="332164" cy="334126"/>
          </a:xfrm>
          <a:prstGeom prst="teardrop">
            <a:avLst>
              <a:gd name="adj" fmla="val 151611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296A817-AE02-F256-0E38-778FCD9E84D4}"/>
              </a:ext>
            </a:extLst>
          </p:cNvPr>
          <p:cNvSpPr txBox="1"/>
          <p:nvPr/>
        </p:nvSpPr>
        <p:spPr>
          <a:xfrm>
            <a:off x="9453815" y="3896371"/>
            <a:ext cx="19543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현재 컵 안에</a:t>
            </a:r>
            <a:endParaRPr lang="en-US" altLang="ko-KR" sz="2400" dirty="0">
              <a:solidFill>
                <a:srgbClr val="7F7F7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ko-KR" altLang="en-US" sz="240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샷이 담겨있음</a:t>
            </a:r>
            <a:r>
              <a:rPr lang="en-US" altLang="ko-KR" sz="240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</a:t>
            </a:r>
            <a:endParaRPr lang="ko-KR" altLang="en-US" sz="2400" dirty="0">
              <a:solidFill>
                <a:srgbClr val="7F7F7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D8F43B7-126C-B41D-BACA-BBB5B9703E84}"/>
              </a:ext>
            </a:extLst>
          </p:cNvPr>
          <p:cNvSpPr txBox="1"/>
          <p:nvPr/>
        </p:nvSpPr>
        <p:spPr>
          <a:xfrm>
            <a:off x="6480795" y="5689506"/>
            <a:ext cx="1622624" cy="461665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Score: 30</a:t>
            </a:r>
            <a:endParaRPr lang="ko-KR" altLang="en-US" sz="24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3DC4C55-4789-C771-7084-284C6BC1EF1D}"/>
              </a:ext>
            </a:extLst>
          </p:cNvPr>
          <p:cNvSpPr txBox="1"/>
          <p:nvPr/>
        </p:nvSpPr>
        <p:spPr>
          <a:xfrm>
            <a:off x="9140991" y="5662252"/>
            <a:ext cx="17187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현재 점수</a:t>
            </a:r>
          </a:p>
        </p:txBody>
      </p:sp>
      <p:sp>
        <p:nvSpPr>
          <p:cNvPr id="76" name="화살표: 오른쪽 75">
            <a:extLst>
              <a:ext uri="{FF2B5EF4-FFF2-40B4-BE49-F238E27FC236}">
                <a16:creationId xmlns:a16="http://schemas.microsoft.com/office/drawing/2014/main" id="{8CFED68E-E0F8-0B3B-9D16-163C03E2D0FC}"/>
              </a:ext>
            </a:extLst>
          </p:cNvPr>
          <p:cNvSpPr/>
          <p:nvPr/>
        </p:nvSpPr>
        <p:spPr>
          <a:xfrm flipH="1">
            <a:off x="8230630" y="5782690"/>
            <a:ext cx="812800" cy="343901"/>
          </a:xfrm>
          <a:custGeom>
            <a:avLst/>
            <a:gdLst>
              <a:gd name="connsiteX0" fmla="*/ 0 w 812800"/>
              <a:gd name="connsiteY0" fmla="*/ 85975 h 343901"/>
              <a:gd name="connsiteX1" fmla="*/ 326834 w 812800"/>
              <a:gd name="connsiteY1" fmla="*/ 85975 h 343901"/>
              <a:gd name="connsiteX2" fmla="*/ 640850 w 812800"/>
              <a:gd name="connsiteY2" fmla="*/ 85975 h 343901"/>
              <a:gd name="connsiteX3" fmla="*/ 640850 w 812800"/>
              <a:gd name="connsiteY3" fmla="*/ 0 h 343901"/>
              <a:gd name="connsiteX4" fmla="*/ 812800 w 812800"/>
              <a:gd name="connsiteY4" fmla="*/ 171951 h 343901"/>
              <a:gd name="connsiteX5" fmla="*/ 640850 w 812800"/>
              <a:gd name="connsiteY5" fmla="*/ 343901 h 343901"/>
              <a:gd name="connsiteX6" fmla="*/ 640850 w 812800"/>
              <a:gd name="connsiteY6" fmla="*/ 257926 h 343901"/>
              <a:gd name="connsiteX7" fmla="*/ 320425 w 812800"/>
              <a:gd name="connsiteY7" fmla="*/ 257926 h 343901"/>
              <a:gd name="connsiteX8" fmla="*/ 0 w 812800"/>
              <a:gd name="connsiteY8" fmla="*/ 257926 h 343901"/>
              <a:gd name="connsiteX9" fmla="*/ 0 w 812800"/>
              <a:gd name="connsiteY9" fmla="*/ 85975 h 343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12800" h="343901" fill="none" extrusionOk="0">
                <a:moveTo>
                  <a:pt x="0" y="85975"/>
                </a:moveTo>
                <a:cubicBezTo>
                  <a:pt x="85197" y="81533"/>
                  <a:pt x="253744" y="93088"/>
                  <a:pt x="326834" y="85975"/>
                </a:cubicBezTo>
                <a:cubicBezTo>
                  <a:pt x="399924" y="78862"/>
                  <a:pt x="520409" y="97125"/>
                  <a:pt x="640850" y="85975"/>
                </a:cubicBezTo>
                <a:cubicBezTo>
                  <a:pt x="631665" y="65127"/>
                  <a:pt x="649576" y="24897"/>
                  <a:pt x="640850" y="0"/>
                </a:cubicBezTo>
                <a:cubicBezTo>
                  <a:pt x="701813" y="33060"/>
                  <a:pt x="774287" y="134835"/>
                  <a:pt x="812800" y="171951"/>
                </a:cubicBezTo>
                <a:cubicBezTo>
                  <a:pt x="776362" y="209776"/>
                  <a:pt x="703323" y="260164"/>
                  <a:pt x="640850" y="343901"/>
                </a:cubicBezTo>
                <a:cubicBezTo>
                  <a:pt x="630928" y="324039"/>
                  <a:pt x="650663" y="286398"/>
                  <a:pt x="640850" y="257926"/>
                </a:cubicBezTo>
                <a:cubicBezTo>
                  <a:pt x="554050" y="286605"/>
                  <a:pt x="403699" y="229762"/>
                  <a:pt x="320425" y="257926"/>
                </a:cubicBezTo>
                <a:cubicBezTo>
                  <a:pt x="237151" y="286090"/>
                  <a:pt x="141554" y="257068"/>
                  <a:pt x="0" y="257926"/>
                </a:cubicBezTo>
                <a:cubicBezTo>
                  <a:pt x="-17135" y="190691"/>
                  <a:pt x="1701" y="156978"/>
                  <a:pt x="0" y="85975"/>
                </a:cubicBezTo>
                <a:close/>
              </a:path>
              <a:path w="812800" h="343901" stroke="0" extrusionOk="0">
                <a:moveTo>
                  <a:pt x="0" y="85975"/>
                </a:moveTo>
                <a:cubicBezTo>
                  <a:pt x="80400" y="49361"/>
                  <a:pt x="251198" y="108161"/>
                  <a:pt x="320425" y="85975"/>
                </a:cubicBezTo>
                <a:cubicBezTo>
                  <a:pt x="389653" y="63789"/>
                  <a:pt x="537641" y="115431"/>
                  <a:pt x="640850" y="85975"/>
                </a:cubicBezTo>
                <a:cubicBezTo>
                  <a:pt x="630661" y="55661"/>
                  <a:pt x="649484" y="22861"/>
                  <a:pt x="640850" y="0"/>
                </a:cubicBezTo>
                <a:cubicBezTo>
                  <a:pt x="715137" y="59441"/>
                  <a:pt x="724776" y="90087"/>
                  <a:pt x="812800" y="171951"/>
                </a:cubicBezTo>
                <a:cubicBezTo>
                  <a:pt x="757896" y="249846"/>
                  <a:pt x="699125" y="256133"/>
                  <a:pt x="640850" y="343901"/>
                </a:cubicBezTo>
                <a:cubicBezTo>
                  <a:pt x="631223" y="304722"/>
                  <a:pt x="644208" y="295851"/>
                  <a:pt x="640850" y="257926"/>
                </a:cubicBezTo>
                <a:cubicBezTo>
                  <a:pt x="498136" y="279141"/>
                  <a:pt x="399470" y="248609"/>
                  <a:pt x="314017" y="257926"/>
                </a:cubicBezTo>
                <a:cubicBezTo>
                  <a:pt x="228564" y="267243"/>
                  <a:pt x="62892" y="223930"/>
                  <a:pt x="0" y="257926"/>
                </a:cubicBezTo>
                <a:cubicBezTo>
                  <a:pt x="-2" y="183735"/>
                  <a:pt x="5889" y="155100"/>
                  <a:pt x="0" y="85975"/>
                </a:cubicBezTo>
                <a:close/>
              </a:path>
            </a:pathLst>
          </a:custGeom>
          <a:solidFill>
            <a:srgbClr val="7F7F7F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704653997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949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0025" y="200024"/>
            <a:ext cx="11753850" cy="6486525"/>
            <a:chOff x="200025" y="200024"/>
            <a:chExt cx="11753850" cy="648652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200025" y="200024"/>
              <a:ext cx="11753850" cy="6486525"/>
            </a:xfrm>
            <a:prstGeom prst="round2SameRect">
              <a:avLst>
                <a:gd name="adj1" fmla="val 981"/>
                <a:gd name="adj2" fmla="val 0"/>
              </a:avLst>
            </a:prstGeom>
            <a:gradFill>
              <a:gsLst>
                <a:gs pos="8000">
                  <a:srgbClr val="B7D4E7"/>
                </a:gs>
                <a:gs pos="2000">
                  <a:srgbClr val="9BC1DA"/>
                </a:gs>
                <a:gs pos="29000">
                  <a:srgbClr val="D6E9F5"/>
                </a:gs>
                <a:gs pos="29000">
                  <a:srgbClr val="B3D7EC"/>
                </a:gs>
              </a:gsLst>
              <a:lin ang="5400000" scaled="1"/>
            </a:gradFill>
            <a:ln w="6350">
              <a:solidFill>
                <a:schemeClr val="tx1"/>
              </a:solidFill>
            </a:ln>
            <a:effectLst>
              <a:outerShdw blurRad="2032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91525" y="475764"/>
              <a:ext cx="360000" cy="360000"/>
              <a:chOff x="291525" y="577238"/>
              <a:chExt cx="360000" cy="360000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291525" y="577238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33000">
                    <a:srgbClr val="00AAD5"/>
                  </a:gs>
                  <a:gs pos="100000">
                    <a:srgbClr val="0094C9"/>
                  </a:gs>
                </a:gsLst>
                <a:path path="shape">
                  <a:fillToRect l="50000" t="50000" r="50000" b="50000"/>
                </a:path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>
                <a:off x="391049" y="695832"/>
                <a:ext cx="180000" cy="122813"/>
                <a:chOff x="391553" y="695240"/>
                <a:chExt cx="180000" cy="122813"/>
              </a:xfrm>
            </p:grpSpPr>
            <p:sp>
              <p:nvSpPr>
                <p:cNvPr id="10" name="L 도형 9"/>
                <p:cNvSpPr/>
                <p:nvPr/>
              </p:nvSpPr>
              <p:spPr>
                <a:xfrm rot="2700000">
                  <a:off x="391555" y="695240"/>
                  <a:ext cx="122813" cy="122813"/>
                </a:xfrm>
                <a:prstGeom prst="corner">
                  <a:avLst>
                    <a:gd name="adj1" fmla="val 28070"/>
                    <a:gd name="adj2" fmla="val 2585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" name="직사각형 10"/>
                <p:cNvSpPr/>
                <p:nvPr/>
              </p:nvSpPr>
              <p:spPr>
                <a:xfrm>
                  <a:off x="391553" y="734476"/>
                  <a:ext cx="180000" cy="3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23" name="그룹 22"/>
            <p:cNvGrpSpPr/>
            <p:nvPr/>
          </p:nvGrpSpPr>
          <p:grpSpPr>
            <a:xfrm>
              <a:off x="733972" y="504669"/>
              <a:ext cx="288000" cy="288000"/>
              <a:chOff x="743025" y="606143"/>
              <a:chExt cx="288000" cy="288000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743025" y="606143"/>
                <a:ext cx="288000" cy="288000"/>
              </a:xfrm>
              <a:prstGeom prst="ellipse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자유형 21"/>
              <p:cNvSpPr/>
              <p:nvPr/>
            </p:nvSpPr>
            <p:spPr>
              <a:xfrm flipH="1">
                <a:off x="807038" y="690774"/>
                <a:ext cx="161093" cy="140662"/>
              </a:xfrm>
              <a:custGeom>
                <a:avLst/>
                <a:gdLst>
                  <a:gd name="connsiteX0" fmla="*/ 76368 w 174921"/>
                  <a:gd name="connsiteY0" fmla="*/ 0 h 152736"/>
                  <a:gd name="connsiteX1" fmla="*/ 0 w 174921"/>
                  <a:gd name="connsiteY1" fmla="*/ 76368 h 152736"/>
                  <a:gd name="connsiteX2" fmla="*/ 76368 w 174921"/>
                  <a:gd name="connsiteY2" fmla="*/ 152736 h 152736"/>
                  <a:gd name="connsiteX3" fmla="*/ 102566 w 174921"/>
                  <a:gd name="connsiteY3" fmla="*/ 126537 h 152736"/>
                  <a:gd name="connsiteX4" fmla="*/ 66366 w 174921"/>
                  <a:gd name="connsiteY4" fmla="*/ 90337 h 152736"/>
                  <a:gd name="connsiteX5" fmla="*/ 174921 w 174921"/>
                  <a:gd name="connsiteY5" fmla="*/ 90337 h 152736"/>
                  <a:gd name="connsiteX6" fmla="*/ 174921 w 174921"/>
                  <a:gd name="connsiteY6" fmla="*/ 54337 h 152736"/>
                  <a:gd name="connsiteX7" fmla="*/ 71040 w 174921"/>
                  <a:gd name="connsiteY7" fmla="*/ 54337 h 152736"/>
                  <a:gd name="connsiteX8" fmla="*/ 100872 w 174921"/>
                  <a:gd name="connsiteY8" fmla="*/ 24505 h 152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4921" h="152736">
                    <a:moveTo>
                      <a:pt x="76368" y="0"/>
                    </a:moveTo>
                    <a:lnTo>
                      <a:pt x="0" y="76368"/>
                    </a:lnTo>
                    <a:lnTo>
                      <a:pt x="76368" y="152736"/>
                    </a:lnTo>
                    <a:lnTo>
                      <a:pt x="102566" y="126537"/>
                    </a:lnTo>
                    <a:lnTo>
                      <a:pt x="66366" y="90337"/>
                    </a:lnTo>
                    <a:lnTo>
                      <a:pt x="174921" y="90337"/>
                    </a:lnTo>
                    <a:lnTo>
                      <a:pt x="174921" y="54337"/>
                    </a:lnTo>
                    <a:lnTo>
                      <a:pt x="71040" y="54337"/>
                    </a:lnTo>
                    <a:lnTo>
                      <a:pt x="100872" y="24505"/>
                    </a:lnTo>
                    <a:close/>
                  </a:path>
                </a:pathLst>
              </a:custGeom>
              <a:solidFill>
                <a:srgbClr val="EBF3FA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8055984" y="489670"/>
              <a:ext cx="1820094" cy="4026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ko-KR" altLang="en-US" sz="2800" kern="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개발 범위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9876078" y="488262"/>
              <a:ext cx="398222" cy="404035"/>
            </a:xfrm>
            <a:prstGeom prst="rect">
              <a:avLst/>
            </a:prstGeom>
            <a:gradFill flip="none" rotWithShape="1">
              <a:gsLst>
                <a:gs pos="0">
                  <a:srgbClr val="D6E9F5"/>
                </a:gs>
                <a:gs pos="100000">
                  <a:srgbClr val="B3D7EC"/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10554660" y="271668"/>
              <a:ext cx="1077857" cy="516319"/>
              <a:chOff x="10554660" y="309768"/>
              <a:chExt cx="1077857" cy="516319"/>
            </a:xfrm>
          </p:grpSpPr>
          <p:sp>
            <p:nvSpPr>
              <p:cNvPr id="33" name="모서리가 둥근 직사각형 32"/>
              <p:cNvSpPr/>
              <p:nvPr/>
            </p:nvSpPr>
            <p:spPr>
              <a:xfrm>
                <a:off x="10554660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모서리가 둥근 직사각형 33"/>
              <p:cNvSpPr/>
              <p:nvPr/>
            </p:nvSpPr>
            <p:spPr>
              <a:xfrm>
                <a:off x="10626104" y="385788"/>
                <a:ext cx="180000" cy="36000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모서리가 둥근 직사각형 34"/>
              <p:cNvSpPr/>
              <p:nvPr/>
            </p:nvSpPr>
            <p:spPr>
              <a:xfrm>
                <a:off x="10932144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액자 35"/>
              <p:cNvSpPr/>
              <p:nvPr/>
            </p:nvSpPr>
            <p:spPr>
              <a:xfrm>
                <a:off x="11041116" y="345281"/>
                <a:ext cx="104943" cy="76507"/>
              </a:xfrm>
              <a:prstGeom prst="frame">
                <a:avLst>
                  <a:gd name="adj1" fmla="val 34286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>
                <a:off x="11309628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50000">
                    <a:srgbClr val="FA9E93"/>
                  </a:gs>
                  <a:gs pos="50000">
                    <a:srgbClr val="E66958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덧셈 기호 37"/>
              <p:cNvSpPr/>
              <p:nvPr/>
            </p:nvSpPr>
            <p:spPr>
              <a:xfrm rot="2700000">
                <a:off x="11402111" y="320249"/>
                <a:ext cx="137922" cy="137922"/>
              </a:xfrm>
              <a:prstGeom prst="mathPlus">
                <a:avLst>
                  <a:gd name="adj1" fmla="val 15175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Freeform 9"/>
              <p:cNvSpPr>
                <a:spLocks noEditPoints="1"/>
              </p:cNvSpPr>
              <p:nvPr/>
            </p:nvSpPr>
            <p:spPr bwMode="auto">
              <a:xfrm>
                <a:off x="11449385" y="647299"/>
                <a:ext cx="178924" cy="178788"/>
              </a:xfrm>
              <a:custGeom>
                <a:avLst/>
                <a:gdLst>
                  <a:gd name="T0" fmla="*/ 11090 w 13233"/>
                  <a:gd name="T1" fmla="*/ 4455 h 13229"/>
                  <a:gd name="T2" fmla="*/ 11990 w 13233"/>
                  <a:gd name="T3" fmla="*/ 2957 h 13229"/>
                  <a:gd name="T4" fmla="*/ 11323 w 13233"/>
                  <a:gd name="T5" fmla="*/ 1949 h 13229"/>
                  <a:gd name="T6" fmla="*/ 10821 w 13233"/>
                  <a:gd name="T7" fmla="*/ 1758 h 13229"/>
                  <a:gd name="T8" fmla="*/ 9177 w 13233"/>
                  <a:gd name="T9" fmla="*/ 2363 h 13229"/>
                  <a:gd name="T10" fmla="*/ 7918 w 13233"/>
                  <a:gd name="T11" fmla="*/ 1831 h 13229"/>
                  <a:gd name="T12" fmla="*/ 7428 w 13233"/>
                  <a:gd name="T13" fmla="*/ 171 h 13229"/>
                  <a:gd name="T14" fmla="*/ 6230 w 13233"/>
                  <a:gd name="T15" fmla="*/ 0 h 13229"/>
                  <a:gd name="T16" fmla="*/ 5755 w 13233"/>
                  <a:gd name="T17" fmla="*/ 248 h 13229"/>
                  <a:gd name="T18" fmla="*/ 5163 w 13233"/>
                  <a:gd name="T19" fmla="*/ 1878 h 13229"/>
                  <a:gd name="T20" fmla="*/ 4128 w 13233"/>
                  <a:gd name="T21" fmla="*/ 2332 h 13229"/>
                  <a:gd name="T22" fmla="*/ 2648 w 13233"/>
                  <a:gd name="T23" fmla="*/ 1511 h 13229"/>
                  <a:gd name="T24" fmla="*/ 1681 w 13233"/>
                  <a:gd name="T25" fmla="*/ 2236 h 13229"/>
                  <a:gd name="T26" fmla="*/ 1521 w 13233"/>
                  <a:gd name="T27" fmla="*/ 2748 h 13229"/>
                  <a:gd name="T28" fmla="*/ 2245 w 13233"/>
                  <a:gd name="T29" fmla="*/ 4292 h 13229"/>
                  <a:gd name="T30" fmla="*/ 1832 w 13233"/>
                  <a:gd name="T31" fmla="*/ 5339 h 13229"/>
                  <a:gd name="T32" fmla="*/ 171 w 13233"/>
                  <a:gd name="T33" fmla="*/ 5811 h 13229"/>
                  <a:gd name="T34" fmla="*/ 0 w 13233"/>
                  <a:gd name="T35" fmla="*/ 7007 h 13229"/>
                  <a:gd name="T36" fmla="*/ 248 w 13233"/>
                  <a:gd name="T37" fmla="*/ 7483 h 13229"/>
                  <a:gd name="T38" fmla="*/ 1941 w 13233"/>
                  <a:gd name="T39" fmla="*/ 8249 h 13229"/>
                  <a:gd name="T40" fmla="*/ 1331 w 13233"/>
                  <a:gd name="T41" fmla="*/ 10120 h 13229"/>
                  <a:gd name="T42" fmla="*/ 1397 w 13233"/>
                  <a:gd name="T43" fmla="*/ 10695 h 13229"/>
                  <a:gd name="T44" fmla="*/ 2254 w 13233"/>
                  <a:gd name="T45" fmla="*/ 11503 h 13229"/>
                  <a:gd name="T46" fmla="*/ 3830 w 13233"/>
                  <a:gd name="T47" fmla="*/ 10713 h 13229"/>
                  <a:gd name="T48" fmla="*/ 4905 w 13233"/>
                  <a:gd name="T49" fmla="*/ 11265 h 13229"/>
                  <a:gd name="T50" fmla="*/ 5704 w 13233"/>
                  <a:gd name="T51" fmla="*/ 12894 h 13229"/>
                  <a:gd name="T52" fmla="*/ 6177 w 13233"/>
                  <a:gd name="T53" fmla="*/ 13228 h 13229"/>
                  <a:gd name="T54" fmla="*/ 7351 w 13233"/>
                  <a:gd name="T55" fmla="*/ 13123 h 13229"/>
                  <a:gd name="T56" fmla="*/ 7807 w 13233"/>
                  <a:gd name="T57" fmla="*/ 11428 h 13229"/>
                  <a:gd name="T58" fmla="*/ 8775 w 13233"/>
                  <a:gd name="T59" fmla="*/ 11080 h 13229"/>
                  <a:gd name="T60" fmla="*/ 10429 w 13233"/>
                  <a:gd name="T61" fmla="*/ 11726 h 13229"/>
                  <a:gd name="T62" fmla="*/ 11000 w 13233"/>
                  <a:gd name="T63" fmla="*/ 11627 h 13229"/>
                  <a:gd name="T64" fmla="*/ 11755 w 13233"/>
                  <a:gd name="T65" fmla="*/ 10723 h 13229"/>
                  <a:gd name="T66" fmla="*/ 10864 w 13233"/>
                  <a:gd name="T67" fmla="*/ 9182 h 13229"/>
                  <a:gd name="T68" fmla="*/ 11303 w 13233"/>
                  <a:gd name="T69" fmla="*/ 8253 h 13229"/>
                  <a:gd name="T70" fmla="*/ 12898 w 13233"/>
                  <a:gd name="T71" fmla="*/ 7533 h 13229"/>
                  <a:gd name="T72" fmla="*/ 13232 w 13233"/>
                  <a:gd name="T73" fmla="*/ 7060 h 13229"/>
                  <a:gd name="T74" fmla="*/ 13126 w 13233"/>
                  <a:gd name="T75" fmla="*/ 5887 h 13229"/>
                  <a:gd name="T76" fmla="*/ 6637 w 13233"/>
                  <a:gd name="T77" fmla="*/ 9096 h 13229"/>
                  <a:gd name="T78" fmla="*/ 5958 w 13233"/>
                  <a:gd name="T79" fmla="*/ 9002 h 13229"/>
                  <a:gd name="T80" fmla="*/ 5300 w 13233"/>
                  <a:gd name="T81" fmla="*/ 8705 h 13229"/>
                  <a:gd name="T82" fmla="*/ 4761 w 13233"/>
                  <a:gd name="T83" fmla="*/ 8239 h 13229"/>
                  <a:gd name="T84" fmla="*/ 4375 w 13233"/>
                  <a:gd name="T85" fmla="*/ 7635 h 13229"/>
                  <a:gd name="T86" fmla="*/ 4176 w 13233"/>
                  <a:gd name="T87" fmla="*/ 6931 h 13229"/>
                  <a:gd name="T88" fmla="*/ 4176 w 13233"/>
                  <a:gd name="T89" fmla="*/ 6299 h 13229"/>
                  <a:gd name="T90" fmla="*/ 4375 w 13233"/>
                  <a:gd name="T91" fmla="*/ 5594 h 13229"/>
                  <a:gd name="T92" fmla="*/ 4761 w 13233"/>
                  <a:gd name="T93" fmla="*/ 4992 h 13229"/>
                  <a:gd name="T94" fmla="*/ 5300 w 13233"/>
                  <a:gd name="T95" fmla="*/ 4525 h 13229"/>
                  <a:gd name="T96" fmla="*/ 5958 w 13233"/>
                  <a:gd name="T97" fmla="*/ 4228 h 13229"/>
                  <a:gd name="T98" fmla="*/ 6637 w 13233"/>
                  <a:gd name="T99" fmla="*/ 4135 h 13229"/>
                  <a:gd name="T100" fmla="*/ 7316 w 13233"/>
                  <a:gd name="T101" fmla="*/ 4228 h 13229"/>
                  <a:gd name="T102" fmla="*/ 7974 w 13233"/>
                  <a:gd name="T103" fmla="*/ 4525 h 13229"/>
                  <a:gd name="T104" fmla="*/ 8513 w 13233"/>
                  <a:gd name="T105" fmla="*/ 4992 h 13229"/>
                  <a:gd name="T106" fmla="*/ 8899 w 13233"/>
                  <a:gd name="T107" fmla="*/ 5594 h 13229"/>
                  <a:gd name="T108" fmla="*/ 9098 w 13233"/>
                  <a:gd name="T109" fmla="*/ 6299 h 13229"/>
                  <a:gd name="T110" fmla="*/ 9098 w 13233"/>
                  <a:gd name="T111" fmla="*/ 6931 h 13229"/>
                  <a:gd name="T112" fmla="*/ 8899 w 13233"/>
                  <a:gd name="T113" fmla="*/ 7635 h 13229"/>
                  <a:gd name="T114" fmla="*/ 8513 w 13233"/>
                  <a:gd name="T115" fmla="*/ 8239 h 13229"/>
                  <a:gd name="T116" fmla="*/ 7974 w 13233"/>
                  <a:gd name="T117" fmla="*/ 8705 h 13229"/>
                  <a:gd name="T118" fmla="*/ 7316 w 13233"/>
                  <a:gd name="T119" fmla="*/ 9002 h 13229"/>
                  <a:gd name="T120" fmla="*/ 6637 w 13233"/>
                  <a:gd name="T121" fmla="*/ 9096 h 13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233" h="13229">
                    <a:moveTo>
                      <a:pt x="12749" y="5652"/>
                    </a:moveTo>
                    <a:lnTo>
                      <a:pt x="11437" y="5433"/>
                    </a:lnTo>
                    <a:lnTo>
                      <a:pt x="11401" y="5288"/>
                    </a:lnTo>
                    <a:lnTo>
                      <a:pt x="11313" y="5002"/>
                    </a:lnTo>
                    <a:lnTo>
                      <a:pt x="11209" y="4725"/>
                    </a:lnTo>
                    <a:lnTo>
                      <a:pt x="11090" y="4455"/>
                    </a:lnTo>
                    <a:lnTo>
                      <a:pt x="11023" y="4324"/>
                    </a:lnTo>
                    <a:lnTo>
                      <a:pt x="11862" y="3285"/>
                    </a:lnTo>
                    <a:lnTo>
                      <a:pt x="11894" y="3243"/>
                    </a:lnTo>
                    <a:lnTo>
                      <a:pt x="11944" y="3152"/>
                    </a:lnTo>
                    <a:lnTo>
                      <a:pt x="11976" y="3056"/>
                    </a:lnTo>
                    <a:lnTo>
                      <a:pt x="11990" y="2957"/>
                    </a:lnTo>
                    <a:lnTo>
                      <a:pt x="11988" y="2857"/>
                    </a:lnTo>
                    <a:lnTo>
                      <a:pt x="11968" y="2759"/>
                    </a:lnTo>
                    <a:lnTo>
                      <a:pt x="11931" y="2664"/>
                    </a:lnTo>
                    <a:lnTo>
                      <a:pt x="11878" y="2577"/>
                    </a:lnTo>
                    <a:lnTo>
                      <a:pt x="11844" y="2536"/>
                    </a:lnTo>
                    <a:lnTo>
                      <a:pt x="11323" y="1949"/>
                    </a:lnTo>
                    <a:lnTo>
                      <a:pt x="11287" y="1910"/>
                    </a:lnTo>
                    <a:lnTo>
                      <a:pt x="11205" y="1847"/>
                    </a:lnTo>
                    <a:lnTo>
                      <a:pt x="11115" y="1800"/>
                    </a:lnTo>
                    <a:lnTo>
                      <a:pt x="11020" y="1769"/>
                    </a:lnTo>
                    <a:lnTo>
                      <a:pt x="10921" y="1754"/>
                    </a:lnTo>
                    <a:lnTo>
                      <a:pt x="10821" y="1758"/>
                    </a:lnTo>
                    <a:lnTo>
                      <a:pt x="10722" y="1779"/>
                    </a:lnTo>
                    <a:lnTo>
                      <a:pt x="10627" y="1816"/>
                    </a:lnTo>
                    <a:lnTo>
                      <a:pt x="10581" y="1844"/>
                    </a:lnTo>
                    <a:lnTo>
                      <a:pt x="9460" y="2548"/>
                    </a:lnTo>
                    <a:lnTo>
                      <a:pt x="9367" y="2484"/>
                    </a:lnTo>
                    <a:lnTo>
                      <a:pt x="9177" y="2363"/>
                    </a:lnTo>
                    <a:lnTo>
                      <a:pt x="8980" y="2251"/>
                    </a:lnTo>
                    <a:lnTo>
                      <a:pt x="8778" y="2148"/>
                    </a:lnTo>
                    <a:lnTo>
                      <a:pt x="8570" y="2055"/>
                    </a:lnTo>
                    <a:lnTo>
                      <a:pt x="8358" y="1970"/>
                    </a:lnTo>
                    <a:lnTo>
                      <a:pt x="8141" y="1896"/>
                    </a:lnTo>
                    <a:lnTo>
                      <a:pt x="7918" y="1831"/>
                    </a:lnTo>
                    <a:lnTo>
                      <a:pt x="7807" y="1802"/>
                    </a:lnTo>
                    <a:lnTo>
                      <a:pt x="7587" y="484"/>
                    </a:lnTo>
                    <a:lnTo>
                      <a:pt x="7577" y="432"/>
                    </a:lnTo>
                    <a:lnTo>
                      <a:pt x="7542" y="336"/>
                    </a:lnTo>
                    <a:lnTo>
                      <a:pt x="7492" y="248"/>
                    </a:lnTo>
                    <a:lnTo>
                      <a:pt x="7428" y="171"/>
                    </a:lnTo>
                    <a:lnTo>
                      <a:pt x="7351" y="107"/>
                    </a:lnTo>
                    <a:lnTo>
                      <a:pt x="7265" y="56"/>
                    </a:lnTo>
                    <a:lnTo>
                      <a:pt x="7171" y="20"/>
                    </a:lnTo>
                    <a:lnTo>
                      <a:pt x="7069" y="3"/>
                    </a:lnTo>
                    <a:lnTo>
                      <a:pt x="7016" y="0"/>
                    </a:lnTo>
                    <a:lnTo>
                      <a:pt x="6230" y="0"/>
                    </a:lnTo>
                    <a:lnTo>
                      <a:pt x="6177" y="3"/>
                    </a:lnTo>
                    <a:lnTo>
                      <a:pt x="6076" y="20"/>
                    </a:lnTo>
                    <a:lnTo>
                      <a:pt x="5981" y="56"/>
                    </a:lnTo>
                    <a:lnTo>
                      <a:pt x="5895" y="107"/>
                    </a:lnTo>
                    <a:lnTo>
                      <a:pt x="5818" y="171"/>
                    </a:lnTo>
                    <a:lnTo>
                      <a:pt x="5755" y="248"/>
                    </a:lnTo>
                    <a:lnTo>
                      <a:pt x="5704" y="336"/>
                    </a:lnTo>
                    <a:lnTo>
                      <a:pt x="5670" y="432"/>
                    </a:lnTo>
                    <a:lnTo>
                      <a:pt x="5660" y="484"/>
                    </a:lnTo>
                    <a:lnTo>
                      <a:pt x="5440" y="1802"/>
                    </a:lnTo>
                    <a:lnTo>
                      <a:pt x="5347" y="1825"/>
                    </a:lnTo>
                    <a:lnTo>
                      <a:pt x="5163" y="1878"/>
                    </a:lnTo>
                    <a:lnTo>
                      <a:pt x="4982" y="1938"/>
                    </a:lnTo>
                    <a:lnTo>
                      <a:pt x="4805" y="2003"/>
                    </a:lnTo>
                    <a:lnTo>
                      <a:pt x="4630" y="2077"/>
                    </a:lnTo>
                    <a:lnTo>
                      <a:pt x="4459" y="2155"/>
                    </a:lnTo>
                    <a:lnTo>
                      <a:pt x="4292" y="2240"/>
                    </a:lnTo>
                    <a:lnTo>
                      <a:pt x="4128" y="2332"/>
                    </a:lnTo>
                    <a:lnTo>
                      <a:pt x="4048" y="2380"/>
                    </a:lnTo>
                    <a:lnTo>
                      <a:pt x="2982" y="1619"/>
                    </a:lnTo>
                    <a:lnTo>
                      <a:pt x="2939" y="1590"/>
                    </a:lnTo>
                    <a:lnTo>
                      <a:pt x="2845" y="1546"/>
                    </a:lnTo>
                    <a:lnTo>
                      <a:pt x="2748" y="1521"/>
                    </a:lnTo>
                    <a:lnTo>
                      <a:pt x="2648" y="1511"/>
                    </a:lnTo>
                    <a:lnTo>
                      <a:pt x="2549" y="1520"/>
                    </a:lnTo>
                    <a:lnTo>
                      <a:pt x="2451" y="1545"/>
                    </a:lnTo>
                    <a:lnTo>
                      <a:pt x="2359" y="1586"/>
                    </a:lnTo>
                    <a:lnTo>
                      <a:pt x="2275" y="1645"/>
                    </a:lnTo>
                    <a:lnTo>
                      <a:pt x="2236" y="1681"/>
                    </a:lnTo>
                    <a:lnTo>
                      <a:pt x="1681" y="2236"/>
                    </a:lnTo>
                    <a:lnTo>
                      <a:pt x="1645" y="2275"/>
                    </a:lnTo>
                    <a:lnTo>
                      <a:pt x="1586" y="2360"/>
                    </a:lnTo>
                    <a:lnTo>
                      <a:pt x="1545" y="2452"/>
                    </a:lnTo>
                    <a:lnTo>
                      <a:pt x="1520" y="2548"/>
                    </a:lnTo>
                    <a:lnTo>
                      <a:pt x="1511" y="2648"/>
                    </a:lnTo>
                    <a:lnTo>
                      <a:pt x="1521" y="2748"/>
                    </a:lnTo>
                    <a:lnTo>
                      <a:pt x="1546" y="2845"/>
                    </a:lnTo>
                    <a:lnTo>
                      <a:pt x="1591" y="2938"/>
                    </a:lnTo>
                    <a:lnTo>
                      <a:pt x="1620" y="2982"/>
                    </a:lnTo>
                    <a:lnTo>
                      <a:pt x="2382" y="4050"/>
                    </a:lnTo>
                    <a:lnTo>
                      <a:pt x="2335" y="4129"/>
                    </a:lnTo>
                    <a:lnTo>
                      <a:pt x="2245" y="4292"/>
                    </a:lnTo>
                    <a:lnTo>
                      <a:pt x="2160" y="4458"/>
                    </a:lnTo>
                    <a:lnTo>
                      <a:pt x="2082" y="4628"/>
                    </a:lnTo>
                    <a:lnTo>
                      <a:pt x="2010" y="4800"/>
                    </a:lnTo>
                    <a:lnTo>
                      <a:pt x="1944" y="4977"/>
                    </a:lnTo>
                    <a:lnTo>
                      <a:pt x="1885" y="5156"/>
                    </a:lnTo>
                    <a:lnTo>
                      <a:pt x="1832" y="5339"/>
                    </a:lnTo>
                    <a:lnTo>
                      <a:pt x="1809" y="5431"/>
                    </a:lnTo>
                    <a:lnTo>
                      <a:pt x="484" y="5652"/>
                    </a:lnTo>
                    <a:lnTo>
                      <a:pt x="432" y="5662"/>
                    </a:lnTo>
                    <a:lnTo>
                      <a:pt x="336" y="5696"/>
                    </a:lnTo>
                    <a:lnTo>
                      <a:pt x="248" y="5747"/>
                    </a:lnTo>
                    <a:lnTo>
                      <a:pt x="171" y="5811"/>
                    </a:lnTo>
                    <a:lnTo>
                      <a:pt x="106" y="5887"/>
                    </a:lnTo>
                    <a:lnTo>
                      <a:pt x="55" y="5973"/>
                    </a:lnTo>
                    <a:lnTo>
                      <a:pt x="20" y="6068"/>
                    </a:lnTo>
                    <a:lnTo>
                      <a:pt x="1" y="6170"/>
                    </a:lnTo>
                    <a:lnTo>
                      <a:pt x="0" y="6222"/>
                    </a:lnTo>
                    <a:lnTo>
                      <a:pt x="0" y="7007"/>
                    </a:lnTo>
                    <a:lnTo>
                      <a:pt x="1" y="7060"/>
                    </a:lnTo>
                    <a:lnTo>
                      <a:pt x="20" y="7161"/>
                    </a:lnTo>
                    <a:lnTo>
                      <a:pt x="55" y="7256"/>
                    </a:lnTo>
                    <a:lnTo>
                      <a:pt x="106" y="7343"/>
                    </a:lnTo>
                    <a:lnTo>
                      <a:pt x="171" y="7419"/>
                    </a:lnTo>
                    <a:lnTo>
                      <a:pt x="248" y="7483"/>
                    </a:lnTo>
                    <a:lnTo>
                      <a:pt x="336" y="7533"/>
                    </a:lnTo>
                    <a:lnTo>
                      <a:pt x="432" y="7568"/>
                    </a:lnTo>
                    <a:lnTo>
                      <a:pt x="484" y="7579"/>
                    </a:lnTo>
                    <a:lnTo>
                      <a:pt x="1809" y="7799"/>
                    </a:lnTo>
                    <a:lnTo>
                      <a:pt x="1849" y="7951"/>
                    </a:lnTo>
                    <a:lnTo>
                      <a:pt x="1941" y="8249"/>
                    </a:lnTo>
                    <a:lnTo>
                      <a:pt x="2050" y="8538"/>
                    </a:lnTo>
                    <a:lnTo>
                      <a:pt x="2176" y="8818"/>
                    </a:lnTo>
                    <a:lnTo>
                      <a:pt x="2247" y="8953"/>
                    </a:lnTo>
                    <a:lnTo>
                      <a:pt x="1412" y="9987"/>
                    </a:lnTo>
                    <a:lnTo>
                      <a:pt x="1381" y="10029"/>
                    </a:lnTo>
                    <a:lnTo>
                      <a:pt x="1331" y="10120"/>
                    </a:lnTo>
                    <a:lnTo>
                      <a:pt x="1299" y="10215"/>
                    </a:lnTo>
                    <a:lnTo>
                      <a:pt x="1285" y="10315"/>
                    </a:lnTo>
                    <a:lnTo>
                      <a:pt x="1287" y="10415"/>
                    </a:lnTo>
                    <a:lnTo>
                      <a:pt x="1306" y="10513"/>
                    </a:lnTo>
                    <a:lnTo>
                      <a:pt x="1342" y="10607"/>
                    </a:lnTo>
                    <a:lnTo>
                      <a:pt x="1397" y="10695"/>
                    </a:lnTo>
                    <a:lnTo>
                      <a:pt x="1430" y="10736"/>
                    </a:lnTo>
                    <a:lnTo>
                      <a:pt x="1952" y="11323"/>
                    </a:lnTo>
                    <a:lnTo>
                      <a:pt x="1988" y="11360"/>
                    </a:lnTo>
                    <a:lnTo>
                      <a:pt x="2069" y="11424"/>
                    </a:lnTo>
                    <a:lnTo>
                      <a:pt x="2159" y="11472"/>
                    </a:lnTo>
                    <a:lnTo>
                      <a:pt x="2254" y="11503"/>
                    </a:lnTo>
                    <a:lnTo>
                      <a:pt x="2353" y="11516"/>
                    </a:lnTo>
                    <a:lnTo>
                      <a:pt x="2453" y="11514"/>
                    </a:lnTo>
                    <a:lnTo>
                      <a:pt x="2552" y="11493"/>
                    </a:lnTo>
                    <a:lnTo>
                      <a:pt x="2647" y="11454"/>
                    </a:lnTo>
                    <a:lnTo>
                      <a:pt x="2693" y="11428"/>
                    </a:lnTo>
                    <a:lnTo>
                      <a:pt x="3830" y="10713"/>
                    </a:lnTo>
                    <a:lnTo>
                      <a:pt x="3921" y="10774"/>
                    </a:lnTo>
                    <a:lnTo>
                      <a:pt x="4107" y="10890"/>
                    </a:lnTo>
                    <a:lnTo>
                      <a:pt x="4299" y="10997"/>
                    </a:lnTo>
                    <a:lnTo>
                      <a:pt x="4496" y="11094"/>
                    </a:lnTo>
                    <a:lnTo>
                      <a:pt x="4697" y="11184"/>
                    </a:lnTo>
                    <a:lnTo>
                      <a:pt x="4905" y="11265"/>
                    </a:lnTo>
                    <a:lnTo>
                      <a:pt x="5115" y="11337"/>
                    </a:lnTo>
                    <a:lnTo>
                      <a:pt x="5331" y="11400"/>
                    </a:lnTo>
                    <a:lnTo>
                      <a:pt x="5440" y="11428"/>
                    </a:lnTo>
                    <a:lnTo>
                      <a:pt x="5660" y="12745"/>
                    </a:lnTo>
                    <a:lnTo>
                      <a:pt x="5670" y="12797"/>
                    </a:lnTo>
                    <a:lnTo>
                      <a:pt x="5704" y="12894"/>
                    </a:lnTo>
                    <a:lnTo>
                      <a:pt x="5755" y="12982"/>
                    </a:lnTo>
                    <a:lnTo>
                      <a:pt x="5818" y="13059"/>
                    </a:lnTo>
                    <a:lnTo>
                      <a:pt x="5895" y="13123"/>
                    </a:lnTo>
                    <a:lnTo>
                      <a:pt x="5981" y="13174"/>
                    </a:lnTo>
                    <a:lnTo>
                      <a:pt x="6076" y="13209"/>
                    </a:lnTo>
                    <a:lnTo>
                      <a:pt x="6177" y="13228"/>
                    </a:lnTo>
                    <a:lnTo>
                      <a:pt x="6230" y="13229"/>
                    </a:lnTo>
                    <a:lnTo>
                      <a:pt x="7016" y="13229"/>
                    </a:lnTo>
                    <a:lnTo>
                      <a:pt x="7069" y="13228"/>
                    </a:lnTo>
                    <a:lnTo>
                      <a:pt x="7171" y="13209"/>
                    </a:lnTo>
                    <a:lnTo>
                      <a:pt x="7265" y="13174"/>
                    </a:lnTo>
                    <a:lnTo>
                      <a:pt x="7351" y="13123"/>
                    </a:lnTo>
                    <a:lnTo>
                      <a:pt x="7428" y="13059"/>
                    </a:lnTo>
                    <a:lnTo>
                      <a:pt x="7492" y="12982"/>
                    </a:lnTo>
                    <a:lnTo>
                      <a:pt x="7542" y="12894"/>
                    </a:lnTo>
                    <a:lnTo>
                      <a:pt x="7577" y="12797"/>
                    </a:lnTo>
                    <a:lnTo>
                      <a:pt x="7587" y="12745"/>
                    </a:lnTo>
                    <a:lnTo>
                      <a:pt x="7807" y="11428"/>
                    </a:lnTo>
                    <a:lnTo>
                      <a:pt x="7898" y="11404"/>
                    </a:lnTo>
                    <a:lnTo>
                      <a:pt x="8080" y="11352"/>
                    </a:lnTo>
                    <a:lnTo>
                      <a:pt x="8258" y="11295"/>
                    </a:lnTo>
                    <a:lnTo>
                      <a:pt x="8435" y="11229"/>
                    </a:lnTo>
                    <a:lnTo>
                      <a:pt x="8606" y="11158"/>
                    </a:lnTo>
                    <a:lnTo>
                      <a:pt x="8775" y="11080"/>
                    </a:lnTo>
                    <a:lnTo>
                      <a:pt x="8941" y="10997"/>
                    </a:lnTo>
                    <a:lnTo>
                      <a:pt x="9102" y="10907"/>
                    </a:lnTo>
                    <a:lnTo>
                      <a:pt x="9182" y="10860"/>
                    </a:lnTo>
                    <a:lnTo>
                      <a:pt x="10292" y="11652"/>
                    </a:lnTo>
                    <a:lnTo>
                      <a:pt x="10336" y="11681"/>
                    </a:lnTo>
                    <a:lnTo>
                      <a:pt x="10429" y="11726"/>
                    </a:lnTo>
                    <a:lnTo>
                      <a:pt x="10527" y="11752"/>
                    </a:lnTo>
                    <a:lnTo>
                      <a:pt x="10627" y="11761"/>
                    </a:lnTo>
                    <a:lnTo>
                      <a:pt x="10726" y="11753"/>
                    </a:lnTo>
                    <a:lnTo>
                      <a:pt x="10823" y="11728"/>
                    </a:lnTo>
                    <a:lnTo>
                      <a:pt x="10915" y="11686"/>
                    </a:lnTo>
                    <a:lnTo>
                      <a:pt x="11000" y="11627"/>
                    </a:lnTo>
                    <a:lnTo>
                      <a:pt x="11039" y="11590"/>
                    </a:lnTo>
                    <a:lnTo>
                      <a:pt x="11594" y="11036"/>
                    </a:lnTo>
                    <a:lnTo>
                      <a:pt x="11629" y="10997"/>
                    </a:lnTo>
                    <a:lnTo>
                      <a:pt x="11688" y="10913"/>
                    </a:lnTo>
                    <a:lnTo>
                      <a:pt x="11730" y="10821"/>
                    </a:lnTo>
                    <a:lnTo>
                      <a:pt x="11755" y="10723"/>
                    </a:lnTo>
                    <a:lnTo>
                      <a:pt x="11764" y="10625"/>
                    </a:lnTo>
                    <a:lnTo>
                      <a:pt x="11754" y="10525"/>
                    </a:lnTo>
                    <a:lnTo>
                      <a:pt x="11729" y="10427"/>
                    </a:lnTo>
                    <a:lnTo>
                      <a:pt x="11684" y="10334"/>
                    </a:lnTo>
                    <a:lnTo>
                      <a:pt x="11654" y="10290"/>
                    </a:lnTo>
                    <a:lnTo>
                      <a:pt x="10864" y="9182"/>
                    </a:lnTo>
                    <a:lnTo>
                      <a:pt x="10911" y="9102"/>
                    </a:lnTo>
                    <a:lnTo>
                      <a:pt x="11002" y="8940"/>
                    </a:lnTo>
                    <a:lnTo>
                      <a:pt x="11087" y="8772"/>
                    </a:lnTo>
                    <a:lnTo>
                      <a:pt x="11165" y="8603"/>
                    </a:lnTo>
                    <a:lnTo>
                      <a:pt x="11238" y="8429"/>
                    </a:lnTo>
                    <a:lnTo>
                      <a:pt x="11303" y="8253"/>
                    </a:lnTo>
                    <a:lnTo>
                      <a:pt x="11362" y="8073"/>
                    </a:lnTo>
                    <a:lnTo>
                      <a:pt x="11415" y="7890"/>
                    </a:lnTo>
                    <a:lnTo>
                      <a:pt x="11438" y="7797"/>
                    </a:lnTo>
                    <a:lnTo>
                      <a:pt x="12749" y="7579"/>
                    </a:lnTo>
                    <a:lnTo>
                      <a:pt x="12801" y="7568"/>
                    </a:lnTo>
                    <a:lnTo>
                      <a:pt x="12898" y="7533"/>
                    </a:lnTo>
                    <a:lnTo>
                      <a:pt x="12986" y="7483"/>
                    </a:lnTo>
                    <a:lnTo>
                      <a:pt x="13062" y="7419"/>
                    </a:lnTo>
                    <a:lnTo>
                      <a:pt x="13126" y="7343"/>
                    </a:lnTo>
                    <a:lnTo>
                      <a:pt x="13177" y="7256"/>
                    </a:lnTo>
                    <a:lnTo>
                      <a:pt x="13213" y="7161"/>
                    </a:lnTo>
                    <a:lnTo>
                      <a:pt x="13232" y="7060"/>
                    </a:lnTo>
                    <a:lnTo>
                      <a:pt x="13233" y="7007"/>
                    </a:lnTo>
                    <a:lnTo>
                      <a:pt x="13233" y="6222"/>
                    </a:lnTo>
                    <a:lnTo>
                      <a:pt x="13231" y="6170"/>
                    </a:lnTo>
                    <a:lnTo>
                      <a:pt x="13213" y="6068"/>
                    </a:lnTo>
                    <a:lnTo>
                      <a:pt x="13177" y="5973"/>
                    </a:lnTo>
                    <a:lnTo>
                      <a:pt x="13126" y="5887"/>
                    </a:lnTo>
                    <a:lnTo>
                      <a:pt x="13062" y="5811"/>
                    </a:lnTo>
                    <a:lnTo>
                      <a:pt x="12985" y="5747"/>
                    </a:lnTo>
                    <a:lnTo>
                      <a:pt x="12897" y="5696"/>
                    </a:lnTo>
                    <a:lnTo>
                      <a:pt x="12801" y="5662"/>
                    </a:lnTo>
                    <a:lnTo>
                      <a:pt x="12749" y="5652"/>
                    </a:lnTo>
                    <a:close/>
                    <a:moveTo>
                      <a:pt x="6637" y="9096"/>
                    </a:moveTo>
                    <a:lnTo>
                      <a:pt x="6573" y="9095"/>
                    </a:lnTo>
                    <a:lnTo>
                      <a:pt x="6446" y="9088"/>
                    </a:lnTo>
                    <a:lnTo>
                      <a:pt x="6321" y="9076"/>
                    </a:lnTo>
                    <a:lnTo>
                      <a:pt x="6198" y="9057"/>
                    </a:lnTo>
                    <a:lnTo>
                      <a:pt x="6076" y="9033"/>
                    </a:lnTo>
                    <a:lnTo>
                      <a:pt x="5958" y="9002"/>
                    </a:lnTo>
                    <a:lnTo>
                      <a:pt x="5842" y="8965"/>
                    </a:lnTo>
                    <a:lnTo>
                      <a:pt x="5728" y="8923"/>
                    </a:lnTo>
                    <a:lnTo>
                      <a:pt x="5616" y="8876"/>
                    </a:lnTo>
                    <a:lnTo>
                      <a:pt x="5507" y="8824"/>
                    </a:lnTo>
                    <a:lnTo>
                      <a:pt x="5402" y="8767"/>
                    </a:lnTo>
                    <a:lnTo>
                      <a:pt x="5300" y="8705"/>
                    </a:lnTo>
                    <a:lnTo>
                      <a:pt x="5201" y="8637"/>
                    </a:lnTo>
                    <a:lnTo>
                      <a:pt x="5105" y="8566"/>
                    </a:lnTo>
                    <a:lnTo>
                      <a:pt x="5013" y="8490"/>
                    </a:lnTo>
                    <a:lnTo>
                      <a:pt x="4926" y="8410"/>
                    </a:lnTo>
                    <a:lnTo>
                      <a:pt x="4841" y="8326"/>
                    </a:lnTo>
                    <a:lnTo>
                      <a:pt x="4761" y="8239"/>
                    </a:lnTo>
                    <a:lnTo>
                      <a:pt x="4685" y="8147"/>
                    </a:lnTo>
                    <a:lnTo>
                      <a:pt x="4613" y="8050"/>
                    </a:lnTo>
                    <a:lnTo>
                      <a:pt x="4547" y="7952"/>
                    </a:lnTo>
                    <a:lnTo>
                      <a:pt x="4485" y="7850"/>
                    </a:lnTo>
                    <a:lnTo>
                      <a:pt x="4427" y="7744"/>
                    </a:lnTo>
                    <a:lnTo>
                      <a:pt x="4375" y="7635"/>
                    </a:lnTo>
                    <a:lnTo>
                      <a:pt x="4327" y="7524"/>
                    </a:lnTo>
                    <a:lnTo>
                      <a:pt x="4287" y="7410"/>
                    </a:lnTo>
                    <a:lnTo>
                      <a:pt x="4250" y="7294"/>
                    </a:lnTo>
                    <a:lnTo>
                      <a:pt x="4219" y="7175"/>
                    </a:lnTo>
                    <a:lnTo>
                      <a:pt x="4195" y="7054"/>
                    </a:lnTo>
                    <a:lnTo>
                      <a:pt x="4176" y="6931"/>
                    </a:lnTo>
                    <a:lnTo>
                      <a:pt x="4164" y="6806"/>
                    </a:lnTo>
                    <a:lnTo>
                      <a:pt x="4157" y="6678"/>
                    </a:lnTo>
                    <a:lnTo>
                      <a:pt x="4156" y="6615"/>
                    </a:lnTo>
                    <a:lnTo>
                      <a:pt x="4157" y="6551"/>
                    </a:lnTo>
                    <a:lnTo>
                      <a:pt x="4164" y="6424"/>
                    </a:lnTo>
                    <a:lnTo>
                      <a:pt x="4176" y="6299"/>
                    </a:lnTo>
                    <a:lnTo>
                      <a:pt x="4195" y="6176"/>
                    </a:lnTo>
                    <a:lnTo>
                      <a:pt x="4219" y="6055"/>
                    </a:lnTo>
                    <a:lnTo>
                      <a:pt x="4250" y="5935"/>
                    </a:lnTo>
                    <a:lnTo>
                      <a:pt x="4287" y="5819"/>
                    </a:lnTo>
                    <a:lnTo>
                      <a:pt x="4327" y="5705"/>
                    </a:lnTo>
                    <a:lnTo>
                      <a:pt x="4375" y="5594"/>
                    </a:lnTo>
                    <a:lnTo>
                      <a:pt x="4427" y="5486"/>
                    </a:lnTo>
                    <a:lnTo>
                      <a:pt x="4485" y="5381"/>
                    </a:lnTo>
                    <a:lnTo>
                      <a:pt x="4547" y="5278"/>
                    </a:lnTo>
                    <a:lnTo>
                      <a:pt x="4613" y="5179"/>
                    </a:lnTo>
                    <a:lnTo>
                      <a:pt x="4685" y="5084"/>
                    </a:lnTo>
                    <a:lnTo>
                      <a:pt x="4761" y="4992"/>
                    </a:lnTo>
                    <a:lnTo>
                      <a:pt x="4841" y="4903"/>
                    </a:lnTo>
                    <a:lnTo>
                      <a:pt x="4926" y="4819"/>
                    </a:lnTo>
                    <a:lnTo>
                      <a:pt x="5013" y="4740"/>
                    </a:lnTo>
                    <a:lnTo>
                      <a:pt x="5105" y="4663"/>
                    </a:lnTo>
                    <a:lnTo>
                      <a:pt x="5201" y="4592"/>
                    </a:lnTo>
                    <a:lnTo>
                      <a:pt x="5300" y="4525"/>
                    </a:lnTo>
                    <a:lnTo>
                      <a:pt x="5402" y="4463"/>
                    </a:lnTo>
                    <a:lnTo>
                      <a:pt x="5507" y="4406"/>
                    </a:lnTo>
                    <a:lnTo>
                      <a:pt x="5616" y="4353"/>
                    </a:lnTo>
                    <a:lnTo>
                      <a:pt x="5728" y="4307"/>
                    </a:lnTo>
                    <a:lnTo>
                      <a:pt x="5842" y="4265"/>
                    </a:lnTo>
                    <a:lnTo>
                      <a:pt x="5958" y="4228"/>
                    </a:lnTo>
                    <a:lnTo>
                      <a:pt x="6076" y="4198"/>
                    </a:lnTo>
                    <a:lnTo>
                      <a:pt x="6198" y="4173"/>
                    </a:lnTo>
                    <a:lnTo>
                      <a:pt x="6321" y="4154"/>
                    </a:lnTo>
                    <a:lnTo>
                      <a:pt x="6446" y="4142"/>
                    </a:lnTo>
                    <a:lnTo>
                      <a:pt x="6573" y="4135"/>
                    </a:lnTo>
                    <a:lnTo>
                      <a:pt x="6637" y="4135"/>
                    </a:lnTo>
                    <a:lnTo>
                      <a:pt x="6701" y="4135"/>
                    </a:lnTo>
                    <a:lnTo>
                      <a:pt x="6829" y="4142"/>
                    </a:lnTo>
                    <a:lnTo>
                      <a:pt x="6954" y="4154"/>
                    </a:lnTo>
                    <a:lnTo>
                      <a:pt x="7077" y="4173"/>
                    </a:lnTo>
                    <a:lnTo>
                      <a:pt x="7197" y="4198"/>
                    </a:lnTo>
                    <a:lnTo>
                      <a:pt x="7316" y="4228"/>
                    </a:lnTo>
                    <a:lnTo>
                      <a:pt x="7433" y="4265"/>
                    </a:lnTo>
                    <a:lnTo>
                      <a:pt x="7547" y="4307"/>
                    </a:lnTo>
                    <a:lnTo>
                      <a:pt x="7658" y="4353"/>
                    </a:lnTo>
                    <a:lnTo>
                      <a:pt x="7767" y="4406"/>
                    </a:lnTo>
                    <a:lnTo>
                      <a:pt x="7872" y="4463"/>
                    </a:lnTo>
                    <a:lnTo>
                      <a:pt x="7974" y="4525"/>
                    </a:lnTo>
                    <a:lnTo>
                      <a:pt x="8073" y="4592"/>
                    </a:lnTo>
                    <a:lnTo>
                      <a:pt x="8169" y="4663"/>
                    </a:lnTo>
                    <a:lnTo>
                      <a:pt x="8261" y="4740"/>
                    </a:lnTo>
                    <a:lnTo>
                      <a:pt x="8349" y="4819"/>
                    </a:lnTo>
                    <a:lnTo>
                      <a:pt x="8433" y="4903"/>
                    </a:lnTo>
                    <a:lnTo>
                      <a:pt x="8513" y="4992"/>
                    </a:lnTo>
                    <a:lnTo>
                      <a:pt x="8590" y="5084"/>
                    </a:lnTo>
                    <a:lnTo>
                      <a:pt x="8661" y="5179"/>
                    </a:lnTo>
                    <a:lnTo>
                      <a:pt x="8727" y="5278"/>
                    </a:lnTo>
                    <a:lnTo>
                      <a:pt x="8790" y="5381"/>
                    </a:lnTo>
                    <a:lnTo>
                      <a:pt x="8847" y="5486"/>
                    </a:lnTo>
                    <a:lnTo>
                      <a:pt x="8899" y="5594"/>
                    </a:lnTo>
                    <a:lnTo>
                      <a:pt x="8946" y="5705"/>
                    </a:lnTo>
                    <a:lnTo>
                      <a:pt x="8988" y="5819"/>
                    </a:lnTo>
                    <a:lnTo>
                      <a:pt x="9024" y="5935"/>
                    </a:lnTo>
                    <a:lnTo>
                      <a:pt x="9055" y="6055"/>
                    </a:lnTo>
                    <a:lnTo>
                      <a:pt x="9079" y="6176"/>
                    </a:lnTo>
                    <a:lnTo>
                      <a:pt x="9098" y="6299"/>
                    </a:lnTo>
                    <a:lnTo>
                      <a:pt x="9111" y="6424"/>
                    </a:lnTo>
                    <a:lnTo>
                      <a:pt x="9118" y="6551"/>
                    </a:lnTo>
                    <a:lnTo>
                      <a:pt x="9118" y="6615"/>
                    </a:lnTo>
                    <a:lnTo>
                      <a:pt x="9118" y="6678"/>
                    </a:lnTo>
                    <a:lnTo>
                      <a:pt x="9111" y="6806"/>
                    </a:lnTo>
                    <a:lnTo>
                      <a:pt x="9098" y="6931"/>
                    </a:lnTo>
                    <a:lnTo>
                      <a:pt x="9079" y="7054"/>
                    </a:lnTo>
                    <a:lnTo>
                      <a:pt x="9055" y="7175"/>
                    </a:lnTo>
                    <a:lnTo>
                      <a:pt x="9024" y="7294"/>
                    </a:lnTo>
                    <a:lnTo>
                      <a:pt x="8988" y="7410"/>
                    </a:lnTo>
                    <a:lnTo>
                      <a:pt x="8946" y="7524"/>
                    </a:lnTo>
                    <a:lnTo>
                      <a:pt x="8899" y="7635"/>
                    </a:lnTo>
                    <a:lnTo>
                      <a:pt x="8847" y="7744"/>
                    </a:lnTo>
                    <a:lnTo>
                      <a:pt x="8790" y="7850"/>
                    </a:lnTo>
                    <a:lnTo>
                      <a:pt x="8727" y="7952"/>
                    </a:lnTo>
                    <a:lnTo>
                      <a:pt x="8661" y="8050"/>
                    </a:lnTo>
                    <a:lnTo>
                      <a:pt x="8590" y="8147"/>
                    </a:lnTo>
                    <a:lnTo>
                      <a:pt x="8513" y="8239"/>
                    </a:lnTo>
                    <a:lnTo>
                      <a:pt x="8433" y="8326"/>
                    </a:lnTo>
                    <a:lnTo>
                      <a:pt x="8349" y="8410"/>
                    </a:lnTo>
                    <a:lnTo>
                      <a:pt x="8261" y="8490"/>
                    </a:lnTo>
                    <a:lnTo>
                      <a:pt x="8169" y="8566"/>
                    </a:lnTo>
                    <a:lnTo>
                      <a:pt x="8073" y="8637"/>
                    </a:lnTo>
                    <a:lnTo>
                      <a:pt x="7974" y="8705"/>
                    </a:lnTo>
                    <a:lnTo>
                      <a:pt x="7872" y="8767"/>
                    </a:lnTo>
                    <a:lnTo>
                      <a:pt x="7767" y="8824"/>
                    </a:lnTo>
                    <a:lnTo>
                      <a:pt x="7658" y="8876"/>
                    </a:lnTo>
                    <a:lnTo>
                      <a:pt x="7547" y="8923"/>
                    </a:lnTo>
                    <a:lnTo>
                      <a:pt x="7433" y="8965"/>
                    </a:lnTo>
                    <a:lnTo>
                      <a:pt x="7316" y="9002"/>
                    </a:lnTo>
                    <a:lnTo>
                      <a:pt x="7197" y="9033"/>
                    </a:lnTo>
                    <a:lnTo>
                      <a:pt x="7077" y="9057"/>
                    </a:lnTo>
                    <a:lnTo>
                      <a:pt x="6954" y="9076"/>
                    </a:lnTo>
                    <a:lnTo>
                      <a:pt x="6829" y="9088"/>
                    </a:lnTo>
                    <a:lnTo>
                      <a:pt x="6701" y="9095"/>
                    </a:lnTo>
                    <a:lnTo>
                      <a:pt x="6637" y="9096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54" name="Group 12"/>
              <p:cNvGrpSpPr>
                <a:grpSpLocks noChangeAspect="1"/>
              </p:cNvGrpSpPr>
              <p:nvPr/>
            </p:nvGrpSpPr>
            <p:grpSpPr bwMode="auto">
              <a:xfrm>
                <a:off x="10864951" y="643633"/>
                <a:ext cx="218340" cy="173685"/>
                <a:chOff x="2015" y="2759"/>
                <a:chExt cx="841" cy="669"/>
              </a:xfrm>
              <a:solidFill>
                <a:schemeClr val="bg1"/>
              </a:solidFill>
            </p:grpSpPr>
            <p:sp>
              <p:nvSpPr>
                <p:cNvPr id="56" name="Freeform 13"/>
                <p:cNvSpPr>
                  <a:spLocks/>
                </p:cNvSpPr>
                <p:nvPr/>
              </p:nvSpPr>
              <p:spPr bwMode="auto">
                <a:xfrm>
                  <a:off x="2135" y="2894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7" name="Freeform 14"/>
                <p:cNvSpPr>
                  <a:spLocks/>
                </p:cNvSpPr>
                <p:nvPr/>
              </p:nvSpPr>
              <p:spPr bwMode="auto">
                <a:xfrm>
                  <a:off x="2015" y="2759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59" name="포인트가 5개인 별 58"/>
              <p:cNvSpPr/>
              <p:nvPr/>
            </p:nvSpPr>
            <p:spPr>
              <a:xfrm>
                <a:off x="11189035" y="637971"/>
                <a:ext cx="179348" cy="179348"/>
              </a:xfrm>
              <a:prstGeom prst="star5">
                <a:avLst>
                  <a:gd name="adj" fmla="val 20625"/>
                  <a:gd name="hf" fmla="val 105146"/>
                  <a:gd name="vf" fmla="val 110557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3" name="덧셈 기호 62"/>
            <p:cNvSpPr/>
            <p:nvPr/>
          </p:nvSpPr>
          <p:spPr>
            <a:xfrm rot="18900000">
              <a:off x="9643221" y="617053"/>
              <a:ext cx="180000" cy="180000"/>
            </a:xfrm>
            <a:prstGeom prst="mathPlus">
              <a:avLst>
                <a:gd name="adj1" fmla="val 8552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1132845" y="489669"/>
            <a:ext cx="6824663" cy="323850"/>
          </a:xfrm>
          <a:prstGeom prst="rect">
            <a:avLst/>
          </a:prstGeom>
          <a:solidFill>
            <a:srgbClr val="EBF3F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2DGP</a:t>
            </a:r>
            <a:endParaRPr lang="ko-KR" altLang="en-US" sz="40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6934019" y="565763"/>
            <a:ext cx="932285" cy="180000"/>
            <a:chOff x="6934019" y="667237"/>
            <a:chExt cx="932285" cy="180000"/>
          </a:xfrm>
        </p:grpSpPr>
        <p:sp>
          <p:nvSpPr>
            <p:cNvPr id="24" name="자유형 10">
              <a:extLst>
                <a:ext uri="{FF2B5EF4-FFF2-40B4-BE49-F238E27FC236}">
                  <a16:creationId xmlns:a16="http://schemas.microsoft.com/office/drawing/2014/main" id="{081E68D0-4833-4797-B459-B55FFECDFF38}"/>
                </a:ext>
              </a:extLst>
            </p:cNvPr>
            <p:cNvSpPr/>
            <p:nvPr/>
          </p:nvSpPr>
          <p:spPr>
            <a:xfrm>
              <a:off x="6934019" y="681248"/>
              <a:ext cx="167797" cy="165121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이등변 삼각형 24"/>
            <p:cNvSpPr/>
            <p:nvPr/>
          </p:nvSpPr>
          <p:spPr>
            <a:xfrm rot="10800000">
              <a:off x="7238999" y="719767"/>
              <a:ext cx="104556" cy="60369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덧셈 기호 25"/>
            <p:cNvSpPr/>
            <p:nvPr/>
          </p:nvSpPr>
          <p:spPr>
            <a:xfrm rot="18900000">
              <a:off x="7686304" y="667237"/>
              <a:ext cx="180000" cy="180000"/>
            </a:xfrm>
            <a:prstGeom prst="mathPlus">
              <a:avLst>
                <a:gd name="adj1" fmla="val 8552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원호 26"/>
            <p:cNvSpPr/>
            <p:nvPr/>
          </p:nvSpPr>
          <p:spPr>
            <a:xfrm>
              <a:off x="7464940" y="690773"/>
              <a:ext cx="133173" cy="133173"/>
            </a:xfrm>
            <a:prstGeom prst="arc">
              <a:avLst>
                <a:gd name="adj1" fmla="val 16200000"/>
                <a:gd name="adj2" fmla="val 13365011"/>
              </a:avLst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238125" y="925867"/>
            <a:ext cx="11628000" cy="570852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dist="12700" dir="16200000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1715749" y="901067"/>
            <a:ext cx="175201" cy="569975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 latinLnBrk="0">
              <a:defRPr/>
            </a:pPr>
            <a:r>
              <a:rPr lang="ko-KR" altLang="en-US" sz="800" kern="0" dirty="0">
                <a:solidFill>
                  <a:prstClr val="white">
                    <a:lumMod val="75000"/>
                  </a:prstClr>
                </a:solidFill>
              </a:rPr>
              <a:t>▲                                                                                                                                                   ▼</a:t>
            </a:r>
          </a:p>
        </p:txBody>
      </p:sp>
      <p:graphicFrame>
        <p:nvGraphicFramePr>
          <p:cNvPr id="18" name="표 20">
            <a:extLst>
              <a:ext uri="{FF2B5EF4-FFF2-40B4-BE49-F238E27FC236}">
                <a16:creationId xmlns:a16="http://schemas.microsoft.com/office/drawing/2014/main" id="{234DCEC3-D67D-0318-A458-0F382F1591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318571"/>
              </p:ext>
            </p:extLst>
          </p:nvPr>
        </p:nvGraphicFramePr>
        <p:xfrm>
          <a:off x="471525" y="1109531"/>
          <a:ext cx="11081007" cy="5350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2761">
                  <a:extLst>
                    <a:ext uri="{9D8B030D-6E8A-4147-A177-3AD203B41FA5}">
                      <a16:colId xmlns:a16="http://schemas.microsoft.com/office/drawing/2014/main" val="133597559"/>
                    </a:ext>
                  </a:extLst>
                </a:gridCol>
                <a:gridCol w="9068246">
                  <a:extLst>
                    <a:ext uri="{9D8B030D-6E8A-4147-A177-3AD203B41FA5}">
                      <a16:colId xmlns:a16="http://schemas.microsoft.com/office/drawing/2014/main" val="1804990427"/>
                    </a:ext>
                  </a:extLst>
                </a:gridCol>
              </a:tblGrid>
              <a:tr h="464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Coffee for Zombie</a:t>
                      </a:r>
                      <a:endParaRPr lang="ko-KR" altLang="en-US" sz="1800" dirty="0">
                        <a:solidFill>
                          <a:srgbClr val="663300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422012"/>
                  </a:ext>
                </a:extLst>
              </a:tr>
              <a:tr h="7937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캐릭터 컨트롤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8</a:t>
                      </a:r>
                      <a:r>
                        <a:rPr lang="ko-KR" alt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방향</a:t>
                      </a:r>
                      <a:r>
                        <a:rPr lang="en-US" altLang="ko-KR" sz="160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 </a:t>
                      </a:r>
                      <a:r>
                        <a:rPr lang="ko-KR" altLang="en-US" sz="160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키보드로 캐릭터 방향 맞추어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953433"/>
                  </a:ext>
                </a:extLst>
              </a:tr>
              <a:tr h="6536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캐릭터</a:t>
                      </a:r>
                      <a:endParaRPr lang="en-US" altLang="ko-KR" sz="1600" dirty="0">
                        <a:solidFill>
                          <a:srgbClr val="663300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기술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스페이스바</a:t>
                      </a:r>
                      <a:r>
                        <a:rPr lang="ko-KR" altLang="en-US" sz="160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로 물건 잡기 </a:t>
                      </a:r>
                      <a:r>
                        <a:rPr lang="en-US" altLang="ko-KR" sz="160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&amp; </a:t>
                      </a:r>
                      <a:r>
                        <a:rPr lang="ko-KR" altLang="en-US" sz="160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놓기</a:t>
                      </a:r>
                      <a:endParaRPr lang="en-US" altLang="ko-KR" sz="1600" dirty="0">
                        <a:solidFill>
                          <a:srgbClr val="6633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774776"/>
                  </a:ext>
                </a:extLst>
              </a:tr>
              <a:tr h="464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고정된 </a:t>
                      </a:r>
                      <a:r>
                        <a:rPr lang="ko-KR" altLang="en-US" sz="1600" kern="0" dirty="0" err="1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배경맵</a:t>
                      </a:r>
                      <a:r>
                        <a:rPr lang="ko-KR" altLang="en-US" sz="1600" kern="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sz="1600" kern="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r>
                        <a:rPr lang="ko-KR" altLang="en-US" sz="1600" kern="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개</a:t>
                      </a:r>
                      <a:endParaRPr lang="ko-KR" altLang="en-US" sz="1600" dirty="0">
                        <a:solidFill>
                          <a:srgbClr val="6633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20842"/>
                  </a:ext>
                </a:extLst>
              </a:tr>
              <a:tr h="5383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좀비 손님 </a:t>
                      </a:r>
                      <a:r>
                        <a:rPr lang="en-US" altLang="ko-KR" sz="16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AI</a:t>
                      </a:r>
                      <a:endParaRPr lang="ko-KR" altLang="en-US" sz="1600" dirty="0">
                        <a:solidFill>
                          <a:srgbClr val="663300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600" kern="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좀비 </a:t>
                      </a:r>
                      <a:r>
                        <a:rPr lang="en-US" altLang="ko-KR" sz="1600" kern="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AI 6</a:t>
                      </a:r>
                      <a:r>
                        <a:rPr lang="ko-KR" altLang="en-US" sz="1600" kern="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종 구현</a:t>
                      </a:r>
                      <a:r>
                        <a:rPr lang="en-US" altLang="ko-KR" sz="1600" kern="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 </a:t>
                      </a:r>
                      <a:r>
                        <a:rPr lang="ko-KR" altLang="en-US" sz="1600" kern="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랜덤 자동 생성</a:t>
                      </a:r>
                      <a:r>
                        <a:rPr lang="en-US" altLang="ko-KR" sz="1600" kern="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 </a:t>
                      </a:r>
                      <a:r>
                        <a:rPr lang="ko-KR" altLang="en-US" sz="1600" kern="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가게 빈 자리에 앉아서 주문 접수 요청</a:t>
                      </a:r>
                      <a:r>
                        <a:rPr lang="en-US" altLang="ko-KR" sz="1600" kern="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 </a:t>
                      </a:r>
                      <a:r>
                        <a:rPr lang="ko-KR" altLang="en-US" sz="1600" kern="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주문이 늦어지면 돌아 감</a:t>
                      </a:r>
                      <a:r>
                        <a:rPr lang="en-US" altLang="ko-KR" sz="1600" kern="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251815"/>
                  </a:ext>
                </a:extLst>
              </a:tr>
              <a:tr h="4763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커피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600" kern="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블러드 아메리카노</a:t>
                      </a:r>
                      <a:r>
                        <a:rPr lang="en-US" altLang="ko-KR" sz="1600" kern="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600" kern="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날계란 라떼</a:t>
                      </a:r>
                      <a:r>
                        <a:rPr lang="en-US" altLang="ko-KR" sz="1600" kern="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600" kern="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손가락 라떼</a:t>
                      </a:r>
                      <a:r>
                        <a:rPr lang="en-US" altLang="ko-KR" sz="1600" kern="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600" kern="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허파를 우린 차</a:t>
                      </a:r>
                      <a:r>
                        <a:rPr lang="en-US" altLang="ko-KR" sz="1600" kern="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600" kern="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척수 셰이크 </a:t>
                      </a:r>
                      <a:r>
                        <a:rPr lang="en-US" altLang="ko-KR" sz="1600" kern="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</a:t>
                      </a:r>
                      <a:r>
                        <a:rPr lang="ko-KR" altLang="en-US" sz="1600" kern="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종류</a:t>
                      </a:r>
                      <a:endParaRPr lang="en-US" altLang="ko-KR" sz="1600" kern="0" dirty="0">
                        <a:solidFill>
                          <a:srgbClr val="6633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003895"/>
                  </a:ext>
                </a:extLst>
              </a:tr>
              <a:tr h="5650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난이도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스테이지 총 </a:t>
                      </a:r>
                      <a:r>
                        <a:rPr lang="en-US" altLang="ko-KR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</a:t>
                      </a:r>
                      <a:r>
                        <a:rPr lang="ko-KR" alt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개</a:t>
                      </a:r>
                      <a:r>
                        <a:rPr lang="en-US" altLang="ko-KR" sz="160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스테이지 올라갈 수록 가게 확장</a:t>
                      </a:r>
                      <a:r>
                        <a:rPr lang="en-US" altLang="ko-KR" sz="160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테이블 수 증가</a:t>
                      </a:r>
                      <a:r>
                        <a:rPr lang="en-US" altLang="ko-KR" sz="160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메뉴 수 증가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541448"/>
                  </a:ext>
                </a:extLst>
              </a:tr>
              <a:tr h="464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게임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좀비가 주문이 늦어져 돌아가면 체력 감소</a:t>
                      </a:r>
                      <a:r>
                        <a:rPr lang="en-US" altLang="ko-KR" sz="160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좀비에게 서빙 성공 시 점수 얻음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840260"/>
                  </a:ext>
                </a:extLst>
              </a:tr>
              <a:tr h="464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사운드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좀비 사운드</a:t>
                      </a:r>
                      <a:r>
                        <a:rPr lang="en-US" altLang="ko-KR" sz="160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주문 요청</a:t>
                      </a:r>
                      <a:r>
                        <a:rPr lang="en-US" altLang="ko-KR" sz="160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공격</a:t>
                      </a:r>
                      <a:r>
                        <a:rPr lang="en-US" altLang="ko-KR" sz="160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), </a:t>
                      </a:r>
                      <a:r>
                        <a:rPr lang="ko-KR" altLang="en-US" sz="160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음료 제작</a:t>
                      </a:r>
                      <a:r>
                        <a:rPr lang="en-US" altLang="ko-KR" sz="160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물 소리</a:t>
                      </a:r>
                      <a:r>
                        <a:rPr lang="en-US" altLang="ko-KR" sz="160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샷 내리는 소리</a:t>
                      </a:r>
                      <a:r>
                        <a:rPr lang="en-US" altLang="ko-KR" sz="160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600" dirty="0" err="1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휘핑</a:t>
                      </a:r>
                      <a:r>
                        <a:rPr lang="ko-KR" altLang="en-US" sz="160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크림</a:t>
                      </a:r>
                      <a:r>
                        <a:rPr lang="en-US" altLang="ko-KR" sz="160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), </a:t>
                      </a:r>
                      <a:r>
                        <a:rPr lang="ko-KR" altLang="en-US" sz="160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서빙 성공 </a:t>
                      </a:r>
                      <a:r>
                        <a:rPr lang="en-US" altLang="ko-KR" sz="160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&amp; </a:t>
                      </a:r>
                      <a:r>
                        <a:rPr lang="ko-KR" altLang="en-US" sz="160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실패 사운드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409385"/>
                  </a:ext>
                </a:extLst>
              </a:tr>
              <a:tr h="464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애니메이션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핀</a:t>
                      </a:r>
                      <a:r>
                        <a:rPr lang="en-US" altLang="ko-KR" sz="160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: </a:t>
                      </a:r>
                      <a:r>
                        <a:rPr lang="ko-KR" altLang="en-US" sz="160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달리기</a:t>
                      </a:r>
                      <a:r>
                        <a:rPr lang="en-US" altLang="ko-KR" sz="160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걷기</a:t>
                      </a:r>
                      <a:r>
                        <a:rPr lang="en-US" altLang="ko-KR" sz="160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/ </a:t>
                      </a:r>
                      <a:r>
                        <a:rPr lang="ko-KR" altLang="en-US" sz="160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좀비 </a:t>
                      </a:r>
                      <a:r>
                        <a:rPr lang="en-US" altLang="ko-KR" sz="160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: </a:t>
                      </a:r>
                      <a:r>
                        <a:rPr lang="ko-KR" altLang="en-US" sz="160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걷기</a:t>
                      </a:r>
                      <a:r>
                        <a:rPr lang="en-US" altLang="ko-KR" sz="160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rgbClr val="6633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커피 마시기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2291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9963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0025" y="200024"/>
            <a:ext cx="11753850" cy="6486525"/>
            <a:chOff x="200025" y="200024"/>
            <a:chExt cx="11753850" cy="648652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200025" y="200024"/>
              <a:ext cx="11753850" cy="6486525"/>
            </a:xfrm>
            <a:prstGeom prst="round2SameRect">
              <a:avLst>
                <a:gd name="adj1" fmla="val 981"/>
                <a:gd name="adj2" fmla="val 0"/>
              </a:avLst>
            </a:prstGeom>
            <a:gradFill>
              <a:gsLst>
                <a:gs pos="8000">
                  <a:srgbClr val="B7D4E7"/>
                </a:gs>
                <a:gs pos="2000">
                  <a:srgbClr val="9BC1DA"/>
                </a:gs>
                <a:gs pos="29000">
                  <a:srgbClr val="D6E9F5"/>
                </a:gs>
                <a:gs pos="29000">
                  <a:srgbClr val="B3D7EC"/>
                </a:gs>
              </a:gsLst>
              <a:lin ang="5400000" scaled="1"/>
            </a:gradFill>
            <a:ln w="6350">
              <a:solidFill>
                <a:schemeClr val="tx1"/>
              </a:solidFill>
            </a:ln>
            <a:effectLst>
              <a:outerShdw blurRad="2032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91525" y="475764"/>
              <a:ext cx="360000" cy="360000"/>
              <a:chOff x="291525" y="577238"/>
              <a:chExt cx="360000" cy="360000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291525" y="577238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33000">
                    <a:srgbClr val="00AAD5"/>
                  </a:gs>
                  <a:gs pos="100000">
                    <a:srgbClr val="0094C9"/>
                  </a:gs>
                </a:gsLst>
                <a:path path="shape">
                  <a:fillToRect l="50000" t="50000" r="50000" b="50000"/>
                </a:path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>
                <a:off x="391049" y="695832"/>
                <a:ext cx="180000" cy="122813"/>
                <a:chOff x="391553" y="695240"/>
                <a:chExt cx="180000" cy="122813"/>
              </a:xfrm>
            </p:grpSpPr>
            <p:sp>
              <p:nvSpPr>
                <p:cNvPr id="10" name="L 도형 9"/>
                <p:cNvSpPr/>
                <p:nvPr/>
              </p:nvSpPr>
              <p:spPr>
                <a:xfrm rot="2700000">
                  <a:off x="391555" y="695240"/>
                  <a:ext cx="122813" cy="122813"/>
                </a:xfrm>
                <a:prstGeom prst="corner">
                  <a:avLst>
                    <a:gd name="adj1" fmla="val 28070"/>
                    <a:gd name="adj2" fmla="val 2585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" name="직사각형 10"/>
                <p:cNvSpPr/>
                <p:nvPr/>
              </p:nvSpPr>
              <p:spPr>
                <a:xfrm>
                  <a:off x="391553" y="734476"/>
                  <a:ext cx="180000" cy="3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23" name="그룹 22"/>
            <p:cNvGrpSpPr/>
            <p:nvPr/>
          </p:nvGrpSpPr>
          <p:grpSpPr>
            <a:xfrm>
              <a:off x="733972" y="504669"/>
              <a:ext cx="288000" cy="288000"/>
              <a:chOff x="743025" y="606143"/>
              <a:chExt cx="288000" cy="288000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743025" y="606143"/>
                <a:ext cx="288000" cy="288000"/>
              </a:xfrm>
              <a:prstGeom prst="ellipse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자유형 21"/>
              <p:cNvSpPr/>
              <p:nvPr/>
            </p:nvSpPr>
            <p:spPr>
              <a:xfrm flipH="1">
                <a:off x="807038" y="690774"/>
                <a:ext cx="161093" cy="140662"/>
              </a:xfrm>
              <a:custGeom>
                <a:avLst/>
                <a:gdLst>
                  <a:gd name="connsiteX0" fmla="*/ 76368 w 174921"/>
                  <a:gd name="connsiteY0" fmla="*/ 0 h 152736"/>
                  <a:gd name="connsiteX1" fmla="*/ 0 w 174921"/>
                  <a:gd name="connsiteY1" fmla="*/ 76368 h 152736"/>
                  <a:gd name="connsiteX2" fmla="*/ 76368 w 174921"/>
                  <a:gd name="connsiteY2" fmla="*/ 152736 h 152736"/>
                  <a:gd name="connsiteX3" fmla="*/ 102566 w 174921"/>
                  <a:gd name="connsiteY3" fmla="*/ 126537 h 152736"/>
                  <a:gd name="connsiteX4" fmla="*/ 66366 w 174921"/>
                  <a:gd name="connsiteY4" fmla="*/ 90337 h 152736"/>
                  <a:gd name="connsiteX5" fmla="*/ 174921 w 174921"/>
                  <a:gd name="connsiteY5" fmla="*/ 90337 h 152736"/>
                  <a:gd name="connsiteX6" fmla="*/ 174921 w 174921"/>
                  <a:gd name="connsiteY6" fmla="*/ 54337 h 152736"/>
                  <a:gd name="connsiteX7" fmla="*/ 71040 w 174921"/>
                  <a:gd name="connsiteY7" fmla="*/ 54337 h 152736"/>
                  <a:gd name="connsiteX8" fmla="*/ 100872 w 174921"/>
                  <a:gd name="connsiteY8" fmla="*/ 24505 h 152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4921" h="152736">
                    <a:moveTo>
                      <a:pt x="76368" y="0"/>
                    </a:moveTo>
                    <a:lnTo>
                      <a:pt x="0" y="76368"/>
                    </a:lnTo>
                    <a:lnTo>
                      <a:pt x="76368" y="152736"/>
                    </a:lnTo>
                    <a:lnTo>
                      <a:pt x="102566" y="126537"/>
                    </a:lnTo>
                    <a:lnTo>
                      <a:pt x="66366" y="90337"/>
                    </a:lnTo>
                    <a:lnTo>
                      <a:pt x="174921" y="90337"/>
                    </a:lnTo>
                    <a:lnTo>
                      <a:pt x="174921" y="54337"/>
                    </a:lnTo>
                    <a:lnTo>
                      <a:pt x="71040" y="54337"/>
                    </a:lnTo>
                    <a:lnTo>
                      <a:pt x="100872" y="24505"/>
                    </a:lnTo>
                    <a:close/>
                  </a:path>
                </a:pathLst>
              </a:custGeom>
              <a:solidFill>
                <a:srgbClr val="EBF3FA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8055984" y="489670"/>
              <a:ext cx="1820094" cy="4026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sz="3200" kern="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9876078" y="488262"/>
              <a:ext cx="398222" cy="404035"/>
            </a:xfrm>
            <a:prstGeom prst="rect">
              <a:avLst/>
            </a:prstGeom>
            <a:gradFill flip="none" rotWithShape="1">
              <a:gsLst>
                <a:gs pos="0">
                  <a:srgbClr val="D6E9F5"/>
                </a:gs>
                <a:gs pos="100000">
                  <a:srgbClr val="B3D7EC"/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10554660" y="271668"/>
              <a:ext cx="1077857" cy="516319"/>
              <a:chOff x="10554660" y="309768"/>
              <a:chExt cx="1077857" cy="516319"/>
            </a:xfrm>
          </p:grpSpPr>
          <p:sp>
            <p:nvSpPr>
              <p:cNvPr id="33" name="모서리가 둥근 직사각형 32"/>
              <p:cNvSpPr/>
              <p:nvPr/>
            </p:nvSpPr>
            <p:spPr>
              <a:xfrm>
                <a:off x="10554660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모서리가 둥근 직사각형 33"/>
              <p:cNvSpPr/>
              <p:nvPr/>
            </p:nvSpPr>
            <p:spPr>
              <a:xfrm>
                <a:off x="10626104" y="385788"/>
                <a:ext cx="180000" cy="36000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모서리가 둥근 직사각형 34"/>
              <p:cNvSpPr/>
              <p:nvPr/>
            </p:nvSpPr>
            <p:spPr>
              <a:xfrm>
                <a:off x="10932144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액자 35"/>
              <p:cNvSpPr/>
              <p:nvPr/>
            </p:nvSpPr>
            <p:spPr>
              <a:xfrm>
                <a:off x="11041116" y="345281"/>
                <a:ext cx="104943" cy="76507"/>
              </a:xfrm>
              <a:prstGeom prst="frame">
                <a:avLst>
                  <a:gd name="adj1" fmla="val 34286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>
                <a:off x="11309628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50000">
                    <a:srgbClr val="FA9E93"/>
                  </a:gs>
                  <a:gs pos="50000">
                    <a:srgbClr val="E66958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덧셈 기호 37"/>
              <p:cNvSpPr/>
              <p:nvPr/>
            </p:nvSpPr>
            <p:spPr>
              <a:xfrm rot="2700000">
                <a:off x="11402111" y="320249"/>
                <a:ext cx="137922" cy="137922"/>
              </a:xfrm>
              <a:prstGeom prst="mathPlus">
                <a:avLst>
                  <a:gd name="adj1" fmla="val 15175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Freeform 9"/>
              <p:cNvSpPr>
                <a:spLocks noEditPoints="1"/>
              </p:cNvSpPr>
              <p:nvPr/>
            </p:nvSpPr>
            <p:spPr bwMode="auto">
              <a:xfrm>
                <a:off x="11449385" y="647299"/>
                <a:ext cx="178924" cy="178788"/>
              </a:xfrm>
              <a:custGeom>
                <a:avLst/>
                <a:gdLst>
                  <a:gd name="T0" fmla="*/ 11090 w 13233"/>
                  <a:gd name="T1" fmla="*/ 4455 h 13229"/>
                  <a:gd name="T2" fmla="*/ 11990 w 13233"/>
                  <a:gd name="T3" fmla="*/ 2957 h 13229"/>
                  <a:gd name="T4" fmla="*/ 11323 w 13233"/>
                  <a:gd name="T5" fmla="*/ 1949 h 13229"/>
                  <a:gd name="T6" fmla="*/ 10821 w 13233"/>
                  <a:gd name="T7" fmla="*/ 1758 h 13229"/>
                  <a:gd name="T8" fmla="*/ 9177 w 13233"/>
                  <a:gd name="T9" fmla="*/ 2363 h 13229"/>
                  <a:gd name="T10" fmla="*/ 7918 w 13233"/>
                  <a:gd name="T11" fmla="*/ 1831 h 13229"/>
                  <a:gd name="T12" fmla="*/ 7428 w 13233"/>
                  <a:gd name="T13" fmla="*/ 171 h 13229"/>
                  <a:gd name="T14" fmla="*/ 6230 w 13233"/>
                  <a:gd name="T15" fmla="*/ 0 h 13229"/>
                  <a:gd name="T16" fmla="*/ 5755 w 13233"/>
                  <a:gd name="T17" fmla="*/ 248 h 13229"/>
                  <a:gd name="T18" fmla="*/ 5163 w 13233"/>
                  <a:gd name="T19" fmla="*/ 1878 h 13229"/>
                  <a:gd name="T20" fmla="*/ 4128 w 13233"/>
                  <a:gd name="T21" fmla="*/ 2332 h 13229"/>
                  <a:gd name="T22" fmla="*/ 2648 w 13233"/>
                  <a:gd name="T23" fmla="*/ 1511 h 13229"/>
                  <a:gd name="T24" fmla="*/ 1681 w 13233"/>
                  <a:gd name="T25" fmla="*/ 2236 h 13229"/>
                  <a:gd name="T26" fmla="*/ 1521 w 13233"/>
                  <a:gd name="T27" fmla="*/ 2748 h 13229"/>
                  <a:gd name="T28" fmla="*/ 2245 w 13233"/>
                  <a:gd name="T29" fmla="*/ 4292 h 13229"/>
                  <a:gd name="T30" fmla="*/ 1832 w 13233"/>
                  <a:gd name="T31" fmla="*/ 5339 h 13229"/>
                  <a:gd name="T32" fmla="*/ 171 w 13233"/>
                  <a:gd name="T33" fmla="*/ 5811 h 13229"/>
                  <a:gd name="T34" fmla="*/ 0 w 13233"/>
                  <a:gd name="T35" fmla="*/ 7007 h 13229"/>
                  <a:gd name="T36" fmla="*/ 248 w 13233"/>
                  <a:gd name="T37" fmla="*/ 7483 h 13229"/>
                  <a:gd name="T38" fmla="*/ 1941 w 13233"/>
                  <a:gd name="T39" fmla="*/ 8249 h 13229"/>
                  <a:gd name="T40" fmla="*/ 1331 w 13233"/>
                  <a:gd name="T41" fmla="*/ 10120 h 13229"/>
                  <a:gd name="T42" fmla="*/ 1397 w 13233"/>
                  <a:gd name="T43" fmla="*/ 10695 h 13229"/>
                  <a:gd name="T44" fmla="*/ 2254 w 13233"/>
                  <a:gd name="T45" fmla="*/ 11503 h 13229"/>
                  <a:gd name="T46" fmla="*/ 3830 w 13233"/>
                  <a:gd name="T47" fmla="*/ 10713 h 13229"/>
                  <a:gd name="T48" fmla="*/ 4905 w 13233"/>
                  <a:gd name="T49" fmla="*/ 11265 h 13229"/>
                  <a:gd name="T50" fmla="*/ 5704 w 13233"/>
                  <a:gd name="T51" fmla="*/ 12894 h 13229"/>
                  <a:gd name="T52" fmla="*/ 6177 w 13233"/>
                  <a:gd name="T53" fmla="*/ 13228 h 13229"/>
                  <a:gd name="T54" fmla="*/ 7351 w 13233"/>
                  <a:gd name="T55" fmla="*/ 13123 h 13229"/>
                  <a:gd name="T56" fmla="*/ 7807 w 13233"/>
                  <a:gd name="T57" fmla="*/ 11428 h 13229"/>
                  <a:gd name="T58" fmla="*/ 8775 w 13233"/>
                  <a:gd name="T59" fmla="*/ 11080 h 13229"/>
                  <a:gd name="T60" fmla="*/ 10429 w 13233"/>
                  <a:gd name="T61" fmla="*/ 11726 h 13229"/>
                  <a:gd name="T62" fmla="*/ 11000 w 13233"/>
                  <a:gd name="T63" fmla="*/ 11627 h 13229"/>
                  <a:gd name="T64" fmla="*/ 11755 w 13233"/>
                  <a:gd name="T65" fmla="*/ 10723 h 13229"/>
                  <a:gd name="T66" fmla="*/ 10864 w 13233"/>
                  <a:gd name="T67" fmla="*/ 9182 h 13229"/>
                  <a:gd name="T68" fmla="*/ 11303 w 13233"/>
                  <a:gd name="T69" fmla="*/ 8253 h 13229"/>
                  <a:gd name="T70" fmla="*/ 12898 w 13233"/>
                  <a:gd name="T71" fmla="*/ 7533 h 13229"/>
                  <a:gd name="T72" fmla="*/ 13232 w 13233"/>
                  <a:gd name="T73" fmla="*/ 7060 h 13229"/>
                  <a:gd name="T74" fmla="*/ 13126 w 13233"/>
                  <a:gd name="T75" fmla="*/ 5887 h 13229"/>
                  <a:gd name="T76" fmla="*/ 6637 w 13233"/>
                  <a:gd name="T77" fmla="*/ 9096 h 13229"/>
                  <a:gd name="T78" fmla="*/ 5958 w 13233"/>
                  <a:gd name="T79" fmla="*/ 9002 h 13229"/>
                  <a:gd name="T80" fmla="*/ 5300 w 13233"/>
                  <a:gd name="T81" fmla="*/ 8705 h 13229"/>
                  <a:gd name="T82" fmla="*/ 4761 w 13233"/>
                  <a:gd name="T83" fmla="*/ 8239 h 13229"/>
                  <a:gd name="T84" fmla="*/ 4375 w 13233"/>
                  <a:gd name="T85" fmla="*/ 7635 h 13229"/>
                  <a:gd name="T86" fmla="*/ 4176 w 13233"/>
                  <a:gd name="T87" fmla="*/ 6931 h 13229"/>
                  <a:gd name="T88" fmla="*/ 4176 w 13233"/>
                  <a:gd name="T89" fmla="*/ 6299 h 13229"/>
                  <a:gd name="T90" fmla="*/ 4375 w 13233"/>
                  <a:gd name="T91" fmla="*/ 5594 h 13229"/>
                  <a:gd name="T92" fmla="*/ 4761 w 13233"/>
                  <a:gd name="T93" fmla="*/ 4992 h 13229"/>
                  <a:gd name="T94" fmla="*/ 5300 w 13233"/>
                  <a:gd name="T95" fmla="*/ 4525 h 13229"/>
                  <a:gd name="T96" fmla="*/ 5958 w 13233"/>
                  <a:gd name="T97" fmla="*/ 4228 h 13229"/>
                  <a:gd name="T98" fmla="*/ 6637 w 13233"/>
                  <a:gd name="T99" fmla="*/ 4135 h 13229"/>
                  <a:gd name="T100" fmla="*/ 7316 w 13233"/>
                  <a:gd name="T101" fmla="*/ 4228 h 13229"/>
                  <a:gd name="T102" fmla="*/ 7974 w 13233"/>
                  <a:gd name="T103" fmla="*/ 4525 h 13229"/>
                  <a:gd name="T104" fmla="*/ 8513 w 13233"/>
                  <a:gd name="T105" fmla="*/ 4992 h 13229"/>
                  <a:gd name="T106" fmla="*/ 8899 w 13233"/>
                  <a:gd name="T107" fmla="*/ 5594 h 13229"/>
                  <a:gd name="T108" fmla="*/ 9098 w 13233"/>
                  <a:gd name="T109" fmla="*/ 6299 h 13229"/>
                  <a:gd name="T110" fmla="*/ 9098 w 13233"/>
                  <a:gd name="T111" fmla="*/ 6931 h 13229"/>
                  <a:gd name="T112" fmla="*/ 8899 w 13233"/>
                  <a:gd name="T113" fmla="*/ 7635 h 13229"/>
                  <a:gd name="T114" fmla="*/ 8513 w 13233"/>
                  <a:gd name="T115" fmla="*/ 8239 h 13229"/>
                  <a:gd name="T116" fmla="*/ 7974 w 13233"/>
                  <a:gd name="T117" fmla="*/ 8705 h 13229"/>
                  <a:gd name="T118" fmla="*/ 7316 w 13233"/>
                  <a:gd name="T119" fmla="*/ 9002 h 13229"/>
                  <a:gd name="T120" fmla="*/ 6637 w 13233"/>
                  <a:gd name="T121" fmla="*/ 9096 h 13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233" h="13229">
                    <a:moveTo>
                      <a:pt x="12749" y="5652"/>
                    </a:moveTo>
                    <a:lnTo>
                      <a:pt x="11437" y="5433"/>
                    </a:lnTo>
                    <a:lnTo>
                      <a:pt x="11401" y="5288"/>
                    </a:lnTo>
                    <a:lnTo>
                      <a:pt x="11313" y="5002"/>
                    </a:lnTo>
                    <a:lnTo>
                      <a:pt x="11209" y="4725"/>
                    </a:lnTo>
                    <a:lnTo>
                      <a:pt x="11090" y="4455"/>
                    </a:lnTo>
                    <a:lnTo>
                      <a:pt x="11023" y="4324"/>
                    </a:lnTo>
                    <a:lnTo>
                      <a:pt x="11862" y="3285"/>
                    </a:lnTo>
                    <a:lnTo>
                      <a:pt x="11894" y="3243"/>
                    </a:lnTo>
                    <a:lnTo>
                      <a:pt x="11944" y="3152"/>
                    </a:lnTo>
                    <a:lnTo>
                      <a:pt x="11976" y="3056"/>
                    </a:lnTo>
                    <a:lnTo>
                      <a:pt x="11990" y="2957"/>
                    </a:lnTo>
                    <a:lnTo>
                      <a:pt x="11988" y="2857"/>
                    </a:lnTo>
                    <a:lnTo>
                      <a:pt x="11968" y="2759"/>
                    </a:lnTo>
                    <a:lnTo>
                      <a:pt x="11931" y="2664"/>
                    </a:lnTo>
                    <a:lnTo>
                      <a:pt x="11878" y="2577"/>
                    </a:lnTo>
                    <a:lnTo>
                      <a:pt x="11844" y="2536"/>
                    </a:lnTo>
                    <a:lnTo>
                      <a:pt x="11323" y="1949"/>
                    </a:lnTo>
                    <a:lnTo>
                      <a:pt x="11287" y="1910"/>
                    </a:lnTo>
                    <a:lnTo>
                      <a:pt x="11205" y="1847"/>
                    </a:lnTo>
                    <a:lnTo>
                      <a:pt x="11115" y="1800"/>
                    </a:lnTo>
                    <a:lnTo>
                      <a:pt x="11020" y="1769"/>
                    </a:lnTo>
                    <a:lnTo>
                      <a:pt x="10921" y="1754"/>
                    </a:lnTo>
                    <a:lnTo>
                      <a:pt x="10821" y="1758"/>
                    </a:lnTo>
                    <a:lnTo>
                      <a:pt x="10722" y="1779"/>
                    </a:lnTo>
                    <a:lnTo>
                      <a:pt x="10627" y="1816"/>
                    </a:lnTo>
                    <a:lnTo>
                      <a:pt x="10581" y="1844"/>
                    </a:lnTo>
                    <a:lnTo>
                      <a:pt x="9460" y="2548"/>
                    </a:lnTo>
                    <a:lnTo>
                      <a:pt x="9367" y="2484"/>
                    </a:lnTo>
                    <a:lnTo>
                      <a:pt x="9177" y="2363"/>
                    </a:lnTo>
                    <a:lnTo>
                      <a:pt x="8980" y="2251"/>
                    </a:lnTo>
                    <a:lnTo>
                      <a:pt x="8778" y="2148"/>
                    </a:lnTo>
                    <a:lnTo>
                      <a:pt x="8570" y="2055"/>
                    </a:lnTo>
                    <a:lnTo>
                      <a:pt x="8358" y="1970"/>
                    </a:lnTo>
                    <a:lnTo>
                      <a:pt x="8141" y="1896"/>
                    </a:lnTo>
                    <a:lnTo>
                      <a:pt x="7918" y="1831"/>
                    </a:lnTo>
                    <a:lnTo>
                      <a:pt x="7807" y="1802"/>
                    </a:lnTo>
                    <a:lnTo>
                      <a:pt x="7587" y="484"/>
                    </a:lnTo>
                    <a:lnTo>
                      <a:pt x="7577" y="432"/>
                    </a:lnTo>
                    <a:lnTo>
                      <a:pt x="7542" y="336"/>
                    </a:lnTo>
                    <a:lnTo>
                      <a:pt x="7492" y="248"/>
                    </a:lnTo>
                    <a:lnTo>
                      <a:pt x="7428" y="171"/>
                    </a:lnTo>
                    <a:lnTo>
                      <a:pt x="7351" y="107"/>
                    </a:lnTo>
                    <a:lnTo>
                      <a:pt x="7265" y="56"/>
                    </a:lnTo>
                    <a:lnTo>
                      <a:pt x="7171" y="20"/>
                    </a:lnTo>
                    <a:lnTo>
                      <a:pt x="7069" y="3"/>
                    </a:lnTo>
                    <a:lnTo>
                      <a:pt x="7016" y="0"/>
                    </a:lnTo>
                    <a:lnTo>
                      <a:pt x="6230" y="0"/>
                    </a:lnTo>
                    <a:lnTo>
                      <a:pt x="6177" y="3"/>
                    </a:lnTo>
                    <a:lnTo>
                      <a:pt x="6076" y="20"/>
                    </a:lnTo>
                    <a:lnTo>
                      <a:pt x="5981" y="56"/>
                    </a:lnTo>
                    <a:lnTo>
                      <a:pt x="5895" y="107"/>
                    </a:lnTo>
                    <a:lnTo>
                      <a:pt x="5818" y="171"/>
                    </a:lnTo>
                    <a:lnTo>
                      <a:pt x="5755" y="248"/>
                    </a:lnTo>
                    <a:lnTo>
                      <a:pt x="5704" y="336"/>
                    </a:lnTo>
                    <a:lnTo>
                      <a:pt x="5670" y="432"/>
                    </a:lnTo>
                    <a:lnTo>
                      <a:pt x="5660" y="484"/>
                    </a:lnTo>
                    <a:lnTo>
                      <a:pt x="5440" y="1802"/>
                    </a:lnTo>
                    <a:lnTo>
                      <a:pt x="5347" y="1825"/>
                    </a:lnTo>
                    <a:lnTo>
                      <a:pt x="5163" y="1878"/>
                    </a:lnTo>
                    <a:lnTo>
                      <a:pt x="4982" y="1938"/>
                    </a:lnTo>
                    <a:lnTo>
                      <a:pt x="4805" y="2003"/>
                    </a:lnTo>
                    <a:lnTo>
                      <a:pt x="4630" y="2077"/>
                    </a:lnTo>
                    <a:lnTo>
                      <a:pt x="4459" y="2155"/>
                    </a:lnTo>
                    <a:lnTo>
                      <a:pt x="4292" y="2240"/>
                    </a:lnTo>
                    <a:lnTo>
                      <a:pt x="4128" y="2332"/>
                    </a:lnTo>
                    <a:lnTo>
                      <a:pt x="4048" y="2380"/>
                    </a:lnTo>
                    <a:lnTo>
                      <a:pt x="2982" y="1619"/>
                    </a:lnTo>
                    <a:lnTo>
                      <a:pt x="2939" y="1590"/>
                    </a:lnTo>
                    <a:lnTo>
                      <a:pt x="2845" y="1546"/>
                    </a:lnTo>
                    <a:lnTo>
                      <a:pt x="2748" y="1521"/>
                    </a:lnTo>
                    <a:lnTo>
                      <a:pt x="2648" y="1511"/>
                    </a:lnTo>
                    <a:lnTo>
                      <a:pt x="2549" y="1520"/>
                    </a:lnTo>
                    <a:lnTo>
                      <a:pt x="2451" y="1545"/>
                    </a:lnTo>
                    <a:lnTo>
                      <a:pt x="2359" y="1586"/>
                    </a:lnTo>
                    <a:lnTo>
                      <a:pt x="2275" y="1645"/>
                    </a:lnTo>
                    <a:lnTo>
                      <a:pt x="2236" y="1681"/>
                    </a:lnTo>
                    <a:lnTo>
                      <a:pt x="1681" y="2236"/>
                    </a:lnTo>
                    <a:lnTo>
                      <a:pt x="1645" y="2275"/>
                    </a:lnTo>
                    <a:lnTo>
                      <a:pt x="1586" y="2360"/>
                    </a:lnTo>
                    <a:lnTo>
                      <a:pt x="1545" y="2452"/>
                    </a:lnTo>
                    <a:lnTo>
                      <a:pt x="1520" y="2548"/>
                    </a:lnTo>
                    <a:lnTo>
                      <a:pt x="1511" y="2648"/>
                    </a:lnTo>
                    <a:lnTo>
                      <a:pt x="1521" y="2748"/>
                    </a:lnTo>
                    <a:lnTo>
                      <a:pt x="1546" y="2845"/>
                    </a:lnTo>
                    <a:lnTo>
                      <a:pt x="1591" y="2938"/>
                    </a:lnTo>
                    <a:lnTo>
                      <a:pt x="1620" y="2982"/>
                    </a:lnTo>
                    <a:lnTo>
                      <a:pt x="2382" y="4050"/>
                    </a:lnTo>
                    <a:lnTo>
                      <a:pt x="2335" y="4129"/>
                    </a:lnTo>
                    <a:lnTo>
                      <a:pt x="2245" y="4292"/>
                    </a:lnTo>
                    <a:lnTo>
                      <a:pt x="2160" y="4458"/>
                    </a:lnTo>
                    <a:lnTo>
                      <a:pt x="2082" y="4628"/>
                    </a:lnTo>
                    <a:lnTo>
                      <a:pt x="2010" y="4800"/>
                    </a:lnTo>
                    <a:lnTo>
                      <a:pt x="1944" y="4977"/>
                    </a:lnTo>
                    <a:lnTo>
                      <a:pt x="1885" y="5156"/>
                    </a:lnTo>
                    <a:lnTo>
                      <a:pt x="1832" y="5339"/>
                    </a:lnTo>
                    <a:lnTo>
                      <a:pt x="1809" y="5431"/>
                    </a:lnTo>
                    <a:lnTo>
                      <a:pt x="484" y="5652"/>
                    </a:lnTo>
                    <a:lnTo>
                      <a:pt x="432" y="5662"/>
                    </a:lnTo>
                    <a:lnTo>
                      <a:pt x="336" y="5696"/>
                    </a:lnTo>
                    <a:lnTo>
                      <a:pt x="248" y="5747"/>
                    </a:lnTo>
                    <a:lnTo>
                      <a:pt x="171" y="5811"/>
                    </a:lnTo>
                    <a:lnTo>
                      <a:pt x="106" y="5887"/>
                    </a:lnTo>
                    <a:lnTo>
                      <a:pt x="55" y="5973"/>
                    </a:lnTo>
                    <a:lnTo>
                      <a:pt x="20" y="6068"/>
                    </a:lnTo>
                    <a:lnTo>
                      <a:pt x="1" y="6170"/>
                    </a:lnTo>
                    <a:lnTo>
                      <a:pt x="0" y="6222"/>
                    </a:lnTo>
                    <a:lnTo>
                      <a:pt x="0" y="7007"/>
                    </a:lnTo>
                    <a:lnTo>
                      <a:pt x="1" y="7060"/>
                    </a:lnTo>
                    <a:lnTo>
                      <a:pt x="20" y="7161"/>
                    </a:lnTo>
                    <a:lnTo>
                      <a:pt x="55" y="7256"/>
                    </a:lnTo>
                    <a:lnTo>
                      <a:pt x="106" y="7343"/>
                    </a:lnTo>
                    <a:lnTo>
                      <a:pt x="171" y="7419"/>
                    </a:lnTo>
                    <a:lnTo>
                      <a:pt x="248" y="7483"/>
                    </a:lnTo>
                    <a:lnTo>
                      <a:pt x="336" y="7533"/>
                    </a:lnTo>
                    <a:lnTo>
                      <a:pt x="432" y="7568"/>
                    </a:lnTo>
                    <a:lnTo>
                      <a:pt x="484" y="7579"/>
                    </a:lnTo>
                    <a:lnTo>
                      <a:pt x="1809" y="7799"/>
                    </a:lnTo>
                    <a:lnTo>
                      <a:pt x="1849" y="7951"/>
                    </a:lnTo>
                    <a:lnTo>
                      <a:pt x="1941" y="8249"/>
                    </a:lnTo>
                    <a:lnTo>
                      <a:pt x="2050" y="8538"/>
                    </a:lnTo>
                    <a:lnTo>
                      <a:pt x="2176" y="8818"/>
                    </a:lnTo>
                    <a:lnTo>
                      <a:pt x="2247" y="8953"/>
                    </a:lnTo>
                    <a:lnTo>
                      <a:pt x="1412" y="9987"/>
                    </a:lnTo>
                    <a:lnTo>
                      <a:pt x="1381" y="10029"/>
                    </a:lnTo>
                    <a:lnTo>
                      <a:pt x="1331" y="10120"/>
                    </a:lnTo>
                    <a:lnTo>
                      <a:pt x="1299" y="10215"/>
                    </a:lnTo>
                    <a:lnTo>
                      <a:pt x="1285" y="10315"/>
                    </a:lnTo>
                    <a:lnTo>
                      <a:pt x="1287" y="10415"/>
                    </a:lnTo>
                    <a:lnTo>
                      <a:pt x="1306" y="10513"/>
                    </a:lnTo>
                    <a:lnTo>
                      <a:pt x="1342" y="10607"/>
                    </a:lnTo>
                    <a:lnTo>
                      <a:pt x="1397" y="10695"/>
                    </a:lnTo>
                    <a:lnTo>
                      <a:pt x="1430" y="10736"/>
                    </a:lnTo>
                    <a:lnTo>
                      <a:pt x="1952" y="11323"/>
                    </a:lnTo>
                    <a:lnTo>
                      <a:pt x="1988" y="11360"/>
                    </a:lnTo>
                    <a:lnTo>
                      <a:pt x="2069" y="11424"/>
                    </a:lnTo>
                    <a:lnTo>
                      <a:pt x="2159" y="11472"/>
                    </a:lnTo>
                    <a:lnTo>
                      <a:pt x="2254" y="11503"/>
                    </a:lnTo>
                    <a:lnTo>
                      <a:pt x="2353" y="11516"/>
                    </a:lnTo>
                    <a:lnTo>
                      <a:pt x="2453" y="11514"/>
                    </a:lnTo>
                    <a:lnTo>
                      <a:pt x="2552" y="11493"/>
                    </a:lnTo>
                    <a:lnTo>
                      <a:pt x="2647" y="11454"/>
                    </a:lnTo>
                    <a:lnTo>
                      <a:pt x="2693" y="11428"/>
                    </a:lnTo>
                    <a:lnTo>
                      <a:pt x="3830" y="10713"/>
                    </a:lnTo>
                    <a:lnTo>
                      <a:pt x="3921" y="10774"/>
                    </a:lnTo>
                    <a:lnTo>
                      <a:pt x="4107" y="10890"/>
                    </a:lnTo>
                    <a:lnTo>
                      <a:pt x="4299" y="10997"/>
                    </a:lnTo>
                    <a:lnTo>
                      <a:pt x="4496" y="11094"/>
                    </a:lnTo>
                    <a:lnTo>
                      <a:pt x="4697" y="11184"/>
                    </a:lnTo>
                    <a:lnTo>
                      <a:pt x="4905" y="11265"/>
                    </a:lnTo>
                    <a:lnTo>
                      <a:pt x="5115" y="11337"/>
                    </a:lnTo>
                    <a:lnTo>
                      <a:pt x="5331" y="11400"/>
                    </a:lnTo>
                    <a:lnTo>
                      <a:pt x="5440" y="11428"/>
                    </a:lnTo>
                    <a:lnTo>
                      <a:pt x="5660" y="12745"/>
                    </a:lnTo>
                    <a:lnTo>
                      <a:pt x="5670" y="12797"/>
                    </a:lnTo>
                    <a:lnTo>
                      <a:pt x="5704" y="12894"/>
                    </a:lnTo>
                    <a:lnTo>
                      <a:pt x="5755" y="12982"/>
                    </a:lnTo>
                    <a:lnTo>
                      <a:pt x="5818" y="13059"/>
                    </a:lnTo>
                    <a:lnTo>
                      <a:pt x="5895" y="13123"/>
                    </a:lnTo>
                    <a:lnTo>
                      <a:pt x="5981" y="13174"/>
                    </a:lnTo>
                    <a:lnTo>
                      <a:pt x="6076" y="13209"/>
                    </a:lnTo>
                    <a:lnTo>
                      <a:pt x="6177" y="13228"/>
                    </a:lnTo>
                    <a:lnTo>
                      <a:pt x="6230" y="13229"/>
                    </a:lnTo>
                    <a:lnTo>
                      <a:pt x="7016" y="13229"/>
                    </a:lnTo>
                    <a:lnTo>
                      <a:pt x="7069" y="13228"/>
                    </a:lnTo>
                    <a:lnTo>
                      <a:pt x="7171" y="13209"/>
                    </a:lnTo>
                    <a:lnTo>
                      <a:pt x="7265" y="13174"/>
                    </a:lnTo>
                    <a:lnTo>
                      <a:pt x="7351" y="13123"/>
                    </a:lnTo>
                    <a:lnTo>
                      <a:pt x="7428" y="13059"/>
                    </a:lnTo>
                    <a:lnTo>
                      <a:pt x="7492" y="12982"/>
                    </a:lnTo>
                    <a:lnTo>
                      <a:pt x="7542" y="12894"/>
                    </a:lnTo>
                    <a:lnTo>
                      <a:pt x="7577" y="12797"/>
                    </a:lnTo>
                    <a:lnTo>
                      <a:pt x="7587" y="12745"/>
                    </a:lnTo>
                    <a:lnTo>
                      <a:pt x="7807" y="11428"/>
                    </a:lnTo>
                    <a:lnTo>
                      <a:pt x="7898" y="11404"/>
                    </a:lnTo>
                    <a:lnTo>
                      <a:pt x="8080" y="11352"/>
                    </a:lnTo>
                    <a:lnTo>
                      <a:pt x="8258" y="11295"/>
                    </a:lnTo>
                    <a:lnTo>
                      <a:pt x="8435" y="11229"/>
                    </a:lnTo>
                    <a:lnTo>
                      <a:pt x="8606" y="11158"/>
                    </a:lnTo>
                    <a:lnTo>
                      <a:pt x="8775" y="11080"/>
                    </a:lnTo>
                    <a:lnTo>
                      <a:pt x="8941" y="10997"/>
                    </a:lnTo>
                    <a:lnTo>
                      <a:pt x="9102" y="10907"/>
                    </a:lnTo>
                    <a:lnTo>
                      <a:pt x="9182" y="10860"/>
                    </a:lnTo>
                    <a:lnTo>
                      <a:pt x="10292" y="11652"/>
                    </a:lnTo>
                    <a:lnTo>
                      <a:pt x="10336" y="11681"/>
                    </a:lnTo>
                    <a:lnTo>
                      <a:pt x="10429" y="11726"/>
                    </a:lnTo>
                    <a:lnTo>
                      <a:pt x="10527" y="11752"/>
                    </a:lnTo>
                    <a:lnTo>
                      <a:pt x="10627" y="11761"/>
                    </a:lnTo>
                    <a:lnTo>
                      <a:pt x="10726" y="11753"/>
                    </a:lnTo>
                    <a:lnTo>
                      <a:pt x="10823" y="11728"/>
                    </a:lnTo>
                    <a:lnTo>
                      <a:pt x="10915" y="11686"/>
                    </a:lnTo>
                    <a:lnTo>
                      <a:pt x="11000" y="11627"/>
                    </a:lnTo>
                    <a:lnTo>
                      <a:pt x="11039" y="11590"/>
                    </a:lnTo>
                    <a:lnTo>
                      <a:pt x="11594" y="11036"/>
                    </a:lnTo>
                    <a:lnTo>
                      <a:pt x="11629" y="10997"/>
                    </a:lnTo>
                    <a:lnTo>
                      <a:pt x="11688" y="10913"/>
                    </a:lnTo>
                    <a:lnTo>
                      <a:pt x="11730" y="10821"/>
                    </a:lnTo>
                    <a:lnTo>
                      <a:pt x="11755" y="10723"/>
                    </a:lnTo>
                    <a:lnTo>
                      <a:pt x="11764" y="10625"/>
                    </a:lnTo>
                    <a:lnTo>
                      <a:pt x="11754" y="10525"/>
                    </a:lnTo>
                    <a:lnTo>
                      <a:pt x="11729" y="10427"/>
                    </a:lnTo>
                    <a:lnTo>
                      <a:pt x="11684" y="10334"/>
                    </a:lnTo>
                    <a:lnTo>
                      <a:pt x="11654" y="10290"/>
                    </a:lnTo>
                    <a:lnTo>
                      <a:pt x="10864" y="9182"/>
                    </a:lnTo>
                    <a:lnTo>
                      <a:pt x="10911" y="9102"/>
                    </a:lnTo>
                    <a:lnTo>
                      <a:pt x="11002" y="8940"/>
                    </a:lnTo>
                    <a:lnTo>
                      <a:pt x="11087" y="8772"/>
                    </a:lnTo>
                    <a:lnTo>
                      <a:pt x="11165" y="8603"/>
                    </a:lnTo>
                    <a:lnTo>
                      <a:pt x="11238" y="8429"/>
                    </a:lnTo>
                    <a:lnTo>
                      <a:pt x="11303" y="8253"/>
                    </a:lnTo>
                    <a:lnTo>
                      <a:pt x="11362" y="8073"/>
                    </a:lnTo>
                    <a:lnTo>
                      <a:pt x="11415" y="7890"/>
                    </a:lnTo>
                    <a:lnTo>
                      <a:pt x="11438" y="7797"/>
                    </a:lnTo>
                    <a:lnTo>
                      <a:pt x="12749" y="7579"/>
                    </a:lnTo>
                    <a:lnTo>
                      <a:pt x="12801" y="7568"/>
                    </a:lnTo>
                    <a:lnTo>
                      <a:pt x="12898" y="7533"/>
                    </a:lnTo>
                    <a:lnTo>
                      <a:pt x="12986" y="7483"/>
                    </a:lnTo>
                    <a:lnTo>
                      <a:pt x="13062" y="7419"/>
                    </a:lnTo>
                    <a:lnTo>
                      <a:pt x="13126" y="7343"/>
                    </a:lnTo>
                    <a:lnTo>
                      <a:pt x="13177" y="7256"/>
                    </a:lnTo>
                    <a:lnTo>
                      <a:pt x="13213" y="7161"/>
                    </a:lnTo>
                    <a:lnTo>
                      <a:pt x="13232" y="7060"/>
                    </a:lnTo>
                    <a:lnTo>
                      <a:pt x="13233" y="7007"/>
                    </a:lnTo>
                    <a:lnTo>
                      <a:pt x="13233" y="6222"/>
                    </a:lnTo>
                    <a:lnTo>
                      <a:pt x="13231" y="6170"/>
                    </a:lnTo>
                    <a:lnTo>
                      <a:pt x="13213" y="6068"/>
                    </a:lnTo>
                    <a:lnTo>
                      <a:pt x="13177" y="5973"/>
                    </a:lnTo>
                    <a:lnTo>
                      <a:pt x="13126" y="5887"/>
                    </a:lnTo>
                    <a:lnTo>
                      <a:pt x="13062" y="5811"/>
                    </a:lnTo>
                    <a:lnTo>
                      <a:pt x="12985" y="5747"/>
                    </a:lnTo>
                    <a:lnTo>
                      <a:pt x="12897" y="5696"/>
                    </a:lnTo>
                    <a:lnTo>
                      <a:pt x="12801" y="5662"/>
                    </a:lnTo>
                    <a:lnTo>
                      <a:pt x="12749" y="5652"/>
                    </a:lnTo>
                    <a:close/>
                    <a:moveTo>
                      <a:pt x="6637" y="9096"/>
                    </a:moveTo>
                    <a:lnTo>
                      <a:pt x="6573" y="9095"/>
                    </a:lnTo>
                    <a:lnTo>
                      <a:pt x="6446" y="9088"/>
                    </a:lnTo>
                    <a:lnTo>
                      <a:pt x="6321" y="9076"/>
                    </a:lnTo>
                    <a:lnTo>
                      <a:pt x="6198" y="9057"/>
                    </a:lnTo>
                    <a:lnTo>
                      <a:pt x="6076" y="9033"/>
                    </a:lnTo>
                    <a:lnTo>
                      <a:pt x="5958" y="9002"/>
                    </a:lnTo>
                    <a:lnTo>
                      <a:pt x="5842" y="8965"/>
                    </a:lnTo>
                    <a:lnTo>
                      <a:pt x="5728" y="8923"/>
                    </a:lnTo>
                    <a:lnTo>
                      <a:pt x="5616" y="8876"/>
                    </a:lnTo>
                    <a:lnTo>
                      <a:pt x="5507" y="8824"/>
                    </a:lnTo>
                    <a:lnTo>
                      <a:pt x="5402" y="8767"/>
                    </a:lnTo>
                    <a:lnTo>
                      <a:pt x="5300" y="8705"/>
                    </a:lnTo>
                    <a:lnTo>
                      <a:pt x="5201" y="8637"/>
                    </a:lnTo>
                    <a:lnTo>
                      <a:pt x="5105" y="8566"/>
                    </a:lnTo>
                    <a:lnTo>
                      <a:pt x="5013" y="8490"/>
                    </a:lnTo>
                    <a:lnTo>
                      <a:pt x="4926" y="8410"/>
                    </a:lnTo>
                    <a:lnTo>
                      <a:pt x="4841" y="8326"/>
                    </a:lnTo>
                    <a:lnTo>
                      <a:pt x="4761" y="8239"/>
                    </a:lnTo>
                    <a:lnTo>
                      <a:pt x="4685" y="8147"/>
                    </a:lnTo>
                    <a:lnTo>
                      <a:pt x="4613" y="8050"/>
                    </a:lnTo>
                    <a:lnTo>
                      <a:pt x="4547" y="7952"/>
                    </a:lnTo>
                    <a:lnTo>
                      <a:pt x="4485" y="7850"/>
                    </a:lnTo>
                    <a:lnTo>
                      <a:pt x="4427" y="7744"/>
                    </a:lnTo>
                    <a:lnTo>
                      <a:pt x="4375" y="7635"/>
                    </a:lnTo>
                    <a:lnTo>
                      <a:pt x="4327" y="7524"/>
                    </a:lnTo>
                    <a:lnTo>
                      <a:pt x="4287" y="7410"/>
                    </a:lnTo>
                    <a:lnTo>
                      <a:pt x="4250" y="7294"/>
                    </a:lnTo>
                    <a:lnTo>
                      <a:pt x="4219" y="7175"/>
                    </a:lnTo>
                    <a:lnTo>
                      <a:pt x="4195" y="7054"/>
                    </a:lnTo>
                    <a:lnTo>
                      <a:pt x="4176" y="6931"/>
                    </a:lnTo>
                    <a:lnTo>
                      <a:pt x="4164" y="6806"/>
                    </a:lnTo>
                    <a:lnTo>
                      <a:pt x="4157" y="6678"/>
                    </a:lnTo>
                    <a:lnTo>
                      <a:pt x="4156" y="6615"/>
                    </a:lnTo>
                    <a:lnTo>
                      <a:pt x="4157" y="6551"/>
                    </a:lnTo>
                    <a:lnTo>
                      <a:pt x="4164" y="6424"/>
                    </a:lnTo>
                    <a:lnTo>
                      <a:pt x="4176" y="6299"/>
                    </a:lnTo>
                    <a:lnTo>
                      <a:pt x="4195" y="6176"/>
                    </a:lnTo>
                    <a:lnTo>
                      <a:pt x="4219" y="6055"/>
                    </a:lnTo>
                    <a:lnTo>
                      <a:pt x="4250" y="5935"/>
                    </a:lnTo>
                    <a:lnTo>
                      <a:pt x="4287" y="5819"/>
                    </a:lnTo>
                    <a:lnTo>
                      <a:pt x="4327" y="5705"/>
                    </a:lnTo>
                    <a:lnTo>
                      <a:pt x="4375" y="5594"/>
                    </a:lnTo>
                    <a:lnTo>
                      <a:pt x="4427" y="5486"/>
                    </a:lnTo>
                    <a:lnTo>
                      <a:pt x="4485" y="5381"/>
                    </a:lnTo>
                    <a:lnTo>
                      <a:pt x="4547" y="5278"/>
                    </a:lnTo>
                    <a:lnTo>
                      <a:pt x="4613" y="5179"/>
                    </a:lnTo>
                    <a:lnTo>
                      <a:pt x="4685" y="5084"/>
                    </a:lnTo>
                    <a:lnTo>
                      <a:pt x="4761" y="4992"/>
                    </a:lnTo>
                    <a:lnTo>
                      <a:pt x="4841" y="4903"/>
                    </a:lnTo>
                    <a:lnTo>
                      <a:pt x="4926" y="4819"/>
                    </a:lnTo>
                    <a:lnTo>
                      <a:pt x="5013" y="4740"/>
                    </a:lnTo>
                    <a:lnTo>
                      <a:pt x="5105" y="4663"/>
                    </a:lnTo>
                    <a:lnTo>
                      <a:pt x="5201" y="4592"/>
                    </a:lnTo>
                    <a:lnTo>
                      <a:pt x="5300" y="4525"/>
                    </a:lnTo>
                    <a:lnTo>
                      <a:pt x="5402" y="4463"/>
                    </a:lnTo>
                    <a:lnTo>
                      <a:pt x="5507" y="4406"/>
                    </a:lnTo>
                    <a:lnTo>
                      <a:pt x="5616" y="4353"/>
                    </a:lnTo>
                    <a:lnTo>
                      <a:pt x="5728" y="4307"/>
                    </a:lnTo>
                    <a:lnTo>
                      <a:pt x="5842" y="4265"/>
                    </a:lnTo>
                    <a:lnTo>
                      <a:pt x="5958" y="4228"/>
                    </a:lnTo>
                    <a:lnTo>
                      <a:pt x="6076" y="4198"/>
                    </a:lnTo>
                    <a:lnTo>
                      <a:pt x="6198" y="4173"/>
                    </a:lnTo>
                    <a:lnTo>
                      <a:pt x="6321" y="4154"/>
                    </a:lnTo>
                    <a:lnTo>
                      <a:pt x="6446" y="4142"/>
                    </a:lnTo>
                    <a:lnTo>
                      <a:pt x="6573" y="4135"/>
                    </a:lnTo>
                    <a:lnTo>
                      <a:pt x="6637" y="4135"/>
                    </a:lnTo>
                    <a:lnTo>
                      <a:pt x="6701" y="4135"/>
                    </a:lnTo>
                    <a:lnTo>
                      <a:pt x="6829" y="4142"/>
                    </a:lnTo>
                    <a:lnTo>
                      <a:pt x="6954" y="4154"/>
                    </a:lnTo>
                    <a:lnTo>
                      <a:pt x="7077" y="4173"/>
                    </a:lnTo>
                    <a:lnTo>
                      <a:pt x="7197" y="4198"/>
                    </a:lnTo>
                    <a:lnTo>
                      <a:pt x="7316" y="4228"/>
                    </a:lnTo>
                    <a:lnTo>
                      <a:pt x="7433" y="4265"/>
                    </a:lnTo>
                    <a:lnTo>
                      <a:pt x="7547" y="4307"/>
                    </a:lnTo>
                    <a:lnTo>
                      <a:pt x="7658" y="4353"/>
                    </a:lnTo>
                    <a:lnTo>
                      <a:pt x="7767" y="4406"/>
                    </a:lnTo>
                    <a:lnTo>
                      <a:pt x="7872" y="4463"/>
                    </a:lnTo>
                    <a:lnTo>
                      <a:pt x="7974" y="4525"/>
                    </a:lnTo>
                    <a:lnTo>
                      <a:pt x="8073" y="4592"/>
                    </a:lnTo>
                    <a:lnTo>
                      <a:pt x="8169" y="4663"/>
                    </a:lnTo>
                    <a:lnTo>
                      <a:pt x="8261" y="4740"/>
                    </a:lnTo>
                    <a:lnTo>
                      <a:pt x="8349" y="4819"/>
                    </a:lnTo>
                    <a:lnTo>
                      <a:pt x="8433" y="4903"/>
                    </a:lnTo>
                    <a:lnTo>
                      <a:pt x="8513" y="4992"/>
                    </a:lnTo>
                    <a:lnTo>
                      <a:pt x="8590" y="5084"/>
                    </a:lnTo>
                    <a:lnTo>
                      <a:pt x="8661" y="5179"/>
                    </a:lnTo>
                    <a:lnTo>
                      <a:pt x="8727" y="5278"/>
                    </a:lnTo>
                    <a:lnTo>
                      <a:pt x="8790" y="5381"/>
                    </a:lnTo>
                    <a:lnTo>
                      <a:pt x="8847" y="5486"/>
                    </a:lnTo>
                    <a:lnTo>
                      <a:pt x="8899" y="5594"/>
                    </a:lnTo>
                    <a:lnTo>
                      <a:pt x="8946" y="5705"/>
                    </a:lnTo>
                    <a:lnTo>
                      <a:pt x="8988" y="5819"/>
                    </a:lnTo>
                    <a:lnTo>
                      <a:pt x="9024" y="5935"/>
                    </a:lnTo>
                    <a:lnTo>
                      <a:pt x="9055" y="6055"/>
                    </a:lnTo>
                    <a:lnTo>
                      <a:pt x="9079" y="6176"/>
                    </a:lnTo>
                    <a:lnTo>
                      <a:pt x="9098" y="6299"/>
                    </a:lnTo>
                    <a:lnTo>
                      <a:pt x="9111" y="6424"/>
                    </a:lnTo>
                    <a:lnTo>
                      <a:pt x="9118" y="6551"/>
                    </a:lnTo>
                    <a:lnTo>
                      <a:pt x="9118" y="6615"/>
                    </a:lnTo>
                    <a:lnTo>
                      <a:pt x="9118" y="6678"/>
                    </a:lnTo>
                    <a:lnTo>
                      <a:pt x="9111" y="6806"/>
                    </a:lnTo>
                    <a:lnTo>
                      <a:pt x="9098" y="6931"/>
                    </a:lnTo>
                    <a:lnTo>
                      <a:pt x="9079" y="7054"/>
                    </a:lnTo>
                    <a:lnTo>
                      <a:pt x="9055" y="7175"/>
                    </a:lnTo>
                    <a:lnTo>
                      <a:pt x="9024" y="7294"/>
                    </a:lnTo>
                    <a:lnTo>
                      <a:pt x="8988" y="7410"/>
                    </a:lnTo>
                    <a:lnTo>
                      <a:pt x="8946" y="7524"/>
                    </a:lnTo>
                    <a:lnTo>
                      <a:pt x="8899" y="7635"/>
                    </a:lnTo>
                    <a:lnTo>
                      <a:pt x="8847" y="7744"/>
                    </a:lnTo>
                    <a:lnTo>
                      <a:pt x="8790" y="7850"/>
                    </a:lnTo>
                    <a:lnTo>
                      <a:pt x="8727" y="7952"/>
                    </a:lnTo>
                    <a:lnTo>
                      <a:pt x="8661" y="8050"/>
                    </a:lnTo>
                    <a:lnTo>
                      <a:pt x="8590" y="8147"/>
                    </a:lnTo>
                    <a:lnTo>
                      <a:pt x="8513" y="8239"/>
                    </a:lnTo>
                    <a:lnTo>
                      <a:pt x="8433" y="8326"/>
                    </a:lnTo>
                    <a:lnTo>
                      <a:pt x="8349" y="8410"/>
                    </a:lnTo>
                    <a:lnTo>
                      <a:pt x="8261" y="8490"/>
                    </a:lnTo>
                    <a:lnTo>
                      <a:pt x="8169" y="8566"/>
                    </a:lnTo>
                    <a:lnTo>
                      <a:pt x="8073" y="8637"/>
                    </a:lnTo>
                    <a:lnTo>
                      <a:pt x="7974" y="8705"/>
                    </a:lnTo>
                    <a:lnTo>
                      <a:pt x="7872" y="8767"/>
                    </a:lnTo>
                    <a:lnTo>
                      <a:pt x="7767" y="8824"/>
                    </a:lnTo>
                    <a:lnTo>
                      <a:pt x="7658" y="8876"/>
                    </a:lnTo>
                    <a:lnTo>
                      <a:pt x="7547" y="8923"/>
                    </a:lnTo>
                    <a:lnTo>
                      <a:pt x="7433" y="8965"/>
                    </a:lnTo>
                    <a:lnTo>
                      <a:pt x="7316" y="9002"/>
                    </a:lnTo>
                    <a:lnTo>
                      <a:pt x="7197" y="9033"/>
                    </a:lnTo>
                    <a:lnTo>
                      <a:pt x="7077" y="9057"/>
                    </a:lnTo>
                    <a:lnTo>
                      <a:pt x="6954" y="9076"/>
                    </a:lnTo>
                    <a:lnTo>
                      <a:pt x="6829" y="9088"/>
                    </a:lnTo>
                    <a:lnTo>
                      <a:pt x="6701" y="9095"/>
                    </a:lnTo>
                    <a:lnTo>
                      <a:pt x="6637" y="9096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54" name="Group 12"/>
              <p:cNvGrpSpPr>
                <a:grpSpLocks noChangeAspect="1"/>
              </p:cNvGrpSpPr>
              <p:nvPr/>
            </p:nvGrpSpPr>
            <p:grpSpPr bwMode="auto">
              <a:xfrm>
                <a:off x="10864951" y="643633"/>
                <a:ext cx="218340" cy="173685"/>
                <a:chOff x="2015" y="2759"/>
                <a:chExt cx="841" cy="669"/>
              </a:xfrm>
              <a:solidFill>
                <a:schemeClr val="bg1"/>
              </a:solidFill>
            </p:grpSpPr>
            <p:sp>
              <p:nvSpPr>
                <p:cNvPr id="56" name="Freeform 13"/>
                <p:cNvSpPr>
                  <a:spLocks/>
                </p:cNvSpPr>
                <p:nvPr/>
              </p:nvSpPr>
              <p:spPr bwMode="auto">
                <a:xfrm>
                  <a:off x="2135" y="2894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7" name="Freeform 14"/>
                <p:cNvSpPr>
                  <a:spLocks/>
                </p:cNvSpPr>
                <p:nvPr/>
              </p:nvSpPr>
              <p:spPr bwMode="auto">
                <a:xfrm>
                  <a:off x="2015" y="2759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59" name="포인트가 5개인 별 58"/>
              <p:cNvSpPr/>
              <p:nvPr/>
            </p:nvSpPr>
            <p:spPr>
              <a:xfrm>
                <a:off x="11189035" y="637971"/>
                <a:ext cx="179348" cy="179348"/>
              </a:xfrm>
              <a:prstGeom prst="star5">
                <a:avLst>
                  <a:gd name="adj" fmla="val 20625"/>
                  <a:gd name="hf" fmla="val 105146"/>
                  <a:gd name="vf" fmla="val 110557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3" name="덧셈 기호 62"/>
            <p:cNvSpPr/>
            <p:nvPr/>
          </p:nvSpPr>
          <p:spPr>
            <a:xfrm rot="18900000">
              <a:off x="9643221" y="617053"/>
              <a:ext cx="180000" cy="180000"/>
            </a:xfrm>
            <a:prstGeom prst="mathPlus">
              <a:avLst>
                <a:gd name="adj1" fmla="val 8552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1132845" y="489669"/>
            <a:ext cx="6824663" cy="323850"/>
          </a:xfrm>
          <a:prstGeom prst="rect">
            <a:avLst/>
          </a:prstGeom>
          <a:solidFill>
            <a:srgbClr val="EBF3F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2DGP</a:t>
            </a:r>
            <a:endParaRPr lang="ko-KR" altLang="en-US" sz="40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6934019" y="565763"/>
            <a:ext cx="932285" cy="180000"/>
            <a:chOff x="6934019" y="667237"/>
            <a:chExt cx="932285" cy="180000"/>
          </a:xfrm>
        </p:grpSpPr>
        <p:sp>
          <p:nvSpPr>
            <p:cNvPr id="24" name="자유형 10">
              <a:extLst>
                <a:ext uri="{FF2B5EF4-FFF2-40B4-BE49-F238E27FC236}">
                  <a16:creationId xmlns:a16="http://schemas.microsoft.com/office/drawing/2014/main" id="{081E68D0-4833-4797-B459-B55FFECDFF38}"/>
                </a:ext>
              </a:extLst>
            </p:cNvPr>
            <p:cNvSpPr/>
            <p:nvPr/>
          </p:nvSpPr>
          <p:spPr>
            <a:xfrm>
              <a:off x="6934019" y="681248"/>
              <a:ext cx="167797" cy="165121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이등변 삼각형 24"/>
            <p:cNvSpPr/>
            <p:nvPr/>
          </p:nvSpPr>
          <p:spPr>
            <a:xfrm rot="10800000">
              <a:off x="7238999" y="719767"/>
              <a:ext cx="104556" cy="60369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덧셈 기호 25"/>
            <p:cNvSpPr/>
            <p:nvPr/>
          </p:nvSpPr>
          <p:spPr>
            <a:xfrm rot="18900000">
              <a:off x="7686304" y="667237"/>
              <a:ext cx="180000" cy="180000"/>
            </a:xfrm>
            <a:prstGeom prst="mathPlus">
              <a:avLst>
                <a:gd name="adj1" fmla="val 8552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원호 26"/>
            <p:cNvSpPr/>
            <p:nvPr/>
          </p:nvSpPr>
          <p:spPr>
            <a:xfrm>
              <a:off x="7464940" y="690773"/>
              <a:ext cx="133173" cy="133173"/>
            </a:xfrm>
            <a:prstGeom prst="arc">
              <a:avLst>
                <a:gd name="adj1" fmla="val 16200000"/>
                <a:gd name="adj2" fmla="val 13365011"/>
              </a:avLst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238125" y="925867"/>
            <a:ext cx="11628000" cy="570852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dist="12700" dir="16200000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1715749" y="901067"/>
            <a:ext cx="175201" cy="569975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 latinLnBrk="0">
              <a:defRPr/>
            </a:pPr>
            <a:r>
              <a:rPr lang="ko-KR" altLang="en-US" sz="800" kern="0" dirty="0">
                <a:solidFill>
                  <a:prstClr val="white">
                    <a:lumMod val="75000"/>
                  </a:prstClr>
                </a:solidFill>
              </a:rPr>
              <a:t>▲                                                                                                                                                   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28052B-D94A-F681-A82B-FD475289D632}"/>
              </a:ext>
            </a:extLst>
          </p:cNvPr>
          <p:cNvSpPr txBox="1"/>
          <p:nvPr/>
        </p:nvSpPr>
        <p:spPr>
          <a:xfrm>
            <a:off x="481049" y="757474"/>
            <a:ext cx="4220424" cy="1093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48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예상 게임 흐름</a:t>
            </a:r>
            <a:endParaRPr lang="en-US" altLang="ko-KR" sz="4800" kern="0" dirty="0">
              <a:solidFill>
                <a:prstClr val="black">
                  <a:lumMod val="50000"/>
                  <a:lumOff val="50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" name="Picture 2" descr="Preview">
            <a:extLst>
              <a:ext uri="{FF2B5EF4-FFF2-40B4-BE49-F238E27FC236}">
                <a16:creationId xmlns:a16="http://schemas.microsoft.com/office/drawing/2014/main" id="{BB9C118F-C770-9FF5-22BC-2EB9E6BE5B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4293" r="-321" b="31682"/>
          <a:stretch/>
        </p:blipFill>
        <p:spPr bwMode="auto">
          <a:xfrm>
            <a:off x="548995" y="2607014"/>
            <a:ext cx="5731537" cy="3657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 descr="선반, 다른, 묶음, 줄지은이(가) 표시된 사진&#10;&#10;자동 생성된 설명">
            <a:extLst>
              <a:ext uri="{FF2B5EF4-FFF2-40B4-BE49-F238E27FC236}">
                <a16:creationId xmlns:a16="http://schemas.microsoft.com/office/drawing/2014/main" id="{288F2AA6-0ED4-1423-BC8F-BA12A6D832B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93" t="843" r="75756" b="90661"/>
          <a:stretch/>
        </p:blipFill>
        <p:spPr>
          <a:xfrm>
            <a:off x="2338994" y="3526695"/>
            <a:ext cx="549936" cy="86359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583559E-7A8E-D2AE-DD88-C79B3EEAE07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6" t="3" r="66912" b="86208"/>
          <a:stretch/>
        </p:blipFill>
        <p:spPr>
          <a:xfrm>
            <a:off x="1766293" y="3849156"/>
            <a:ext cx="668057" cy="627570"/>
          </a:xfrm>
          <a:prstGeom prst="rect">
            <a:avLst/>
          </a:prstGeom>
        </p:spPr>
      </p:pic>
      <p:sp>
        <p:nvSpPr>
          <p:cNvPr id="40" name="말풍선: 타원형 39">
            <a:extLst>
              <a:ext uri="{FF2B5EF4-FFF2-40B4-BE49-F238E27FC236}">
                <a16:creationId xmlns:a16="http://schemas.microsoft.com/office/drawing/2014/main" id="{B23B1BBA-6D8C-F595-E384-D3BCBF5463E3}"/>
              </a:ext>
            </a:extLst>
          </p:cNvPr>
          <p:cNvSpPr/>
          <p:nvPr/>
        </p:nvSpPr>
        <p:spPr>
          <a:xfrm>
            <a:off x="4229344" y="2987006"/>
            <a:ext cx="1541744" cy="1403288"/>
          </a:xfrm>
          <a:custGeom>
            <a:avLst/>
            <a:gdLst>
              <a:gd name="connsiteX0" fmla="*/ -30634 w 1541744"/>
              <a:gd name="connsiteY0" fmla="*/ 1146121 h 1403288"/>
              <a:gd name="connsiteX1" fmla="*/ 48126 w 1541744"/>
              <a:gd name="connsiteY1" fmla="*/ 945673 h 1403288"/>
              <a:gd name="connsiteX2" fmla="*/ 482360 w 1541744"/>
              <a:gd name="connsiteY2" fmla="*/ 50995 h 1403288"/>
              <a:gd name="connsiteX3" fmla="*/ 1428009 w 1541744"/>
              <a:gd name="connsiteY3" fmla="*/ 334828 h 1403288"/>
              <a:gd name="connsiteX4" fmla="*/ 1178896 w 1541744"/>
              <a:gd name="connsiteY4" fmla="*/ 1296942 h 1403288"/>
              <a:gd name="connsiteX5" fmla="*/ 201188 w 1541744"/>
              <a:gd name="connsiteY5" fmla="*/ 1174335 h 1403288"/>
              <a:gd name="connsiteX6" fmla="*/ -30634 w 1541744"/>
              <a:gd name="connsiteY6" fmla="*/ 1146121 h 1403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41744" h="1403288" fill="none" extrusionOk="0">
                <a:moveTo>
                  <a:pt x="-30634" y="1146121"/>
                </a:moveTo>
                <a:cubicBezTo>
                  <a:pt x="4306" y="1092303"/>
                  <a:pt x="19366" y="1042023"/>
                  <a:pt x="48126" y="945673"/>
                </a:cubicBezTo>
                <a:cubicBezTo>
                  <a:pt x="-47817" y="574705"/>
                  <a:pt x="133255" y="221793"/>
                  <a:pt x="482360" y="50995"/>
                </a:cubicBezTo>
                <a:cubicBezTo>
                  <a:pt x="862653" y="-120833"/>
                  <a:pt x="1281927" y="26092"/>
                  <a:pt x="1428009" y="334828"/>
                </a:cubicBezTo>
                <a:cubicBezTo>
                  <a:pt x="1598374" y="693453"/>
                  <a:pt x="1525886" y="1035029"/>
                  <a:pt x="1178896" y="1296942"/>
                </a:cubicBezTo>
                <a:cubicBezTo>
                  <a:pt x="891924" y="1460552"/>
                  <a:pt x="447783" y="1438142"/>
                  <a:pt x="201188" y="1174335"/>
                </a:cubicBezTo>
                <a:cubicBezTo>
                  <a:pt x="164243" y="1171341"/>
                  <a:pt x="43115" y="1172600"/>
                  <a:pt x="-30634" y="1146121"/>
                </a:cubicBezTo>
                <a:close/>
              </a:path>
              <a:path w="1541744" h="1403288" stroke="0" extrusionOk="0">
                <a:moveTo>
                  <a:pt x="-30634" y="1146121"/>
                </a:moveTo>
                <a:cubicBezTo>
                  <a:pt x="-22212" y="1120651"/>
                  <a:pt x="24551" y="985443"/>
                  <a:pt x="48126" y="945673"/>
                </a:cubicBezTo>
                <a:cubicBezTo>
                  <a:pt x="-86264" y="540712"/>
                  <a:pt x="126417" y="221278"/>
                  <a:pt x="482360" y="50995"/>
                </a:cubicBezTo>
                <a:cubicBezTo>
                  <a:pt x="861555" y="-99608"/>
                  <a:pt x="1230660" y="74521"/>
                  <a:pt x="1428009" y="334828"/>
                </a:cubicBezTo>
                <a:cubicBezTo>
                  <a:pt x="1690743" y="609099"/>
                  <a:pt x="1510649" y="1103543"/>
                  <a:pt x="1178896" y="1296942"/>
                </a:cubicBezTo>
                <a:cubicBezTo>
                  <a:pt x="850904" y="1467531"/>
                  <a:pt x="463227" y="1412360"/>
                  <a:pt x="201188" y="1174335"/>
                </a:cubicBezTo>
                <a:cubicBezTo>
                  <a:pt x="99683" y="1183048"/>
                  <a:pt x="12394" y="1167418"/>
                  <a:pt x="-30634" y="1146121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rgbClr val="7F7F7F"/>
            </a:solidFill>
            <a:extLst>
              <a:ext uri="{C807C97D-BFC1-408E-A445-0C87EB9F89A2}">
                <ask:lineSketchStyleProps xmlns:ask="http://schemas.microsoft.com/office/drawing/2018/sketchyshapes" sd="766162261">
                  <a:prstGeom prst="wedgeEllipseCallout">
                    <a:avLst>
                      <a:gd name="adj1" fmla="val -51987"/>
                      <a:gd name="adj2" fmla="val 31674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rgbClr val="7F7F7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커피</a:t>
            </a:r>
            <a:endParaRPr lang="en-US" altLang="ko-KR" sz="2400" dirty="0">
              <a:solidFill>
                <a:srgbClr val="7F7F7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400" dirty="0">
                <a:solidFill>
                  <a:srgbClr val="7F7F7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주세요</a:t>
            </a:r>
            <a:r>
              <a:rPr lang="en-US" altLang="ko-KR" sz="2400" dirty="0">
                <a:solidFill>
                  <a:srgbClr val="7F7F7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  <p:pic>
        <p:nvPicPr>
          <p:cNvPr id="47" name="그림 46" descr="텍스트이(가) 표시된 사진&#10;&#10;자동 생성된 설명">
            <a:extLst>
              <a:ext uri="{FF2B5EF4-FFF2-40B4-BE49-F238E27FC236}">
                <a16:creationId xmlns:a16="http://schemas.microsoft.com/office/drawing/2014/main" id="{3FDCCE90-FA48-CA59-ABC2-D6F9F76DD6F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366" b="75818"/>
          <a:stretch/>
        </p:blipFill>
        <p:spPr>
          <a:xfrm>
            <a:off x="1923816" y="5054751"/>
            <a:ext cx="779661" cy="632156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CAAF3572-E1DB-8D47-0F66-D58DB8975E7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970" b="75028"/>
          <a:stretch/>
        </p:blipFill>
        <p:spPr>
          <a:xfrm>
            <a:off x="2808907" y="5116137"/>
            <a:ext cx="698216" cy="632156"/>
          </a:xfrm>
          <a:prstGeom prst="rect">
            <a:avLst/>
          </a:prstGeom>
        </p:spPr>
      </p:pic>
      <p:pic>
        <p:nvPicPr>
          <p:cNvPr id="49" name="그림 48" descr="다른, 묶음, 여러개, 정렬된이(가) 표시된 사진&#10;&#10;자동 생성된 설명">
            <a:extLst>
              <a:ext uri="{FF2B5EF4-FFF2-40B4-BE49-F238E27FC236}">
                <a16:creationId xmlns:a16="http://schemas.microsoft.com/office/drawing/2014/main" id="{FA736C32-0438-5FD7-CEAA-0C2B7AD22ED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839" b="75257"/>
          <a:stretch/>
        </p:blipFill>
        <p:spPr>
          <a:xfrm>
            <a:off x="3774764" y="4301020"/>
            <a:ext cx="581847" cy="593677"/>
          </a:xfrm>
          <a:prstGeom prst="rect">
            <a:avLst/>
          </a:prstGeom>
        </p:spPr>
      </p:pic>
      <p:pic>
        <p:nvPicPr>
          <p:cNvPr id="50" name="그림 49" descr="텍스트, 창문이(가) 표시된 사진&#10;&#10;자동 생성된 설명">
            <a:extLst>
              <a:ext uri="{FF2B5EF4-FFF2-40B4-BE49-F238E27FC236}">
                <a16:creationId xmlns:a16="http://schemas.microsoft.com/office/drawing/2014/main" id="{DDA253FC-8AE1-6260-52D5-3C56CEA1FA2F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366" b="75257"/>
          <a:stretch/>
        </p:blipFill>
        <p:spPr>
          <a:xfrm>
            <a:off x="3507123" y="4865957"/>
            <a:ext cx="715586" cy="593676"/>
          </a:xfrm>
          <a:prstGeom prst="rect">
            <a:avLst/>
          </a:prstGeom>
        </p:spPr>
      </p:pic>
      <p:sp>
        <p:nvSpPr>
          <p:cNvPr id="9" name="말풍선: 타원형 8">
            <a:extLst>
              <a:ext uri="{FF2B5EF4-FFF2-40B4-BE49-F238E27FC236}">
                <a16:creationId xmlns:a16="http://schemas.microsoft.com/office/drawing/2014/main" id="{D43E315E-BC10-9A7F-9234-E3E082102176}"/>
              </a:ext>
            </a:extLst>
          </p:cNvPr>
          <p:cNvSpPr/>
          <p:nvPr/>
        </p:nvSpPr>
        <p:spPr>
          <a:xfrm>
            <a:off x="7844509" y="1103164"/>
            <a:ext cx="630923" cy="562036"/>
          </a:xfrm>
          <a:custGeom>
            <a:avLst/>
            <a:gdLst>
              <a:gd name="connsiteX0" fmla="*/ 321714 w 630923"/>
              <a:gd name="connsiteY0" fmla="*/ 626091 h 562036"/>
              <a:gd name="connsiteX1" fmla="*/ 260274 w 630923"/>
              <a:gd name="connsiteY1" fmla="*/ 557702 h 562036"/>
              <a:gd name="connsiteX2" fmla="*/ 1587 w 630923"/>
              <a:gd name="connsiteY2" fmla="*/ 252862 h 562036"/>
              <a:gd name="connsiteX3" fmla="*/ 310418 w 630923"/>
              <a:gd name="connsiteY3" fmla="*/ 36 h 562036"/>
              <a:gd name="connsiteX4" fmla="*/ 627813 w 630923"/>
              <a:gd name="connsiteY4" fmla="*/ 241656 h 562036"/>
              <a:gd name="connsiteX5" fmla="*/ 380644 w 630923"/>
              <a:gd name="connsiteY5" fmla="*/ 555972 h 562036"/>
              <a:gd name="connsiteX6" fmla="*/ 321714 w 630923"/>
              <a:gd name="connsiteY6" fmla="*/ 626091 h 56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923" h="562036" fill="none" extrusionOk="0">
                <a:moveTo>
                  <a:pt x="321714" y="626091"/>
                </a:moveTo>
                <a:cubicBezTo>
                  <a:pt x="316298" y="616124"/>
                  <a:pt x="284092" y="586589"/>
                  <a:pt x="260274" y="557702"/>
                </a:cubicBezTo>
                <a:cubicBezTo>
                  <a:pt x="108221" y="528832"/>
                  <a:pt x="-12913" y="400644"/>
                  <a:pt x="1587" y="252862"/>
                </a:cubicBezTo>
                <a:cubicBezTo>
                  <a:pt x="34447" y="87508"/>
                  <a:pt x="166059" y="-2835"/>
                  <a:pt x="310418" y="36"/>
                </a:cubicBezTo>
                <a:cubicBezTo>
                  <a:pt x="450349" y="9046"/>
                  <a:pt x="603521" y="91859"/>
                  <a:pt x="627813" y="241656"/>
                </a:cubicBezTo>
                <a:cubicBezTo>
                  <a:pt x="654821" y="385984"/>
                  <a:pt x="534799" y="552627"/>
                  <a:pt x="380644" y="555972"/>
                </a:cubicBezTo>
                <a:cubicBezTo>
                  <a:pt x="366845" y="563164"/>
                  <a:pt x="339112" y="597674"/>
                  <a:pt x="321714" y="626091"/>
                </a:cubicBezTo>
                <a:close/>
              </a:path>
              <a:path w="630923" h="562036" stroke="0" extrusionOk="0">
                <a:moveTo>
                  <a:pt x="321714" y="626091"/>
                </a:moveTo>
                <a:cubicBezTo>
                  <a:pt x="301853" y="613995"/>
                  <a:pt x="275945" y="569704"/>
                  <a:pt x="260274" y="557702"/>
                </a:cubicBezTo>
                <a:cubicBezTo>
                  <a:pt x="102221" y="511911"/>
                  <a:pt x="-5138" y="408023"/>
                  <a:pt x="1587" y="252862"/>
                </a:cubicBezTo>
                <a:cubicBezTo>
                  <a:pt x="25838" y="104898"/>
                  <a:pt x="150105" y="18208"/>
                  <a:pt x="310418" y="36"/>
                </a:cubicBezTo>
                <a:cubicBezTo>
                  <a:pt x="470954" y="-4176"/>
                  <a:pt x="589553" y="107507"/>
                  <a:pt x="627813" y="241656"/>
                </a:cubicBezTo>
                <a:cubicBezTo>
                  <a:pt x="639538" y="379903"/>
                  <a:pt x="561132" y="505867"/>
                  <a:pt x="380644" y="555972"/>
                </a:cubicBezTo>
                <a:cubicBezTo>
                  <a:pt x="372978" y="571432"/>
                  <a:pt x="345356" y="601862"/>
                  <a:pt x="321714" y="626091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rgbClr val="7F7F7F"/>
            </a:solidFill>
            <a:extLst>
              <a:ext uri="{C807C97D-BFC1-408E-A445-0C87EB9F89A2}">
                <ask:lineSketchStyleProps xmlns:ask="http://schemas.microsoft.com/office/drawing/2018/sketchyshapes" sd="766162261">
                  <a:prstGeom prst="wedgeEllipseCallout">
                    <a:avLst>
                      <a:gd name="adj1" fmla="val 991"/>
                      <a:gd name="adj2" fmla="val 61397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7F7F7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ko-KR" altLang="en-US" sz="2800" dirty="0">
              <a:solidFill>
                <a:srgbClr val="7F7F7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5" name="Picture 2" descr="The Legend of Zelda: The Minish Cap - Mama's Cafe">
            <a:extLst>
              <a:ext uri="{FF2B5EF4-FFF2-40B4-BE49-F238E27FC236}">
                <a16:creationId xmlns:a16="http://schemas.microsoft.com/office/drawing/2014/main" id="{48923E82-EE88-E6F8-48E8-A3E076B7AB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10" t="17516" r="10226" b="68082"/>
          <a:stretch/>
        </p:blipFill>
        <p:spPr bwMode="auto">
          <a:xfrm>
            <a:off x="6763660" y="2049882"/>
            <a:ext cx="1915951" cy="130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그림 16" descr="다른, 묶음, 여러개, 정렬된이(가) 표시된 사진&#10;&#10;자동 생성된 설명">
            <a:extLst>
              <a:ext uri="{FF2B5EF4-FFF2-40B4-BE49-F238E27FC236}">
                <a16:creationId xmlns:a16="http://schemas.microsoft.com/office/drawing/2014/main" id="{8133D7FB-EB7E-5B18-249D-5BDC45E3F1A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839" b="75257"/>
          <a:stretch/>
        </p:blipFill>
        <p:spPr>
          <a:xfrm>
            <a:off x="7721635" y="1884128"/>
            <a:ext cx="876673" cy="89449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F568765-EC4E-B475-7D76-FE1EF41D76F0}"/>
              </a:ext>
            </a:extLst>
          </p:cNvPr>
          <p:cNvSpPr txBox="1"/>
          <p:nvPr/>
        </p:nvSpPr>
        <p:spPr>
          <a:xfrm>
            <a:off x="6568786" y="3194280"/>
            <a:ext cx="2304873" cy="759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32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주문 요청</a:t>
            </a:r>
            <a:endParaRPr lang="en-US" altLang="ko-KR" sz="3200" kern="0" dirty="0">
              <a:solidFill>
                <a:prstClr val="black">
                  <a:lumMod val="50000"/>
                  <a:lumOff val="50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9" name="Picture 2" descr="The Legend of Zelda: The Minish Cap - Mama's Cafe">
            <a:extLst>
              <a:ext uri="{FF2B5EF4-FFF2-40B4-BE49-F238E27FC236}">
                <a16:creationId xmlns:a16="http://schemas.microsoft.com/office/drawing/2014/main" id="{9532AB91-86FD-4F58-58EA-A9018FE8E6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10" t="17516" r="10226" b="68082"/>
          <a:stretch/>
        </p:blipFill>
        <p:spPr bwMode="auto">
          <a:xfrm>
            <a:off x="9300799" y="3316232"/>
            <a:ext cx="1915951" cy="130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그림 20" descr="다른, 묶음, 여러개, 정렬된이(가) 표시된 사진&#10;&#10;자동 생성된 설명">
            <a:extLst>
              <a:ext uri="{FF2B5EF4-FFF2-40B4-BE49-F238E27FC236}">
                <a16:creationId xmlns:a16="http://schemas.microsoft.com/office/drawing/2014/main" id="{6414072F-303F-D9C2-51E3-E5E05026E0B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839" b="75257"/>
          <a:stretch/>
        </p:blipFill>
        <p:spPr>
          <a:xfrm>
            <a:off x="10193793" y="3181451"/>
            <a:ext cx="876673" cy="89449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8791A63-57C4-3787-E151-9B6067A212C8}"/>
              </a:ext>
            </a:extLst>
          </p:cNvPr>
          <p:cNvSpPr txBox="1"/>
          <p:nvPr/>
        </p:nvSpPr>
        <p:spPr>
          <a:xfrm>
            <a:off x="9105925" y="4460630"/>
            <a:ext cx="2304873" cy="759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32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주문 접수</a:t>
            </a:r>
            <a:endParaRPr lang="en-US" altLang="ko-KR" sz="3200" kern="0" dirty="0">
              <a:solidFill>
                <a:prstClr val="black">
                  <a:lumMod val="50000"/>
                  <a:lumOff val="50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말풍선: 타원형 30">
            <a:extLst>
              <a:ext uri="{FF2B5EF4-FFF2-40B4-BE49-F238E27FC236}">
                <a16:creationId xmlns:a16="http://schemas.microsoft.com/office/drawing/2014/main" id="{FAB688F7-4343-44FF-3585-D09F44AF232A}"/>
              </a:ext>
            </a:extLst>
          </p:cNvPr>
          <p:cNvSpPr/>
          <p:nvPr/>
        </p:nvSpPr>
        <p:spPr>
          <a:xfrm>
            <a:off x="10243052" y="2406579"/>
            <a:ext cx="630923" cy="562036"/>
          </a:xfrm>
          <a:custGeom>
            <a:avLst/>
            <a:gdLst>
              <a:gd name="connsiteX0" fmla="*/ 321714 w 630923"/>
              <a:gd name="connsiteY0" fmla="*/ 626091 h 562036"/>
              <a:gd name="connsiteX1" fmla="*/ 260274 w 630923"/>
              <a:gd name="connsiteY1" fmla="*/ 557702 h 562036"/>
              <a:gd name="connsiteX2" fmla="*/ 1587 w 630923"/>
              <a:gd name="connsiteY2" fmla="*/ 252862 h 562036"/>
              <a:gd name="connsiteX3" fmla="*/ 310418 w 630923"/>
              <a:gd name="connsiteY3" fmla="*/ 36 h 562036"/>
              <a:gd name="connsiteX4" fmla="*/ 627813 w 630923"/>
              <a:gd name="connsiteY4" fmla="*/ 241656 h 562036"/>
              <a:gd name="connsiteX5" fmla="*/ 380644 w 630923"/>
              <a:gd name="connsiteY5" fmla="*/ 555972 h 562036"/>
              <a:gd name="connsiteX6" fmla="*/ 321714 w 630923"/>
              <a:gd name="connsiteY6" fmla="*/ 626091 h 56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923" h="562036" fill="none" extrusionOk="0">
                <a:moveTo>
                  <a:pt x="321714" y="626091"/>
                </a:moveTo>
                <a:cubicBezTo>
                  <a:pt x="316298" y="616124"/>
                  <a:pt x="284092" y="586589"/>
                  <a:pt x="260274" y="557702"/>
                </a:cubicBezTo>
                <a:cubicBezTo>
                  <a:pt x="108221" y="528832"/>
                  <a:pt x="-12913" y="400644"/>
                  <a:pt x="1587" y="252862"/>
                </a:cubicBezTo>
                <a:cubicBezTo>
                  <a:pt x="34447" y="87508"/>
                  <a:pt x="166059" y="-2835"/>
                  <a:pt x="310418" y="36"/>
                </a:cubicBezTo>
                <a:cubicBezTo>
                  <a:pt x="450349" y="9046"/>
                  <a:pt x="603521" y="91859"/>
                  <a:pt x="627813" y="241656"/>
                </a:cubicBezTo>
                <a:cubicBezTo>
                  <a:pt x="654821" y="385984"/>
                  <a:pt x="534799" y="552627"/>
                  <a:pt x="380644" y="555972"/>
                </a:cubicBezTo>
                <a:cubicBezTo>
                  <a:pt x="366845" y="563164"/>
                  <a:pt x="339112" y="597674"/>
                  <a:pt x="321714" y="626091"/>
                </a:cubicBezTo>
                <a:close/>
              </a:path>
              <a:path w="630923" h="562036" stroke="0" extrusionOk="0">
                <a:moveTo>
                  <a:pt x="321714" y="626091"/>
                </a:moveTo>
                <a:cubicBezTo>
                  <a:pt x="301853" y="613995"/>
                  <a:pt x="275945" y="569704"/>
                  <a:pt x="260274" y="557702"/>
                </a:cubicBezTo>
                <a:cubicBezTo>
                  <a:pt x="102221" y="511911"/>
                  <a:pt x="-5138" y="408023"/>
                  <a:pt x="1587" y="252862"/>
                </a:cubicBezTo>
                <a:cubicBezTo>
                  <a:pt x="25838" y="104898"/>
                  <a:pt x="150105" y="18208"/>
                  <a:pt x="310418" y="36"/>
                </a:cubicBezTo>
                <a:cubicBezTo>
                  <a:pt x="470954" y="-4176"/>
                  <a:pt x="589553" y="107507"/>
                  <a:pt x="627813" y="241656"/>
                </a:cubicBezTo>
                <a:cubicBezTo>
                  <a:pt x="639538" y="379903"/>
                  <a:pt x="561132" y="505867"/>
                  <a:pt x="380644" y="555972"/>
                </a:cubicBezTo>
                <a:cubicBezTo>
                  <a:pt x="372978" y="571432"/>
                  <a:pt x="345356" y="601862"/>
                  <a:pt x="321714" y="626091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rgbClr val="7F7F7F"/>
            </a:solidFill>
            <a:extLst>
              <a:ext uri="{C807C97D-BFC1-408E-A445-0C87EB9F89A2}">
                <ask:lineSketchStyleProps xmlns:ask="http://schemas.microsoft.com/office/drawing/2018/sketchyshapes" sd="766162261">
                  <a:prstGeom prst="wedgeEllipseCallout">
                    <a:avLst>
                      <a:gd name="adj1" fmla="val 991"/>
                      <a:gd name="adj2" fmla="val 61397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7F7F7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…</a:t>
            </a:r>
            <a:endParaRPr lang="ko-KR" altLang="en-US" sz="2800" dirty="0">
              <a:solidFill>
                <a:srgbClr val="7F7F7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9" name="그림 38" descr="선반, 다른, 묶음, 줄지은이(가) 표시된 사진&#10;&#10;자동 생성된 설명">
            <a:extLst>
              <a:ext uri="{FF2B5EF4-FFF2-40B4-BE49-F238E27FC236}">
                <a16:creationId xmlns:a16="http://schemas.microsoft.com/office/drawing/2014/main" id="{3F6876C6-B60B-7E60-2238-C45D4C3B40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93" t="843" r="75756" b="90661"/>
          <a:stretch/>
        </p:blipFill>
        <p:spPr>
          <a:xfrm>
            <a:off x="9015833" y="3130986"/>
            <a:ext cx="659524" cy="1035692"/>
          </a:xfrm>
          <a:prstGeom prst="rect">
            <a:avLst/>
          </a:prstGeom>
        </p:spPr>
      </p:pic>
      <p:pic>
        <p:nvPicPr>
          <p:cNvPr id="41" name="Picture 2" descr="The Legend of Zelda: The Minish Cap - Mama's Cafe">
            <a:extLst>
              <a:ext uri="{FF2B5EF4-FFF2-40B4-BE49-F238E27FC236}">
                <a16:creationId xmlns:a16="http://schemas.microsoft.com/office/drawing/2014/main" id="{72F24793-50C3-E084-D30F-41C32835D2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10" t="17516" r="10226" b="68082"/>
          <a:stretch/>
        </p:blipFill>
        <p:spPr bwMode="auto">
          <a:xfrm>
            <a:off x="6782675" y="4625803"/>
            <a:ext cx="1915951" cy="130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그림 41" descr="다른, 묶음, 여러개, 정렬된이(가) 표시된 사진&#10;&#10;자동 생성된 설명">
            <a:extLst>
              <a:ext uri="{FF2B5EF4-FFF2-40B4-BE49-F238E27FC236}">
                <a16:creationId xmlns:a16="http://schemas.microsoft.com/office/drawing/2014/main" id="{8C287863-3B36-937E-FEEB-329E38CA775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839" b="75257"/>
          <a:stretch/>
        </p:blipFill>
        <p:spPr>
          <a:xfrm>
            <a:off x="7675669" y="4491022"/>
            <a:ext cx="876673" cy="894497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BC0C5883-2509-1780-5D90-88A6B8150774}"/>
              </a:ext>
            </a:extLst>
          </p:cNvPr>
          <p:cNvSpPr txBox="1"/>
          <p:nvPr/>
        </p:nvSpPr>
        <p:spPr>
          <a:xfrm>
            <a:off x="6587801" y="5770201"/>
            <a:ext cx="2304873" cy="759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2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대기중</a:t>
            </a:r>
            <a:endParaRPr lang="en-US" altLang="ko-KR" sz="3200" kern="0" dirty="0">
              <a:solidFill>
                <a:prstClr val="black">
                  <a:lumMod val="50000"/>
                  <a:lumOff val="50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D751F8B-8F72-D5FE-429A-A88C857FA4A0}"/>
              </a:ext>
            </a:extLst>
          </p:cNvPr>
          <p:cNvSpPr/>
          <p:nvPr/>
        </p:nvSpPr>
        <p:spPr>
          <a:xfrm>
            <a:off x="7699473" y="4190127"/>
            <a:ext cx="704275" cy="21763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3CED68F-EDC3-422D-338E-47E35F95D75F}"/>
              </a:ext>
            </a:extLst>
          </p:cNvPr>
          <p:cNvSpPr/>
          <p:nvPr/>
        </p:nvSpPr>
        <p:spPr>
          <a:xfrm>
            <a:off x="7736426" y="4213228"/>
            <a:ext cx="241299" cy="1598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198B2495-317E-36F5-7804-A0B00E923790}"/>
              </a:ext>
            </a:extLst>
          </p:cNvPr>
          <p:cNvSpPr/>
          <p:nvPr/>
        </p:nvSpPr>
        <p:spPr>
          <a:xfrm rot="13270792" flipH="1">
            <a:off x="8787410" y="2591840"/>
            <a:ext cx="591050" cy="409225"/>
          </a:xfrm>
          <a:custGeom>
            <a:avLst/>
            <a:gdLst>
              <a:gd name="connsiteX0" fmla="*/ 0 w 591050"/>
              <a:gd name="connsiteY0" fmla="*/ 102306 h 409225"/>
              <a:gd name="connsiteX1" fmla="*/ 386438 w 591050"/>
              <a:gd name="connsiteY1" fmla="*/ 102306 h 409225"/>
              <a:gd name="connsiteX2" fmla="*/ 386438 w 591050"/>
              <a:gd name="connsiteY2" fmla="*/ 0 h 409225"/>
              <a:gd name="connsiteX3" fmla="*/ 591050 w 591050"/>
              <a:gd name="connsiteY3" fmla="*/ 204613 h 409225"/>
              <a:gd name="connsiteX4" fmla="*/ 386438 w 591050"/>
              <a:gd name="connsiteY4" fmla="*/ 409225 h 409225"/>
              <a:gd name="connsiteX5" fmla="*/ 386438 w 591050"/>
              <a:gd name="connsiteY5" fmla="*/ 306919 h 409225"/>
              <a:gd name="connsiteX6" fmla="*/ 0 w 591050"/>
              <a:gd name="connsiteY6" fmla="*/ 306919 h 409225"/>
              <a:gd name="connsiteX7" fmla="*/ 0 w 591050"/>
              <a:gd name="connsiteY7" fmla="*/ 102306 h 409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1050" h="409225" fill="none" extrusionOk="0">
                <a:moveTo>
                  <a:pt x="0" y="102306"/>
                </a:moveTo>
                <a:cubicBezTo>
                  <a:pt x="134679" y="86485"/>
                  <a:pt x="199447" y="127547"/>
                  <a:pt x="386438" y="102306"/>
                </a:cubicBezTo>
                <a:cubicBezTo>
                  <a:pt x="376033" y="70040"/>
                  <a:pt x="397358" y="30676"/>
                  <a:pt x="386438" y="0"/>
                </a:cubicBezTo>
                <a:cubicBezTo>
                  <a:pt x="454900" y="45732"/>
                  <a:pt x="531294" y="153209"/>
                  <a:pt x="591050" y="204613"/>
                </a:cubicBezTo>
                <a:cubicBezTo>
                  <a:pt x="559686" y="279385"/>
                  <a:pt x="469328" y="317004"/>
                  <a:pt x="386438" y="409225"/>
                </a:cubicBezTo>
                <a:cubicBezTo>
                  <a:pt x="375235" y="369166"/>
                  <a:pt x="397823" y="334168"/>
                  <a:pt x="386438" y="306919"/>
                </a:cubicBezTo>
                <a:cubicBezTo>
                  <a:pt x="209426" y="345871"/>
                  <a:pt x="119190" y="282704"/>
                  <a:pt x="0" y="306919"/>
                </a:cubicBezTo>
                <a:cubicBezTo>
                  <a:pt x="-5600" y="243643"/>
                  <a:pt x="22785" y="169478"/>
                  <a:pt x="0" y="102306"/>
                </a:cubicBezTo>
                <a:close/>
              </a:path>
              <a:path w="591050" h="409225" stroke="0" extrusionOk="0">
                <a:moveTo>
                  <a:pt x="0" y="102306"/>
                </a:moveTo>
                <a:cubicBezTo>
                  <a:pt x="147450" y="67445"/>
                  <a:pt x="231276" y="128210"/>
                  <a:pt x="386438" y="102306"/>
                </a:cubicBezTo>
                <a:cubicBezTo>
                  <a:pt x="384715" y="74846"/>
                  <a:pt x="394677" y="22501"/>
                  <a:pt x="386438" y="0"/>
                </a:cubicBezTo>
                <a:cubicBezTo>
                  <a:pt x="462476" y="36958"/>
                  <a:pt x="503977" y="141692"/>
                  <a:pt x="591050" y="204613"/>
                </a:cubicBezTo>
                <a:cubicBezTo>
                  <a:pt x="524946" y="276006"/>
                  <a:pt x="419253" y="339778"/>
                  <a:pt x="386438" y="409225"/>
                </a:cubicBezTo>
                <a:cubicBezTo>
                  <a:pt x="384294" y="362046"/>
                  <a:pt x="397735" y="346083"/>
                  <a:pt x="386438" y="306919"/>
                </a:cubicBezTo>
                <a:cubicBezTo>
                  <a:pt x="219405" y="321896"/>
                  <a:pt x="111141" y="279998"/>
                  <a:pt x="0" y="306919"/>
                </a:cubicBezTo>
                <a:cubicBezTo>
                  <a:pt x="-18635" y="254714"/>
                  <a:pt x="13646" y="155347"/>
                  <a:pt x="0" y="102306"/>
                </a:cubicBezTo>
                <a:close/>
              </a:path>
            </a:pathLst>
          </a:custGeom>
          <a:solidFill>
            <a:srgbClr val="7F7F7F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704653997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EF53EB86-871E-023E-4365-ABAFEDDAC7F1}"/>
              </a:ext>
            </a:extLst>
          </p:cNvPr>
          <p:cNvSpPr/>
          <p:nvPr/>
        </p:nvSpPr>
        <p:spPr>
          <a:xfrm rot="19447668" flipH="1">
            <a:off x="8859283" y="5234013"/>
            <a:ext cx="591050" cy="409225"/>
          </a:xfrm>
          <a:custGeom>
            <a:avLst/>
            <a:gdLst>
              <a:gd name="connsiteX0" fmla="*/ 0 w 591050"/>
              <a:gd name="connsiteY0" fmla="*/ 102306 h 409225"/>
              <a:gd name="connsiteX1" fmla="*/ 386438 w 591050"/>
              <a:gd name="connsiteY1" fmla="*/ 102306 h 409225"/>
              <a:gd name="connsiteX2" fmla="*/ 386438 w 591050"/>
              <a:gd name="connsiteY2" fmla="*/ 0 h 409225"/>
              <a:gd name="connsiteX3" fmla="*/ 591050 w 591050"/>
              <a:gd name="connsiteY3" fmla="*/ 204613 h 409225"/>
              <a:gd name="connsiteX4" fmla="*/ 386438 w 591050"/>
              <a:gd name="connsiteY4" fmla="*/ 409225 h 409225"/>
              <a:gd name="connsiteX5" fmla="*/ 386438 w 591050"/>
              <a:gd name="connsiteY5" fmla="*/ 306919 h 409225"/>
              <a:gd name="connsiteX6" fmla="*/ 0 w 591050"/>
              <a:gd name="connsiteY6" fmla="*/ 306919 h 409225"/>
              <a:gd name="connsiteX7" fmla="*/ 0 w 591050"/>
              <a:gd name="connsiteY7" fmla="*/ 102306 h 409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1050" h="409225" fill="none" extrusionOk="0">
                <a:moveTo>
                  <a:pt x="0" y="102306"/>
                </a:moveTo>
                <a:cubicBezTo>
                  <a:pt x="134679" y="86485"/>
                  <a:pt x="199447" y="127547"/>
                  <a:pt x="386438" y="102306"/>
                </a:cubicBezTo>
                <a:cubicBezTo>
                  <a:pt x="376033" y="70040"/>
                  <a:pt x="397358" y="30676"/>
                  <a:pt x="386438" y="0"/>
                </a:cubicBezTo>
                <a:cubicBezTo>
                  <a:pt x="454900" y="45732"/>
                  <a:pt x="531294" y="153209"/>
                  <a:pt x="591050" y="204613"/>
                </a:cubicBezTo>
                <a:cubicBezTo>
                  <a:pt x="559686" y="279385"/>
                  <a:pt x="469328" y="317004"/>
                  <a:pt x="386438" y="409225"/>
                </a:cubicBezTo>
                <a:cubicBezTo>
                  <a:pt x="375235" y="369166"/>
                  <a:pt x="397823" y="334168"/>
                  <a:pt x="386438" y="306919"/>
                </a:cubicBezTo>
                <a:cubicBezTo>
                  <a:pt x="209426" y="345871"/>
                  <a:pt x="119190" y="282704"/>
                  <a:pt x="0" y="306919"/>
                </a:cubicBezTo>
                <a:cubicBezTo>
                  <a:pt x="-5600" y="243643"/>
                  <a:pt x="22785" y="169478"/>
                  <a:pt x="0" y="102306"/>
                </a:cubicBezTo>
                <a:close/>
              </a:path>
              <a:path w="591050" h="409225" stroke="0" extrusionOk="0">
                <a:moveTo>
                  <a:pt x="0" y="102306"/>
                </a:moveTo>
                <a:cubicBezTo>
                  <a:pt x="147450" y="67445"/>
                  <a:pt x="231276" y="128210"/>
                  <a:pt x="386438" y="102306"/>
                </a:cubicBezTo>
                <a:cubicBezTo>
                  <a:pt x="384715" y="74846"/>
                  <a:pt x="394677" y="22501"/>
                  <a:pt x="386438" y="0"/>
                </a:cubicBezTo>
                <a:cubicBezTo>
                  <a:pt x="462476" y="36958"/>
                  <a:pt x="503977" y="141692"/>
                  <a:pt x="591050" y="204613"/>
                </a:cubicBezTo>
                <a:cubicBezTo>
                  <a:pt x="524946" y="276006"/>
                  <a:pt x="419253" y="339778"/>
                  <a:pt x="386438" y="409225"/>
                </a:cubicBezTo>
                <a:cubicBezTo>
                  <a:pt x="384294" y="362046"/>
                  <a:pt x="397735" y="346083"/>
                  <a:pt x="386438" y="306919"/>
                </a:cubicBezTo>
                <a:cubicBezTo>
                  <a:pt x="219405" y="321896"/>
                  <a:pt x="111141" y="279998"/>
                  <a:pt x="0" y="306919"/>
                </a:cubicBezTo>
                <a:cubicBezTo>
                  <a:pt x="-18635" y="254714"/>
                  <a:pt x="13646" y="155347"/>
                  <a:pt x="0" y="102306"/>
                </a:cubicBezTo>
                <a:close/>
              </a:path>
            </a:pathLst>
          </a:custGeom>
          <a:solidFill>
            <a:srgbClr val="7F7F7F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704653997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340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0025" y="200024"/>
            <a:ext cx="11753850" cy="6486525"/>
            <a:chOff x="200025" y="200024"/>
            <a:chExt cx="11753850" cy="648652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200025" y="200024"/>
              <a:ext cx="11753850" cy="6486525"/>
            </a:xfrm>
            <a:prstGeom prst="round2SameRect">
              <a:avLst>
                <a:gd name="adj1" fmla="val 981"/>
                <a:gd name="adj2" fmla="val 0"/>
              </a:avLst>
            </a:prstGeom>
            <a:gradFill>
              <a:gsLst>
                <a:gs pos="8000">
                  <a:srgbClr val="B7D4E7"/>
                </a:gs>
                <a:gs pos="2000">
                  <a:srgbClr val="9BC1DA"/>
                </a:gs>
                <a:gs pos="29000">
                  <a:srgbClr val="D6E9F5"/>
                </a:gs>
                <a:gs pos="29000">
                  <a:srgbClr val="B3D7EC"/>
                </a:gs>
              </a:gsLst>
              <a:lin ang="5400000" scaled="1"/>
            </a:gradFill>
            <a:ln w="6350">
              <a:solidFill>
                <a:schemeClr val="tx1"/>
              </a:solidFill>
            </a:ln>
            <a:effectLst>
              <a:outerShdw blurRad="2032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91525" y="475764"/>
              <a:ext cx="360000" cy="360000"/>
              <a:chOff x="291525" y="577238"/>
              <a:chExt cx="360000" cy="360000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291525" y="577238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33000">
                    <a:srgbClr val="00AAD5"/>
                  </a:gs>
                  <a:gs pos="100000">
                    <a:srgbClr val="0094C9"/>
                  </a:gs>
                </a:gsLst>
                <a:path path="shape">
                  <a:fillToRect l="50000" t="50000" r="50000" b="50000"/>
                </a:path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>
                <a:off x="391049" y="695832"/>
                <a:ext cx="180000" cy="122813"/>
                <a:chOff x="391553" y="695240"/>
                <a:chExt cx="180000" cy="122813"/>
              </a:xfrm>
            </p:grpSpPr>
            <p:sp>
              <p:nvSpPr>
                <p:cNvPr id="10" name="L 도형 9"/>
                <p:cNvSpPr/>
                <p:nvPr/>
              </p:nvSpPr>
              <p:spPr>
                <a:xfrm rot="2700000">
                  <a:off x="391555" y="695240"/>
                  <a:ext cx="122813" cy="122813"/>
                </a:xfrm>
                <a:prstGeom prst="corner">
                  <a:avLst>
                    <a:gd name="adj1" fmla="val 28070"/>
                    <a:gd name="adj2" fmla="val 2585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" name="직사각형 10"/>
                <p:cNvSpPr/>
                <p:nvPr/>
              </p:nvSpPr>
              <p:spPr>
                <a:xfrm>
                  <a:off x="391553" y="734476"/>
                  <a:ext cx="180000" cy="3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23" name="그룹 22"/>
            <p:cNvGrpSpPr/>
            <p:nvPr/>
          </p:nvGrpSpPr>
          <p:grpSpPr>
            <a:xfrm>
              <a:off x="733972" y="504669"/>
              <a:ext cx="288000" cy="288000"/>
              <a:chOff x="743025" y="606143"/>
              <a:chExt cx="288000" cy="288000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743025" y="606143"/>
                <a:ext cx="288000" cy="288000"/>
              </a:xfrm>
              <a:prstGeom prst="ellipse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자유형 21"/>
              <p:cNvSpPr/>
              <p:nvPr/>
            </p:nvSpPr>
            <p:spPr>
              <a:xfrm flipH="1">
                <a:off x="807038" y="690774"/>
                <a:ext cx="161093" cy="140662"/>
              </a:xfrm>
              <a:custGeom>
                <a:avLst/>
                <a:gdLst>
                  <a:gd name="connsiteX0" fmla="*/ 76368 w 174921"/>
                  <a:gd name="connsiteY0" fmla="*/ 0 h 152736"/>
                  <a:gd name="connsiteX1" fmla="*/ 0 w 174921"/>
                  <a:gd name="connsiteY1" fmla="*/ 76368 h 152736"/>
                  <a:gd name="connsiteX2" fmla="*/ 76368 w 174921"/>
                  <a:gd name="connsiteY2" fmla="*/ 152736 h 152736"/>
                  <a:gd name="connsiteX3" fmla="*/ 102566 w 174921"/>
                  <a:gd name="connsiteY3" fmla="*/ 126537 h 152736"/>
                  <a:gd name="connsiteX4" fmla="*/ 66366 w 174921"/>
                  <a:gd name="connsiteY4" fmla="*/ 90337 h 152736"/>
                  <a:gd name="connsiteX5" fmla="*/ 174921 w 174921"/>
                  <a:gd name="connsiteY5" fmla="*/ 90337 h 152736"/>
                  <a:gd name="connsiteX6" fmla="*/ 174921 w 174921"/>
                  <a:gd name="connsiteY6" fmla="*/ 54337 h 152736"/>
                  <a:gd name="connsiteX7" fmla="*/ 71040 w 174921"/>
                  <a:gd name="connsiteY7" fmla="*/ 54337 h 152736"/>
                  <a:gd name="connsiteX8" fmla="*/ 100872 w 174921"/>
                  <a:gd name="connsiteY8" fmla="*/ 24505 h 152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4921" h="152736">
                    <a:moveTo>
                      <a:pt x="76368" y="0"/>
                    </a:moveTo>
                    <a:lnTo>
                      <a:pt x="0" y="76368"/>
                    </a:lnTo>
                    <a:lnTo>
                      <a:pt x="76368" y="152736"/>
                    </a:lnTo>
                    <a:lnTo>
                      <a:pt x="102566" y="126537"/>
                    </a:lnTo>
                    <a:lnTo>
                      <a:pt x="66366" y="90337"/>
                    </a:lnTo>
                    <a:lnTo>
                      <a:pt x="174921" y="90337"/>
                    </a:lnTo>
                    <a:lnTo>
                      <a:pt x="174921" y="54337"/>
                    </a:lnTo>
                    <a:lnTo>
                      <a:pt x="71040" y="54337"/>
                    </a:lnTo>
                    <a:lnTo>
                      <a:pt x="100872" y="24505"/>
                    </a:lnTo>
                    <a:close/>
                  </a:path>
                </a:pathLst>
              </a:custGeom>
              <a:solidFill>
                <a:srgbClr val="EBF3FA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8055984" y="489670"/>
              <a:ext cx="1820094" cy="4026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sz="3200" kern="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9876078" y="488262"/>
              <a:ext cx="398222" cy="404035"/>
            </a:xfrm>
            <a:prstGeom prst="rect">
              <a:avLst/>
            </a:prstGeom>
            <a:gradFill flip="none" rotWithShape="1">
              <a:gsLst>
                <a:gs pos="0">
                  <a:srgbClr val="D6E9F5"/>
                </a:gs>
                <a:gs pos="100000">
                  <a:srgbClr val="B3D7EC"/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10554660" y="271668"/>
              <a:ext cx="1077857" cy="516319"/>
              <a:chOff x="10554660" y="309768"/>
              <a:chExt cx="1077857" cy="516319"/>
            </a:xfrm>
          </p:grpSpPr>
          <p:sp>
            <p:nvSpPr>
              <p:cNvPr id="33" name="모서리가 둥근 직사각형 32"/>
              <p:cNvSpPr/>
              <p:nvPr/>
            </p:nvSpPr>
            <p:spPr>
              <a:xfrm>
                <a:off x="10554660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모서리가 둥근 직사각형 33"/>
              <p:cNvSpPr/>
              <p:nvPr/>
            </p:nvSpPr>
            <p:spPr>
              <a:xfrm>
                <a:off x="10626104" y="385788"/>
                <a:ext cx="180000" cy="36000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모서리가 둥근 직사각형 34"/>
              <p:cNvSpPr/>
              <p:nvPr/>
            </p:nvSpPr>
            <p:spPr>
              <a:xfrm>
                <a:off x="10932144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액자 35"/>
              <p:cNvSpPr/>
              <p:nvPr/>
            </p:nvSpPr>
            <p:spPr>
              <a:xfrm>
                <a:off x="11041116" y="345281"/>
                <a:ext cx="104943" cy="76507"/>
              </a:xfrm>
              <a:prstGeom prst="frame">
                <a:avLst>
                  <a:gd name="adj1" fmla="val 34286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>
                <a:off x="11309628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50000">
                    <a:srgbClr val="FA9E93"/>
                  </a:gs>
                  <a:gs pos="50000">
                    <a:srgbClr val="E66958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덧셈 기호 37"/>
              <p:cNvSpPr/>
              <p:nvPr/>
            </p:nvSpPr>
            <p:spPr>
              <a:xfrm rot="2700000">
                <a:off x="11402111" y="320249"/>
                <a:ext cx="137922" cy="137922"/>
              </a:xfrm>
              <a:prstGeom prst="mathPlus">
                <a:avLst>
                  <a:gd name="adj1" fmla="val 15175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Freeform 9"/>
              <p:cNvSpPr>
                <a:spLocks noEditPoints="1"/>
              </p:cNvSpPr>
              <p:nvPr/>
            </p:nvSpPr>
            <p:spPr bwMode="auto">
              <a:xfrm>
                <a:off x="11449385" y="647299"/>
                <a:ext cx="178924" cy="178788"/>
              </a:xfrm>
              <a:custGeom>
                <a:avLst/>
                <a:gdLst>
                  <a:gd name="T0" fmla="*/ 11090 w 13233"/>
                  <a:gd name="T1" fmla="*/ 4455 h 13229"/>
                  <a:gd name="T2" fmla="*/ 11990 w 13233"/>
                  <a:gd name="T3" fmla="*/ 2957 h 13229"/>
                  <a:gd name="T4" fmla="*/ 11323 w 13233"/>
                  <a:gd name="T5" fmla="*/ 1949 h 13229"/>
                  <a:gd name="T6" fmla="*/ 10821 w 13233"/>
                  <a:gd name="T7" fmla="*/ 1758 h 13229"/>
                  <a:gd name="T8" fmla="*/ 9177 w 13233"/>
                  <a:gd name="T9" fmla="*/ 2363 h 13229"/>
                  <a:gd name="T10" fmla="*/ 7918 w 13233"/>
                  <a:gd name="T11" fmla="*/ 1831 h 13229"/>
                  <a:gd name="T12" fmla="*/ 7428 w 13233"/>
                  <a:gd name="T13" fmla="*/ 171 h 13229"/>
                  <a:gd name="T14" fmla="*/ 6230 w 13233"/>
                  <a:gd name="T15" fmla="*/ 0 h 13229"/>
                  <a:gd name="T16" fmla="*/ 5755 w 13233"/>
                  <a:gd name="T17" fmla="*/ 248 h 13229"/>
                  <a:gd name="T18" fmla="*/ 5163 w 13233"/>
                  <a:gd name="T19" fmla="*/ 1878 h 13229"/>
                  <a:gd name="T20" fmla="*/ 4128 w 13233"/>
                  <a:gd name="T21" fmla="*/ 2332 h 13229"/>
                  <a:gd name="T22" fmla="*/ 2648 w 13233"/>
                  <a:gd name="T23" fmla="*/ 1511 h 13229"/>
                  <a:gd name="T24" fmla="*/ 1681 w 13233"/>
                  <a:gd name="T25" fmla="*/ 2236 h 13229"/>
                  <a:gd name="T26" fmla="*/ 1521 w 13233"/>
                  <a:gd name="T27" fmla="*/ 2748 h 13229"/>
                  <a:gd name="T28" fmla="*/ 2245 w 13233"/>
                  <a:gd name="T29" fmla="*/ 4292 h 13229"/>
                  <a:gd name="T30" fmla="*/ 1832 w 13233"/>
                  <a:gd name="T31" fmla="*/ 5339 h 13229"/>
                  <a:gd name="T32" fmla="*/ 171 w 13233"/>
                  <a:gd name="T33" fmla="*/ 5811 h 13229"/>
                  <a:gd name="T34" fmla="*/ 0 w 13233"/>
                  <a:gd name="T35" fmla="*/ 7007 h 13229"/>
                  <a:gd name="T36" fmla="*/ 248 w 13233"/>
                  <a:gd name="T37" fmla="*/ 7483 h 13229"/>
                  <a:gd name="T38" fmla="*/ 1941 w 13233"/>
                  <a:gd name="T39" fmla="*/ 8249 h 13229"/>
                  <a:gd name="T40" fmla="*/ 1331 w 13233"/>
                  <a:gd name="T41" fmla="*/ 10120 h 13229"/>
                  <a:gd name="T42" fmla="*/ 1397 w 13233"/>
                  <a:gd name="T43" fmla="*/ 10695 h 13229"/>
                  <a:gd name="T44" fmla="*/ 2254 w 13233"/>
                  <a:gd name="T45" fmla="*/ 11503 h 13229"/>
                  <a:gd name="T46" fmla="*/ 3830 w 13233"/>
                  <a:gd name="T47" fmla="*/ 10713 h 13229"/>
                  <a:gd name="T48" fmla="*/ 4905 w 13233"/>
                  <a:gd name="T49" fmla="*/ 11265 h 13229"/>
                  <a:gd name="T50" fmla="*/ 5704 w 13233"/>
                  <a:gd name="T51" fmla="*/ 12894 h 13229"/>
                  <a:gd name="T52" fmla="*/ 6177 w 13233"/>
                  <a:gd name="T53" fmla="*/ 13228 h 13229"/>
                  <a:gd name="T54" fmla="*/ 7351 w 13233"/>
                  <a:gd name="T55" fmla="*/ 13123 h 13229"/>
                  <a:gd name="T56" fmla="*/ 7807 w 13233"/>
                  <a:gd name="T57" fmla="*/ 11428 h 13229"/>
                  <a:gd name="T58" fmla="*/ 8775 w 13233"/>
                  <a:gd name="T59" fmla="*/ 11080 h 13229"/>
                  <a:gd name="T60" fmla="*/ 10429 w 13233"/>
                  <a:gd name="T61" fmla="*/ 11726 h 13229"/>
                  <a:gd name="T62" fmla="*/ 11000 w 13233"/>
                  <a:gd name="T63" fmla="*/ 11627 h 13229"/>
                  <a:gd name="T64" fmla="*/ 11755 w 13233"/>
                  <a:gd name="T65" fmla="*/ 10723 h 13229"/>
                  <a:gd name="T66" fmla="*/ 10864 w 13233"/>
                  <a:gd name="T67" fmla="*/ 9182 h 13229"/>
                  <a:gd name="T68" fmla="*/ 11303 w 13233"/>
                  <a:gd name="T69" fmla="*/ 8253 h 13229"/>
                  <a:gd name="T70" fmla="*/ 12898 w 13233"/>
                  <a:gd name="T71" fmla="*/ 7533 h 13229"/>
                  <a:gd name="T72" fmla="*/ 13232 w 13233"/>
                  <a:gd name="T73" fmla="*/ 7060 h 13229"/>
                  <a:gd name="T74" fmla="*/ 13126 w 13233"/>
                  <a:gd name="T75" fmla="*/ 5887 h 13229"/>
                  <a:gd name="T76" fmla="*/ 6637 w 13233"/>
                  <a:gd name="T77" fmla="*/ 9096 h 13229"/>
                  <a:gd name="T78" fmla="*/ 5958 w 13233"/>
                  <a:gd name="T79" fmla="*/ 9002 h 13229"/>
                  <a:gd name="T80" fmla="*/ 5300 w 13233"/>
                  <a:gd name="T81" fmla="*/ 8705 h 13229"/>
                  <a:gd name="T82" fmla="*/ 4761 w 13233"/>
                  <a:gd name="T83" fmla="*/ 8239 h 13229"/>
                  <a:gd name="T84" fmla="*/ 4375 w 13233"/>
                  <a:gd name="T85" fmla="*/ 7635 h 13229"/>
                  <a:gd name="T86" fmla="*/ 4176 w 13233"/>
                  <a:gd name="T87" fmla="*/ 6931 h 13229"/>
                  <a:gd name="T88" fmla="*/ 4176 w 13233"/>
                  <a:gd name="T89" fmla="*/ 6299 h 13229"/>
                  <a:gd name="T90" fmla="*/ 4375 w 13233"/>
                  <a:gd name="T91" fmla="*/ 5594 h 13229"/>
                  <a:gd name="T92" fmla="*/ 4761 w 13233"/>
                  <a:gd name="T93" fmla="*/ 4992 h 13229"/>
                  <a:gd name="T94" fmla="*/ 5300 w 13233"/>
                  <a:gd name="T95" fmla="*/ 4525 h 13229"/>
                  <a:gd name="T96" fmla="*/ 5958 w 13233"/>
                  <a:gd name="T97" fmla="*/ 4228 h 13229"/>
                  <a:gd name="T98" fmla="*/ 6637 w 13233"/>
                  <a:gd name="T99" fmla="*/ 4135 h 13229"/>
                  <a:gd name="T100" fmla="*/ 7316 w 13233"/>
                  <a:gd name="T101" fmla="*/ 4228 h 13229"/>
                  <a:gd name="T102" fmla="*/ 7974 w 13233"/>
                  <a:gd name="T103" fmla="*/ 4525 h 13229"/>
                  <a:gd name="T104" fmla="*/ 8513 w 13233"/>
                  <a:gd name="T105" fmla="*/ 4992 h 13229"/>
                  <a:gd name="T106" fmla="*/ 8899 w 13233"/>
                  <a:gd name="T107" fmla="*/ 5594 h 13229"/>
                  <a:gd name="T108" fmla="*/ 9098 w 13233"/>
                  <a:gd name="T109" fmla="*/ 6299 h 13229"/>
                  <a:gd name="T110" fmla="*/ 9098 w 13233"/>
                  <a:gd name="T111" fmla="*/ 6931 h 13229"/>
                  <a:gd name="T112" fmla="*/ 8899 w 13233"/>
                  <a:gd name="T113" fmla="*/ 7635 h 13229"/>
                  <a:gd name="T114" fmla="*/ 8513 w 13233"/>
                  <a:gd name="T115" fmla="*/ 8239 h 13229"/>
                  <a:gd name="T116" fmla="*/ 7974 w 13233"/>
                  <a:gd name="T117" fmla="*/ 8705 h 13229"/>
                  <a:gd name="T118" fmla="*/ 7316 w 13233"/>
                  <a:gd name="T119" fmla="*/ 9002 h 13229"/>
                  <a:gd name="T120" fmla="*/ 6637 w 13233"/>
                  <a:gd name="T121" fmla="*/ 9096 h 13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233" h="13229">
                    <a:moveTo>
                      <a:pt x="12749" y="5652"/>
                    </a:moveTo>
                    <a:lnTo>
                      <a:pt x="11437" y="5433"/>
                    </a:lnTo>
                    <a:lnTo>
                      <a:pt x="11401" y="5288"/>
                    </a:lnTo>
                    <a:lnTo>
                      <a:pt x="11313" y="5002"/>
                    </a:lnTo>
                    <a:lnTo>
                      <a:pt x="11209" y="4725"/>
                    </a:lnTo>
                    <a:lnTo>
                      <a:pt x="11090" y="4455"/>
                    </a:lnTo>
                    <a:lnTo>
                      <a:pt x="11023" y="4324"/>
                    </a:lnTo>
                    <a:lnTo>
                      <a:pt x="11862" y="3285"/>
                    </a:lnTo>
                    <a:lnTo>
                      <a:pt x="11894" y="3243"/>
                    </a:lnTo>
                    <a:lnTo>
                      <a:pt x="11944" y="3152"/>
                    </a:lnTo>
                    <a:lnTo>
                      <a:pt x="11976" y="3056"/>
                    </a:lnTo>
                    <a:lnTo>
                      <a:pt x="11990" y="2957"/>
                    </a:lnTo>
                    <a:lnTo>
                      <a:pt x="11988" y="2857"/>
                    </a:lnTo>
                    <a:lnTo>
                      <a:pt x="11968" y="2759"/>
                    </a:lnTo>
                    <a:lnTo>
                      <a:pt x="11931" y="2664"/>
                    </a:lnTo>
                    <a:lnTo>
                      <a:pt x="11878" y="2577"/>
                    </a:lnTo>
                    <a:lnTo>
                      <a:pt x="11844" y="2536"/>
                    </a:lnTo>
                    <a:lnTo>
                      <a:pt x="11323" y="1949"/>
                    </a:lnTo>
                    <a:lnTo>
                      <a:pt x="11287" y="1910"/>
                    </a:lnTo>
                    <a:lnTo>
                      <a:pt x="11205" y="1847"/>
                    </a:lnTo>
                    <a:lnTo>
                      <a:pt x="11115" y="1800"/>
                    </a:lnTo>
                    <a:lnTo>
                      <a:pt x="11020" y="1769"/>
                    </a:lnTo>
                    <a:lnTo>
                      <a:pt x="10921" y="1754"/>
                    </a:lnTo>
                    <a:lnTo>
                      <a:pt x="10821" y="1758"/>
                    </a:lnTo>
                    <a:lnTo>
                      <a:pt x="10722" y="1779"/>
                    </a:lnTo>
                    <a:lnTo>
                      <a:pt x="10627" y="1816"/>
                    </a:lnTo>
                    <a:lnTo>
                      <a:pt x="10581" y="1844"/>
                    </a:lnTo>
                    <a:lnTo>
                      <a:pt x="9460" y="2548"/>
                    </a:lnTo>
                    <a:lnTo>
                      <a:pt x="9367" y="2484"/>
                    </a:lnTo>
                    <a:lnTo>
                      <a:pt x="9177" y="2363"/>
                    </a:lnTo>
                    <a:lnTo>
                      <a:pt x="8980" y="2251"/>
                    </a:lnTo>
                    <a:lnTo>
                      <a:pt x="8778" y="2148"/>
                    </a:lnTo>
                    <a:lnTo>
                      <a:pt x="8570" y="2055"/>
                    </a:lnTo>
                    <a:lnTo>
                      <a:pt x="8358" y="1970"/>
                    </a:lnTo>
                    <a:lnTo>
                      <a:pt x="8141" y="1896"/>
                    </a:lnTo>
                    <a:lnTo>
                      <a:pt x="7918" y="1831"/>
                    </a:lnTo>
                    <a:lnTo>
                      <a:pt x="7807" y="1802"/>
                    </a:lnTo>
                    <a:lnTo>
                      <a:pt x="7587" y="484"/>
                    </a:lnTo>
                    <a:lnTo>
                      <a:pt x="7577" y="432"/>
                    </a:lnTo>
                    <a:lnTo>
                      <a:pt x="7542" y="336"/>
                    </a:lnTo>
                    <a:lnTo>
                      <a:pt x="7492" y="248"/>
                    </a:lnTo>
                    <a:lnTo>
                      <a:pt x="7428" y="171"/>
                    </a:lnTo>
                    <a:lnTo>
                      <a:pt x="7351" y="107"/>
                    </a:lnTo>
                    <a:lnTo>
                      <a:pt x="7265" y="56"/>
                    </a:lnTo>
                    <a:lnTo>
                      <a:pt x="7171" y="20"/>
                    </a:lnTo>
                    <a:lnTo>
                      <a:pt x="7069" y="3"/>
                    </a:lnTo>
                    <a:lnTo>
                      <a:pt x="7016" y="0"/>
                    </a:lnTo>
                    <a:lnTo>
                      <a:pt x="6230" y="0"/>
                    </a:lnTo>
                    <a:lnTo>
                      <a:pt x="6177" y="3"/>
                    </a:lnTo>
                    <a:lnTo>
                      <a:pt x="6076" y="20"/>
                    </a:lnTo>
                    <a:lnTo>
                      <a:pt x="5981" y="56"/>
                    </a:lnTo>
                    <a:lnTo>
                      <a:pt x="5895" y="107"/>
                    </a:lnTo>
                    <a:lnTo>
                      <a:pt x="5818" y="171"/>
                    </a:lnTo>
                    <a:lnTo>
                      <a:pt x="5755" y="248"/>
                    </a:lnTo>
                    <a:lnTo>
                      <a:pt x="5704" y="336"/>
                    </a:lnTo>
                    <a:lnTo>
                      <a:pt x="5670" y="432"/>
                    </a:lnTo>
                    <a:lnTo>
                      <a:pt x="5660" y="484"/>
                    </a:lnTo>
                    <a:lnTo>
                      <a:pt x="5440" y="1802"/>
                    </a:lnTo>
                    <a:lnTo>
                      <a:pt x="5347" y="1825"/>
                    </a:lnTo>
                    <a:lnTo>
                      <a:pt x="5163" y="1878"/>
                    </a:lnTo>
                    <a:lnTo>
                      <a:pt x="4982" y="1938"/>
                    </a:lnTo>
                    <a:lnTo>
                      <a:pt x="4805" y="2003"/>
                    </a:lnTo>
                    <a:lnTo>
                      <a:pt x="4630" y="2077"/>
                    </a:lnTo>
                    <a:lnTo>
                      <a:pt x="4459" y="2155"/>
                    </a:lnTo>
                    <a:lnTo>
                      <a:pt x="4292" y="2240"/>
                    </a:lnTo>
                    <a:lnTo>
                      <a:pt x="4128" y="2332"/>
                    </a:lnTo>
                    <a:lnTo>
                      <a:pt x="4048" y="2380"/>
                    </a:lnTo>
                    <a:lnTo>
                      <a:pt x="2982" y="1619"/>
                    </a:lnTo>
                    <a:lnTo>
                      <a:pt x="2939" y="1590"/>
                    </a:lnTo>
                    <a:lnTo>
                      <a:pt x="2845" y="1546"/>
                    </a:lnTo>
                    <a:lnTo>
                      <a:pt x="2748" y="1521"/>
                    </a:lnTo>
                    <a:lnTo>
                      <a:pt x="2648" y="1511"/>
                    </a:lnTo>
                    <a:lnTo>
                      <a:pt x="2549" y="1520"/>
                    </a:lnTo>
                    <a:lnTo>
                      <a:pt x="2451" y="1545"/>
                    </a:lnTo>
                    <a:lnTo>
                      <a:pt x="2359" y="1586"/>
                    </a:lnTo>
                    <a:lnTo>
                      <a:pt x="2275" y="1645"/>
                    </a:lnTo>
                    <a:lnTo>
                      <a:pt x="2236" y="1681"/>
                    </a:lnTo>
                    <a:lnTo>
                      <a:pt x="1681" y="2236"/>
                    </a:lnTo>
                    <a:lnTo>
                      <a:pt x="1645" y="2275"/>
                    </a:lnTo>
                    <a:lnTo>
                      <a:pt x="1586" y="2360"/>
                    </a:lnTo>
                    <a:lnTo>
                      <a:pt x="1545" y="2452"/>
                    </a:lnTo>
                    <a:lnTo>
                      <a:pt x="1520" y="2548"/>
                    </a:lnTo>
                    <a:lnTo>
                      <a:pt x="1511" y="2648"/>
                    </a:lnTo>
                    <a:lnTo>
                      <a:pt x="1521" y="2748"/>
                    </a:lnTo>
                    <a:lnTo>
                      <a:pt x="1546" y="2845"/>
                    </a:lnTo>
                    <a:lnTo>
                      <a:pt x="1591" y="2938"/>
                    </a:lnTo>
                    <a:lnTo>
                      <a:pt x="1620" y="2982"/>
                    </a:lnTo>
                    <a:lnTo>
                      <a:pt x="2382" y="4050"/>
                    </a:lnTo>
                    <a:lnTo>
                      <a:pt x="2335" y="4129"/>
                    </a:lnTo>
                    <a:lnTo>
                      <a:pt x="2245" y="4292"/>
                    </a:lnTo>
                    <a:lnTo>
                      <a:pt x="2160" y="4458"/>
                    </a:lnTo>
                    <a:lnTo>
                      <a:pt x="2082" y="4628"/>
                    </a:lnTo>
                    <a:lnTo>
                      <a:pt x="2010" y="4800"/>
                    </a:lnTo>
                    <a:lnTo>
                      <a:pt x="1944" y="4977"/>
                    </a:lnTo>
                    <a:lnTo>
                      <a:pt x="1885" y="5156"/>
                    </a:lnTo>
                    <a:lnTo>
                      <a:pt x="1832" y="5339"/>
                    </a:lnTo>
                    <a:lnTo>
                      <a:pt x="1809" y="5431"/>
                    </a:lnTo>
                    <a:lnTo>
                      <a:pt x="484" y="5652"/>
                    </a:lnTo>
                    <a:lnTo>
                      <a:pt x="432" y="5662"/>
                    </a:lnTo>
                    <a:lnTo>
                      <a:pt x="336" y="5696"/>
                    </a:lnTo>
                    <a:lnTo>
                      <a:pt x="248" y="5747"/>
                    </a:lnTo>
                    <a:lnTo>
                      <a:pt x="171" y="5811"/>
                    </a:lnTo>
                    <a:lnTo>
                      <a:pt x="106" y="5887"/>
                    </a:lnTo>
                    <a:lnTo>
                      <a:pt x="55" y="5973"/>
                    </a:lnTo>
                    <a:lnTo>
                      <a:pt x="20" y="6068"/>
                    </a:lnTo>
                    <a:lnTo>
                      <a:pt x="1" y="6170"/>
                    </a:lnTo>
                    <a:lnTo>
                      <a:pt x="0" y="6222"/>
                    </a:lnTo>
                    <a:lnTo>
                      <a:pt x="0" y="7007"/>
                    </a:lnTo>
                    <a:lnTo>
                      <a:pt x="1" y="7060"/>
                    </a:lnTo>
                    <a:lnTo>
                      <a:pt x="20" y="7161"/>
                    </a:lnTo>
                    <a:lnTo>
                      <a:pt x="55" y="7256"/>
                    </a:lnTo>
                    <a:lnTo>
                      <a:pt x="106" y="7343"/>
                    </a:lnTo>
                    <a:lnTo>
                      <a:pt x="171" y="7419"/>
                    </a:lnTo>
                    <a:lnTo>
                      <a:pt x="248" y="7483"/>
                    </a:lnTo>
                    <a:lnTo>
                      <a:pt x="336" y="7533"/>
                    </a:lnTo>
                    <a:lnTo>
                      <a:pt x="432" y="7568"/>
                    </a:lnTo>
                    <a:lnTo>
                      <a:pt x="484" y="7579"/>
                    </a:lnTo>
                    <a:lnTo>
                      <a:pt x="1809" y="7799"/>
                    </a:lnTo>
                    <a:lnTo>
                      <a:pt x="1849" y="7951"/>
                    </a:lnTo>
                    <a:lnTo>
                      <a:pt x="1941" y="8249"/>
                    </a:lnTo>
                    <a:lnTo>
                      <a:pt x="2050" y="8538"/>
                    </a:lnTo>
                    <a:lnTo>
                      <a:pt x="2176" y="8818"/>
                    </a:lnTo>
                    <a:lnTo>
                      <a:pt x="2247" y="8953"/>
                    </a:lnTo>
                    <a:lnTo>
                      <a:pt x="1412" y="9987"/>
                    </a:lnTo>
                    <a:lnTo>
                      <a:pt x="1381" y="10029"/>
                    </a:lnTo>
                    <a:lnTo>
                      <a:pt x="1331" y="10120"/>
                    </a:lnTo>
                    <a:lnTo>
                      <a:pt x="1299" y="10215"/>
                    </a:lnTo>
                    <a:lnTo>
                      <a:pt x="1285" y="10315"/>
                    </a:lnTo>
                    <a:lnTo>
                      <a:pt x="1287" y="10415"/>
                    </a:lnTo>
                    <a:lnTo>
                      <a:pt x="1306" y="10513"/>
                    </a:lnTo>
                    <a:lnTo>
                      <a:pt x="1342" y="10607"/>
                    </a:lnTo>
                    <a:lnTo>
                      <a:pt x="1397" y="10695"/>
                    </a:lnTo>
                    <a:lnTo>
                      <a:pt x="1430" y="10736"/>
                    </a:lnTo>
                    <a:lnTo>
                      <a:pt x="1952" y="11323"/>
                    </a:lnTo>
                    <a:lnTo>
                      <a:pt x="1988" y="11360"/>
                    </a:lnTo>
                    <a:lnTo>
                      <a:pt x="2069" y="11424"/>
                    </a:lnTo>
                    <a:lnTo>
                      <a:pt x="2159" y="11472"/>
                    </a:lnTo>
                    <a:lnTo>
                      <a:pt x="2254" y="11503"/>
                    </a:lnTo>
                    <a:lnTo>
                      <a:pt x="2353" y="11516"/>
                    </a:lnTo>
                    <a:lnTo>
                      <a:pt x="2453" y="11514"/>
                    </a:lnTo>
                    <a:lnTo>
                      <a:pt x="2552" y="11493"/>
                    </a:lnTo>
                    <a:lnTo>
                      <a:pt x="2647" y="11454"/>
                    </a:lnTo>
                    <a:lnTo>
                      <a:pt x="2693" y="11428"/>
                    </a:lnTo>
                    <a:lnTo>
                      <a:pt x="3830" y="10713"/>
                    </a:lnTo>
                    <a:lnTo>
                      <a:pt x="3921" y="10774"/>
                    </a:lnTo>
                    <a:lnTo>
                      <a:pt x="4107" y="10890"/>
                    </a:lnTo>
                    <a:lnTo>
                      <a:pt x="4299" y="10997"/>
                    </a:lnTo>
                    <a:lnTo>
                      <a:pt x="4496" y="11094"/>
                    </a:lnTo>
                    <a:lnTo>
                      <a:pt x="4697" y="11184"/>
                    </a:lnTo>
                    <a:lnTo>
                      <a:pt x="4905" y="11265"/>
                    </a:lnTo>
                    <a:lnTo>
                      <a:pt x="5115" y="11337"/>
                    </a:lnTo>
                    <a:lnTo>
                      <a:pt x="5331" y="11400"/>
                    </a:lnTo>
                    <a:lnTo>
                      <a:pt x="5440" y="11428"/>
                    </a:lnTo>
                    <a:lnTo>
                      <a:pt x="5660" y="12745"/>
                    </a:lnTo>
                    <a:lnTo>
                      <a:pt x="5670" y="12797"/>
                    </a:lnTo>
                    <a:lnTo>
                      <a:pt x="5704" y="12894"/>
                    </a:lnTo>
                    <a:lnTo>
                      <a:pt x="5755" y="12982"/>
                    </a:lnTo>
                    <a:lnTo>
                      <a:pt x="5818" y="13059"/>
                    </a:lnTo>
                    <a:lnTo>
                      <a:pt x="5895" y="13123"/>
                    </a:lnTo>
                    <a:lnTo>
                      <a:pt x="5981" y="13174"/>
                    </a:lnTo>
                    <a:lnTo>
                      <a:pt x="6076" y="13209"/>
                    </a:lnTo>
                    <a:lnTo>
                      <a:pt x="6177" y="13228"/>
                    </a:lnTo>
                    <a:lnTo>
                      <a:pt x="6230" y="13229"/>
                    </a:lnTo>
                    <a:lnTo>
                      <a:pt x="7016" y="13229"/>
                    </a:lnTo>
                    <a:lnTo>
                      <a:pt x="7069" y="13228"/>
                    </a:lnTo>
                    <a:lnTo>
                      <a:pt x="7171" y="13209"/>
                    </a:lnTo>
                    <a:lnTo>
                      <a:pt x="7265" y="13174"/>
                    </a:lnTo>
                    <a:lnTo>
                      <a:pt x="7351" y="13123"/>
                    </a:lnTo>
                    <a:lnTo>
                      <a:pt x="7428" y="13059"/>
                    </a:lnTo>
                    <a:lnTo>
                      <a:pt x="7492" y="12982"/>
                    </a:lnTo>
                    <a:lnTo>
                      <a:pt x="7542" y="12894"/>
                    </a:lnTo>
                    <a:lnTo>
                      <a:pt x="7577" y="12797"/>
                    </a:lnTo>
                    <a:lnTo>
                      <a:pt x="7587" y="12745"/>
                    </a:lnTo>
                    <a:lnTo>
                      <a:pt x="7807" y="11428"/>
                    </a:lnTo>
                    <a:lnTo>
                      <a:pt x="7898" y="11404"/>
                    </a:lnTo>
                    <a:lnTo>
                      <a:pt x="8080" y="11352"/>
                    </a:lnTo>
                    <a:lnTo>
                      <a:pt x="8258" y="11295"/>
                    </a:lnTo>
                    <a:lnTo>
                      <a:pt x="8435" y="11229"/>
                    </a:lnTo>
                    <a:lnTo>
                      <a:pt x="8606" y="11158"/>
                    </a:lnTo>
                    <a:lnTo>
                      <a:pt x="8775" y="11080"/>
                    </a:lnTo>
                    <a:lnTo>
                      <a:pt x="8941" y="10997"/>
                    </a:lnTo>
                    <a:lnTo>
                      <a:pt x="9102" y="10907"/>
                    </a:lnTo>
                    <a:lnTo>
                      <a:pt x="9182" y="10860"/>
                    </a:lnTo>
                    <a:lnTo>
                      <a:pt x="10292" y="11652"/>
                    </a:lnTo>
                    <a:lnTo>
                      <a:pt x="10336" y="11681"/>
                    </a:lnTo>
                    <a:lnTo>
                      <a:pt x="10429" y="11726"/>
                    </a:lnTo>
                    <a:lnTo>
                      <a:pt x="10527" y="11752"/>
                    </a:lnTo>
                    <a:lnTo>
                      <a:pt x="10627" y="11761"/>
                    </a:lnTo>
                    <a:lnTo>
                      <a:pt x="10726" y="11753"/>
                    </a:lnTo>
                    <a:lnTo>
                      <a:pt x="10823" y="11728"/>
                    </a:lnTo>
                    <a:lnTo>
                      <a:pt x="10915" y="11686"/>
                    </a:lnTo>
                    <a:lnTo>
                      <a:pt x="11000" y="11627"/>
                    </a:lnTo>
                    <a:lnTo>
                      <a:pt x="11039" y="11590"/>
                    </a:lnTo>
                    <a:lnTo>
                      <a:pt x="11594" y="11036"/>
                    </a:lnTo>
                    <a:lnTo>
                      <a:pt x="11629" y="10997"/>
                    </a:lnTo>
                    <a:lnTo>
                      <a:pt x="11688" y="10913"/>
                    </a:lnTo>
                    <a:lnTo>
                      <a:pt x="11730" y="10821"/>
                    </a:lnTo>
                    <a:lnTo>
                      <a:pt x="11755" y="10723"/>
                    </a:lnTo>
                    <a:lnTo>
                      <a:pt x="11764" y="10625"/>
                    </a:lnTo>
                    <a:lnTo>
                      <a:pt x="11754" y="10525"/>
                    </a:lnTo>
                    <a:lnTo>
                      <a:pt x="11729" y="10427"/>
                    </a:lnTo>
                    <a:lnTo>
                      <a:pt x="11684" y="10334"/>
                    </a:lnTo>
                    <a:lnTo>
                      <a:pt x="11654" y="10290"/>
                    </a:lnTo>
                    <a:lnTo>
                      <a:pt x="10864" y="9182"/>
                    </a:lnTo>
                    <a:lnTo>
                      <a:pt x="10911" y="9102"/>
                    </a:lnTo>
                    <a:lnTo>
                      <a:pt x="11002" y="8940"/>
                    </a:lnTo>
                    <a:lnTo>
                      <a:pt x="11087" y="8772"/>
                    </a:lnTo>
                    <a:lnTo>
                      <a:pt x="11165" y="8603"/>
                    </a:lnTo>
                    <a:lnTo>
                      <a:pt x="11238" y="8429"/>
                    </a:lnTo>
                    <a:lnTo>
                      <a:pt x="11303" y="8253"/>
                    </a:lnTo>
                    <a:lnTo>
                      <a:pt x="11362" y="8073"/>
                    </a:lnTo>
                    <a:lnTo>
                      <a:pt x="11415" y="7890"/>
                    </a:lnTo>
                    <a:lnTo>
                      <a:pt x="11438" y="7797"/>
                    </a:lnTo>
                    <a:lnTo>
                      <a:pt x="12749" y="7579"/>
                    </a:lnTo>
                    <a:lnTo>
                      <a:pt x="12801" y="7568"/>
                    </a:lnTo>
                    <a:lnTo>
                      <a:pt x="12898" y="7533"/>
                    </a:lnTo>
                    <a:lnTo>
                      <a:pt x="12986" y="7483"/>
                    </a:lnTo>
                    <a:lnTo>
                      <a:pt x="13062" y="7419"/>
                    </a:lnTo>
                    <a:lnTo>
                      <a:pt x="13126" y="7343"/>
                    </a:lnTo>
                    <a:lnTo>
                      <a:pt x="13177" y="7256"/>
                    </a:lnTo>
                    <a:lnTo>
                      <a:pt x="13213" y="7161"/>
                    </a:lnTo>
                    <a:lnTo>
                      <a:pt x="13232" y="7060"/>
                    </a:lnTo>
                    <a:lnTo>
                      <a:pt x="13233" y="7007"/>
                    </a:lnTo>
                    <a:lnTo>
                      <a:pt x="13233" y="6222"/>
                    </a:lnTo>
                    <a:lnTo>
                      <a:pt x="13231" y="6170"/>
                    </a:lnTo>
                    <a:lnTo>
                      <a:pt x="13213" y="6068"/>
                    </a:lnTo>
                    <a:lnTo>
                      <a:pt x="13177" y="5973"/>
                    </a:lnTo>
                    <a:lnTo>
                      <a:pt x="13126" y="5887"/>
                    </a:lnTo>
                    <a:lnTo>
                      <a:pt x="13062" y="5811"/>
                    </a:lnTo>
                    <a:lnTo>
                      <a:pt x="12985" y="5747"/>
                    </a:lnTo>
                    <a:lnTo>
                      <a:pt x="12897" y="5696"/>
                    </a:lnTo>
                    <a:lnTo>
                      <a:pt x="12801" y="5662"/>
                    </a:lnTo>
                    <a:lnTo>
                      <a:pt x="12749" y="5652"/>
                    </a:lnTo>
                    <a:close/>
                    <a:moveTo>
                      <a:pt x="6637" y="9096"/>
                    </a:moveTo>
                    <a:lnTo>
                      <a:pt x="6573" y="9095"/>
                    </a:lnTo>
                    <a:lnTo>
                      <a:pt x="6446" y="9088"/>
                    </a:lnTo>
                    <a:lnTo>
                      <a:pt x="6321" y="9076"/>
                    </a:lnTo>
                    <a:lnTo>
                      <a:pt x="6198" y="9057"/>
                    </a:lnTo>
                    <a:lnTo>
                      <a:pt x="6076" y="9033"/>
                    </a:lnTo>
                    <a:lnTo>
                      <a:pt x="5958" y="9002"/>
                    </a:lnTo>
                    <a:lnTo>
                      <a:pt x="5842" y="8965"/>
                    </a:lnTo>
                    <a:lnTo>
                      <a:pt x="5728" y="8923"/>
                    </a:lnTo>
                    <a:lnTo>
                      <a:pt x="5616" y="8876"/>
                    </a:lnTo>
                    <a:lnTo>
                      <a:pt x="5507" y="8824"/>
                    </a:lnTo>
                    <a:lnTo>
                      <a:pt x="5402" y="8767"/>
                    </a:lnTo>
                    <a:lnTo>
                      <a:pt x="5300" y="8705"/>
                    </a:lnTo>
                    <a:lnTo>
                      <a:pt x="5201" y="8637"/>
                    </a:lnTo>
                    <a:lnTo>
                      <a:pt x="5105" y="8566"/>
                    </a:lnTo>
                    <a:lnTo>
                      <a:pt x="5013" y="8490"/>
                    </a:lnTo>
                    <a:lnTo>
                      <a:pt x="4926" y="8410"/>
                    </a:lnTo>
                    <a:lnTo>
                      <a:pt x="4841" y="8326"/>
                    </a:lnTo>
                    <a:lnTo>
                      <a:pt x="4761" y="8239"/>
                    </a:lnTo>
                    <a:lnTo>
                      <a:pt x="4685" y="8147"/>
                    </a:lnTo>
                    <a:lnTo>
                      <a:pt x="4613" y="8050"/>
                    </a:lnTo>
                    <a:lnTo>
                      <a:pt x="4547" y="7952"/>
                    </a:lnTo>
                    <a:lnTo>
                      <a:pt x="4485" y="7850"/>
                    </a:lnTo>
                    <a:lnTo>
                      <a:pt x="4427" y="7744"/>
                    </a:lnTo>
                    <a:lnTo>
                      <a:pt x="4375" y="7635"/>
                    </a:lnTo>
                    <a:lnTo>
                      <a:pt x="4327" y="7524"/>
                    </a:lnTo>
                    <a:lnTo>
                      <a:pt x="4287" y="7410"/>
                    </a:lnTo>
                    <a:lnTo>
                      <a:pt x="4250" y="7294"/>
                    </a:lnTo>
                    <a:lnTo>
                      <a:pt x="4219" y="7175"/>
                    </a:lnTo>
                    <a:lnTo>
                      <a:pt x="4195" y="7054"/>
                    </a:lnTo>
                    <a:lnTo>
                      <a:pt x="4176" y="6931"/>
                    </a:lnTo>
                    <a:lnTo>
                      <a:pt x="4164" y="6806"/>
                    </a:lnTo>
                    <a:lnTo>
                      <a:pt x="4157" y="6678"/>
                    </a:lnTo>
                    <a:lnTo>
                      <a:pt x="4156" y="6615"/>
                    </a:lnTo>
                    <a:lnTo>
                      <a:pt x="4157" y="6551"/>
                    </a:lnTo>
                    <a:lnTo>
                      <a:pt x="4164" y="6424"/>
                    </a:lnTo>
                    <a:lnTo>
                      <a:pt x="4176" y="6299"/>
                    </a:lnTo>
                    <a:lnTo>
                      <a:pt x="4195" y="6176"/>
                    </a:lnTo>
                    <a:lnTo>
                      <a:pt x="4219" y="6055"/>
                    </a:lnTo>
                    <a:lnTo>
                      <a:pt x="4250" y="5935"/>
                    </a:lnTo>
                    <a:lnTo>
                      <a:pt x="4287" y="5819"/>
                    </a:lnTo>
                    <a:lnTo>
                      <a:pt x="4327" y="5705"/>
                    </a:lnTo>
                    <a:lnTo>
                      <a:pt x="4375" y="5594"/>
                    </a:lnTo>
                    <a:lnTo>
                      <a:pt x="4427" y="5486"/>
                    </a:lnTo>
                    <a:lnTo>
                      <a:pt x="4485" y="5381"/>
                    </a:lnTo>
                    <a:lnTo>
                      <a:pt x="4547" y="5278"/>
                    </a:lnTo>
                    <a:lnTo>
                      <a:pt x="4613" y="5179"/>
                    </a:lnTo>
                    <a:lnTo>
                      <a:pt x="4685" y="5084"/>
                    </a:lnTo>
                    <a:lnTo>
                      <a:pt x="4761" y="4992"/>
                    </a:lnTo>
                    <a:lnTo>
                      <a:pt x="4841" y="4903"/>
                    </a:lnTo>
                    <a:lnTo>
                      <a:pt x="4926" y="4819"/>
                    </a:lnTo>
                    <a:lnTo>
                      <a:pt x="5013" y="4740"/>
                    </a:lnTo>
                    <a:lnTo>
                      <a:pt x="5105" y="4663"/>
                    </a:lnTo>
                    <a:lnTo>
                      <a:pt x="5201" y="4592"/>
                    </a:lnTo>
                    <a:lnTo>
                      <a:pt x="5300" y="4525"/>
                    </a:lnTo>
                    <a:lnTo>
                      <a:pt x="5402" y="4463"/>
                    </a:lnTo>
                    <a:lnTo>
                      <a:pt x="5507" y="4406"/>
                    </a:lnTo>
                    <a:lnTo>
                      <a:pt x="5616" y="4353"/>
                    </a:lnTo>
                    <a:lnTo>
                      <a:pt x="5728" y="4307"/>
                    </a:lnTo>
                    <a:lnTo>
                      <a:pt x="5842" y="4265"/>
                    </a:lnTo>
                    <a:lnTo>
                      <a:pt x="5958" y="4228"/>
                    </a:lnTo>
                    <a:lnTo>
                      <a:pt x="6076" y="4198"/>
                    </a:lnTo>
                    <a:lnTo>
                      <a:pt x="6198" y="4173"/>
                    </a:lnTo>
                    <a:lnTo>
                      <a:pt x="6321" y="4154"/>
                    </a:lnTo>
                    <a:lnTo>
                      <a:pt x="6446" y="4142"/>
                    </a:lnTo>
                    <a:lnTo>
                      <a:pt x="6573" y="4135"/>
                    </a:lnTo>
                    <a:lnTo>
                      <a:pt x="6637" y="4135"/>
                    </a:lnTo>
                    <a:lnTo>
                      <a:pt x="6701" y="4135"/>
                    </a:lnTo>
                    <a:lnTo>
                      <a:pt x="6829" y="4142"/>
                    </a:lnTo>
                    <a:lnTo>
                      <a:pt x="6954" y="4154"/>
                    </a:lnTo>
                    <a:lnTo>
                      <a:pt x="7077" y="4173"/>
                    </a:lnTo>
                    <a:lnTo>
                      <a:pt x="7197" y="4198"/>
                    </a:lnTo>
                    <a:lnTo>
                      <a:pt x="7316" y="4228"/>
                    </a:lnTo>
                    <a:lnTo>
                      <a:pt x="7433" y="4265"/>
                    </a:lnTo>
                    <a:lnTo>
                      <a:pt x="7547" y="4307"/>
                    </a:lnTo>
                    <a:lnTo>
                      <a:pt x="7658" y="4353"/>
                    </a:lnTo>
                    <a:lnTo>
                      <a:pt x="7767" y="4406"/>
                    </a:lnTo>
                    <a:lnTo>
                      <a:pt x="7872" y="4463"/>
                    </a:lnTo>
                    <a:lnTo>
                      <a:pt x="7974" y="4525"/>
                    </a:lnTo>
                    <a:lnTo>
                      <a:pt x="8073" y="4592"/>
                    </a:lnTo>
                    <a:lnTo>
                      <a:pt x="8169" y="4663"/>
                    </a:lnTo>
                    <a:lnTo>
                      <a:pt x="8261" y="4740"/>
                    </a:lnTo>
                    <a:lnTo>
                      <a:pt x="8349" y="4819"/>
                    </a:lnTo>
                    <a:lnTo>
                      <a:pt x="8433" y="4903"/>
                    </a:lnTo>
                    <a:lnTo>
                      <a:pt x="8513" y="4992"/>
                    </a:lnTo>
                    <a:lnTo>
                      <a:pt x="8590" y="5084"/>
                    </a:lnTo>
                    <a:lnTo>
                      <a:pt x="8661" y="5179"/>
                    </a:lnTo>
                    <a:lnTo>
                      <a:pt x="8727" y="5278"/>
                    </a:lnTo>
                    <a:lnTo>
                      <a:pt x="8790" y="5381"/>
                    </a:lnTo>
                    <a:lnTo>
                      <a:pt x="8847" y="5486"/>
                    </a:lnTo>
                    <a:lnTo>
                      <a:pt x="8899" y="5594"/>
                    </a:lnTo>
                    <a:lnTo>
                      <a:pt x="8946" y="5705"/>
                    </a:lnTo>
                    <a:lnTo>
                      <a:pt x="8988" y="5819"/>
                    </a:lnTo>
                    <a:lnTo>
                      <a:pt x="9024" y="5935"/>
                    </a:lnTo>
                    <a:lnTo>
                      <a:pt x="9055" y="6055"/>
                    </a:lnTo>
                    <a:lnTo>
                      <a:pt x="9079" y="6176"/>
                    </a:lnTo>
                    <a:lnTo>
                      <a:pt x="9098" y="6299"/>
                    </a:lnTo>
                    <a:lnTo>
                      <a:pt x="9111" y="6424"/>
                    </a:lnTo>
                    <a:lnTo>
                      <a:pt x="9118" y="6551"/>
                    </a:lnTo>
                    <a:lnTo>
                      <a:pt x="9118" y="6615"/>
                    </a:lnTo>
                    <a:lnTo>
                      <a:pt x="9118" y="6678"/>
                    </a:lnTo>
                    <a:lnTo>
                      <a:pt x="9111" y="6806"/>
                    </a:lnTo>
                    <a:lnTo>
                      <a:pt x="9098" y="6931"/>
                    </a:lnTo>
                    <a:lnTo>
                      <a:pt x="9079" y="7054"/>
                    </a:lnTo>
                    <a:lnTo>
                      <a:pt x="9055" y="7175"/>
                    </a:lnTo>
                    <a:lnTo>
                      <a:pt x="9024" y="7294"/>
                    </a:lnTo>
                    <a:lnTo>
                      <a:pt x="8988" y="7410"/>
                    </a:lnTo>
                    <a:lnTo>
                      <a:pt x="8946" y="7524"/>
                    </a:lnTo>
                    <a:lnTo>
                      <a:pt x="8899" y="7635"/>
                    </a:lnTo>
                    <a:lnTo>
                      <a:pt x="8847" y="7744"/>
                    </a:lnTo>
                    <a:lnTo>
                      <a:pt x="8790" y="7850"/>
                    </a:lnTo>
                    <a:lnTo>
                      <a:pt x="8727" y="7952"/>
                    </a:lnTo>
                    <a:lnTo>
                      <a:pt x="8661" y="8050"/>
                    </a:lnTo>
                    <a:lnTo>
                      <a:pt x="8590" y="8147"/>
                    </a:lnTo>
                    <a:lnTo>
                      <a:pt x="8513" y="8239"/>
                    </a:lnTo>
                    <a:lnTo>
                      <a:pt x="8433" y="8326"/>
                    </a:lnTo>
                    <a:lnTo>
                      <a:pt x="8349" y="8410"/>
                    </a:lnTo>
                    <a:lnTo>
                      <a:pt x="8261" y="8490"/>
                    </a:lnTo>
                    <a:lnTo>
                      <a:pt x="8169" y="8566"/>
                    </a:lnTo>
                    <a:lnTo>
                      <a:pt x="8073" y="8637"/>
                    </a:lnTo>
                    <a:lnTo>
                      <a:pt x="7974" y="8705"/>
                    </a:lnTo>
                    <a:lnTo>
                      <a:pt x="7872" y="8767"/>
                    </a:lnTo>
                    <a:lnTo>
                      <a:pt x="7767" y="8824"/>
                    </a:lnTo>
                    <a:lnTo>
                      <a:pt x="7658" y="8876"/>
                    </a:lnTo>
                    <a:lnTo>
                      <a:pt x="7547" y="8923"/>
                    </a:lnTo>
                    <a:lnTo>
                      <a:pt x="7433" y="8965"/>
                    </a:lnTo>
                    <a:lnTo>
                      <a:pt x="7316" y="9002"/>
                    </a:lnTo>
                    <a:lnTo>
                      <a:pt x="7197" y="9033"/>
                    </a:lnTo>
                    <a:lnTo>
                      <a:pt x="7077" y="9057"/>
                    </a:lnTo>
                    <a:lnTo>
                      <a:pt x="6954" y="9076"/>
                    </a:lnTo>
                    <a:lnTo>
                      <a:pt x="6829" y="9088"/>
                    </a:lnTo>
                    <a:lnTo>
                      <a:pt x="6701" y="9095"/>
                    </a:lnTo>
                    <a:lnTo>
                      <a:pt x="6637" y="9096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54" name="Group 12"/>
              <p:cNvGrpSpPr>
                <a:grpSpLocks noChangeAspect="1"/>
              </p:cNvGrpSpPr>
              <p:nvPr/>
            </p:nvGrpSpPr>
            <p:grpSpPr bwMode="auto">
              <a:xfrm>
                <a:off x="10864951" y="643633"/>
                <a:ext cx="218340" cy="173685"/>
                <a:chOff x="2015" y="2759"/>
                <a:chExt cx="841" cy="669"/>
              </a:xfrm>
              <a:solidFill>
                <a:schemeClr val="bg1"/>
              </a:solidFill>
            </p:grpSpPr>
            <p:sp>
              <p:nvSpPr>
                <p:cNvPr id="56" name="Freeform 13"/>
                <p:cNvSpPr>
                  <a:spLocks/>
                </p:cNvSpPr>
                <p:nvPr/>
              </p:nvSpPr>
              <p:spPr bwMode="auto">
                <a:xfrm>
                  <a:off x="2135" y="2894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7" name="Freeform 14"/>
                <p:cNvSpPr>
                  <a:spLocks/>
                </p:cNvSpPr>
                <p:nvPr/>
              </p:nvSpPr>
              <p:spPr bwMode="auto">
                <a:xfrm>
                  <a:off x="2015" y="2759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59" name="포인트가 5개인 별 58"/>
              <p:cNvSpPr/>
              <p:nvPr/>
            </p:nvSpPr>
            <p:spPr>
              <a:xfrm>
                <a:off x="11189035" y="637971"/>
                <a:ext cx="179348" cy="179348"/>
              </a:xfrm>
              <a:prstGeom prst="star5">
                <a:avLst>
                  <a:gd name="adj" fmla="val 20625"/>
                  <a:gd name="hf" fmla="val 105146"/>
                  <a:gd name="vf" fmla="val 110557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3" name="덧셈 기호 62"/>
            <p:cNvSpPr/>
            <p:nvPr/>
          </p:nvSpPr>
          <p:spPr>
            <a:xfrm rot="18900000">
              <a:off x="9643221" y="617053"/>
              <a:ext cx="180000" cy="180000"/>
            </a:xfrm>
            <a:prstGeom prst="mathPlus">
              <a:avLst>
                <a:gd name="adj1" fmla="val 8552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1132845" y="489669"/>
            <a:ext cx="6824663" cy="323850"/>
          </a:xfrm>
          <a:prstGeom prst="rect">
            <a:avLst/>
          </a:prstGeom>
          <a:solidFill>
            <a:srgbClr val="EBF3F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2DGP</a:t>
            </a:r>
            <a:endParaRPr lang="ko-KR" altLang="en-US" sz="40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6934019" y="565763"/>
            <a:ext cx="932285" cy="180000"/>
            <a:chOff x="6934019" y="667237"/>
            <a:chExt cx="932285" cy="180000"/>
          </a:xfrm>
        </p:grpSpPr>
        <p:sp>
          <p:nvSpPr>
            <p:cNvPr id="24" name="자유형 10">
              <a:extLst>
                <a:ext uri="{FF2B5EF4-FFF2-40B4-BE49-F238E27FC236}">
                  <a16:creationId xmlns:a16="http://schemas.microsoft.com/office/drawing/2014/main" id="{081E68D0-4833-4797-B459-B55FFECDFF38}"/>
                </a:ext>
              </a:extLst>
            </p:cNvPr>
            <p:cNvSpPr/>
            <p:nvPr/>
          </p:nvSpPr>
          <p:spPr>
            <a:xfrm>
              <a:off x="6934019" y="681248"/>
              <a:ext cx="167797" cy="165121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이등변 삼각형 24"/>
            <p:cNvSpPr/>
            <p:nvPr/>
          </p:nvSpPr>
          <p:spPr>
            <a:xfrm rot="10800000">
              <a:off x="7238999" y="719767"/>
              <a:ext cx="104556" cy="60369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덧셈 기호 25"/>
            <p:cNvSpPr/>
            <p:nvPr/>
          </p:nvSpPr>
          <p:spPr>
            <a:xfrm rot="18900000">
              <a:off x="7686304" y="667237"/>
              <a:ext cx="180000" cy="180000"/>
            </a:xfrm>
            <a:prstGeom prst="mathPlus">
              <a:avLst>
                <a:gd name="adj1" fmla="val 8552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원호 26"/>
            <p:cNvSpPr/>
            <p:nvPr/>
          </p:nvSpPr>
          <p:spPr>
            <a:xfrm>
              <a:off x="7464940" y="690773"/>
              <a:ext cx="133173" cy="133173"/>
            </a:xfrm>
            <a:prstGeom prst="arc">
              <a:avLst>
                <a:gd name="adj1" fmla="val 16200000"/>
                <a:gd name="adj2" fmla="val 13365011"/>
              </a:avLst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238125" y="925867"/>
            <a:ext cx="11628000" cy="570852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dist="12700" dir="16200000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1715749" y="901067"/>
            <a:ext cx="175201" cy="569975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 latinLnBrk="0">
              <a:defRPr/>
            </a:pPr>
            <a:r>
              <a:rPr lang="ko-KR" altLang="en-US" sz="800" kern="0" dirty="0">
                <a:solidFill>
                  <a:prstClr val="white">
                    <a:lumMod val="75000"/>
                  </a:prstClr>
                </a:solidFill>
              </a:rPr>
              <a:t>▲                                                                                                                                                   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28052B-D94A-F681-A82B-FD475289D632}"/>
              </a:ext>
            </a:extLst>
          </p:cNvPr>
          <p:cNvSpPr txBox="1"/>
          <p:nvPr/>
        </p:nvSpPr>
        <p:spPr>
          <a:xfrm>
            <a:off x="481049" y="757474"/>
            <a:ext cx="4220424" cy="1093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4800" kern="0">
                <a:solidFill>
                  <a:prstClr val="black">
                    <a:lumMod val="50000"/>
                    <a:lumOff val="50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예상 게임 흐름</a:t>
            </a:r>
            <a:endParaRPr lang="en-US" altLang="ko-KR" sz="4800" kern="0" dirty="0">
              <a:solidFill>
                <a:prstClr val="black">
                  <a:lumMod val="50000"/>
                  <a:lumOff val="50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A6A1D8E-F664-F4AA-8FE1-93001DD35AC3}"/>
              </a:ext>
            </a:extLst>
          </p:cNvPr>
          <p:cNvSpPr/>
          <p:nvPr/>
        </p:nvSpPr>
        <p:spPr>
          <a:xfrm>
            <a:off x="675097" y="2652767"/>
            <a:ext cx="3033031" cy="370394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ECE2208-5A6E-FC50-BE95-A04B5F99372B}"/>
              </a:ext>
            </a:extLst>
          </p:cNvPr>
          <p:cNvSpPr txBox="1"/>
          <p:nvPr/>
        </p:nvSpPr>
        <p:spPr>
          <a:xfrm>
            <a:off x="1104427" y="1761699"/>
            <a:ext cx="2089992" cy="246548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5400" kern="0" dirty="0"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주문서</a:t>
            </a:r>
            <a:endParaRPr lang="en-US" altLang="ko-KR" sz="5400" kern="0" dirty="0">
              <a:solidFill>
                <a:schemeClr val="accent5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5400" kern="0" dirty="0">
              <a:solidFill>
                <a:schemeClr val="accent5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E7C3185-D569-2493-5324-0FB9E3360896}"/>
              </a:ext>
            </a:extLst>
          </p:cNvPr>
          <p:cNvSpPr txBox="1"/>
          <p:nvPr/>
        </p:nvSpPr>
        <p:spPr>
          <a:xfrm>
            <a:off x="913221" y="2786113"/>
            <a:ext cx="2638962" cy="509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0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블러드 아메리카노 </a:t>
            </a:r>
            <a:r>
              <a:rPr lang="en-US" altLang="ko-KR" sz="20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0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잔</a:t>
            </a:r>
            <a:endParaRPr lang="en-US" altLang="ko-KR" sz="2000" kern="0" dirty="0">
              <a:solidFill>
                <a:prstClr val="black">
                  <a:lumMod val="50000"/>
                  <a:lumOff val="50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5B1B4F9-07D7-4590-9CF1-5E4A4AC502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35" t="5223" r="1003" b="3255"/>
          <a:stretch/>
        </p:blipFill>
        <p:spPr>
          <a:xfrm>
            <a:off x="798851" y="3279542"/>
            <a:ext cx="2782571" cy="2999354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41CB3D58-BD5D-F085-0764-B0E6A3DE1E4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30" r="53899"/>
          <a:stretch/>
        </p:blipFill>
        <p:spPr>
          <a:xfrm>
            <a:off x="6045445" y="2482625"/>
            <a:ext cx="653016" cy="1847656"/>
          </a:xfrm>
          <a:prstGeom prst="rect">
            <a:avLst/>
          </a:prstGeom>
        </p:spPr>
      </p:pic>
      <p:pic>
        <p:nvPicPr>
          <p:cNvPr id="51" name="그림 50" descr="실내, 피아노이(가) 표시된 사진&#10;&#10;자동 생성된 설명">
            <a:extLst>
              <a:ext uri="{FF2B5EF4-FFF2-40B4-BE49-F238E27FC236}">
                <a16:creationId xmlns:a16="http://schemas.microsoft.com/office/drawing/2014/main" id="{0F45F1B0-2F5F-8F97-79C4-FD8828200D3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11" t="64741" r="25690" b="511"/>
          <a:stretch/>
        </p:blipFill>
        <p:spPr>
          <a:xfrm>
            <a:off x="4117227" y="2855999"/>
            <a:ext cx="1785633" cy="1899435"/>
          </a:xfrm>
          <a:prstGeom prst="rect">
            <a:avLst/>
          </a:prstGeom>
        </p:spPr>
      </p:pic>
      <p:pic>
        <p:nvPicPr>
          <p:cNvPr id="44" name="그림 43" descr="텍스트이(가) 표시된 사진&#10;&#10;자동 생성된 설명">
            <a:extLst>
              <a:ext uri="{FF2B5EF4-FFF2-40B4-BE49-F238E27FC236}">
                <a16:creationId xmlns:a16="http://schemas.microsoft.com/office/drawing/2014/main" id="{8148DA86-B108-212C-7EA0-387E0B54F5D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689" b="50820"/>
          <a:stretch/>
        </p:blipFill>
        <p:spPr>
          <a:xfrm>
            <a:off x="4226776" y="2882009"/>
            <a:ext cx="717550" cy="762000"/>
          </a:xfrm>
          <a:prstGeom prst="rect">
            <a:avLst/>
          </a:prstGeom>
        </p:spPr>
      </p:pic>
      <p:pic>
        <p:nvPicPr>
          <p:cNvPr id="21" name="그림 20" descr="선반, 다른, 묶음, 줄지은이(가) 표시된 사진&#10;&#10;자동 생성된 설명">
            <a:extLst>
              <a:ext uri="{FF2B5EF4-FFF2-40B4-BE49-F238E27FC236}">
                <a16:creationId xmlns:a16="http://schemas.microsoft.com/office/drawing/2014/main" id="{D81DC122-6561-9728-9EC3-7BA0096F3F1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93" t="843" r="75756" b="90661"/>
          <a:stretch/>
        </p:blipFill>
        <p:spPr>
          <a:xfrm>
            <a:off x="4337135" y="5444481"/>
            <a:ext cx="646817" cy="1015737"/>
          </a:xfrm>
          <a:prstGeom prst="rect">
            <a:avLst/>
          </a:prstGeom>
        </p:spPr>
      </p:pic>
      <p:pic>
        <p:nvPicPr>
          <p:cNvPr id="62" name="그림 61" descr="실내, 피아노이(가) 표시된 사진&#10;&#10;자동 생성된 설명">
            <a:extLst>
              <a:ext uri="{FF2B5EF4-FFF2-40B4-BE49-F238E27FC236}">
                <a16:creationId xmlns:a16="http://schemas.microsoft.com/office/drawing/2014/main" id="{46C9C3F8-585B-2017-7F3D-39064EA0E28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4028" r="75436" b="36195"/>
          <a:stretch/>
        </p:blipFill>
        <p:spPr>
          <a:xfrm>
            <a:off x="6987748" y="2984083"/>
            <a:ext cx="867046" cy="157653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3DB50B3D-47C8-D0BA-9DC3-0569248152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301" y="2993528"/>
            <a:ext cx="937940" cy="937940"/>
          </a:xfrm>
          <a:prstGeom prst="rect">
            <a:avLst/>
          </a:prstGeom>
        </p:spPr>
      </p:pic>
      <p:sp>
        <p:nvSpPr>
          <p:cNvPr id="2049" name="말풍선: 타원형 2048">
            <a:extLst>
              <a:ext uri="{FF2B5EF4-FFF2-40B4-BE49-F238E27FC236}">
                <a16:creationId xmlns:a16="http://schemas.microsoft.com/office/drawing/2014/main" id="{C7220710-553A-A0F7-38C7-A1E288D835FE}"/>
              </a:ext>
            </a:extLst>
          </p:cNvPr>
          <p:cNvSpPr/>
          <p:nvPr/>
        </p:nvSpPr>
        <p:spPr>
          <a:xfrm>
            <a:off x="6067538" y="1986223"/>
            <a:ext cx="630923" cy="562036"/>
          </a:xfrm>
          <a:custGeom>
            <a:avLst/>
            <a:gdLst>
              <a:gd name="connsiteX0" fmla="*/ 321714 w 630923"/>
              <a:gd name="connsiteY0" fmla="*/ 626091 h 562036"/>
              <a:gd name="connsiteX1" fmla="*/ 260274 w 630923"/>
              <a:gd name="connsiteY1" fmla="*/ 557702 h 562036"/>
              <a:gd name="connsiteX2" fmla="*/ 1587 w 630923"/>
              <a:gd name="connsiteY2" fmla="*/ 252862 h 562036"/>
              <a:gd name="connsiteX3" fmla="*/ 310418 w 630923"/>
              <a:gd name="connsiteY3" fmla="*/ 36 h 562036"/>
              <a:gd name="connsiteX4" fmla="*/ 627813 w 630923"/>
              <a:gd name="connsiteY4" fmla="*/ 241656 h 562036"/>
              <a:gd name="connsiteX5" fmla="*/ 380644 w 630923"/>
              <a:gd name="connsiteY5" fmla="*/ 555972 h 562036"/>
              <a:gd name="connsiteX6" fmla="*/ 321714 w 630923"/>
              <a:gd name="connsiteY6" fmla="*/ 626091 h 56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923" h="562036" fill="none" extrusionOk="0">
                <a:moveTo>
                  <a:pt x="321714" y="626091"/>
                </a:moveTo>
                <a:cubicBezTo>
                  <a:pt x="316298" y="616124"/>
                  <a:pt x="284092" y="586589"/>
                  <a:pt x="260274" y="557702"/>
                </a:cubicBezTo>
                <a:cubicBezTo>
                  <a:pt x="108221" y="528832"/>
                  <a:pt x="-12913" y="400644"/>
                  <a:pt x="1587" y="252862"/>
                </a:cubicBezTo>
                <a:cubicBezTo>
                  <a:pt x="34447" y="87508"/>
                  <a:pt x="166059" y="-2835"/>
                  <a:pt x="310418" y="36"/>
                </a:cubicBezTo>
                <a:cubicBezTo>
                  <a:pt x="450349" y="9046"/>
                  <a:pt x="603521" y="91859"/>
                  <a:pt x="627813" y="241656"/>
                </a:cubicBezTo>
                <a:cubicBezTo>
                  <a:pt x="654821" y="385984"/>
                  <a:pt x="534799" y="552627"/>
                  <a:pt x="380644" y="555972"/>
                </a:cubicBezTo>
                <a:cubicBezTo>
                  <a:pt x="366845" y="563164"/>
                  <a:pt x="339112" y="597674"/>
                  <a:pt x="321714" y="626091"/>
                </a:cubicBezTo>
                <a:close/>
              </a:path>
              <a:path w="630923" h="562036" stroke="0" extrusionOk="0">
                <a:moveTo>
                  <a:pt x="321714" y="626091"/>
                </a:moveTo>
                <a:cubicBezTo>
                  <a:pt x="301853" y="613995"/>
                  <a:pt x="275945" y="569704"/>
                  <a:pt x="260274" y="557702"/>
                </a:cubicBezTo>
                <a:cubicBezTo>
                  <a:pt x="102221" y="511911"/>
                  <a:pt x="-5138" y="408023"/>
                  <a:pt x="1587" y="252862"/>
                </a:cubicBezTo>
                <a:cubicBezTo>
                  <a:pt x="25838" y="104898"/>
                  <a:pt x="150105" y="18208"/>
                  <a:pt x="310418" y="36"/>
                </a:cubicBezTo>
                <a:cubicBezTo>
                  <a:pt x="470954" y="-4176"/>
                  <a:pt x="589553" y="107507"/>
                  <a:pt x="627813" y="241656"/>
                </a:cubicBezTo>
                <a:cubicBezTo>
                  <a:pt x="639538" y="379903"/>
                  <a:pt x="561132" y="505867"/>
                  <a:pt x="380644" y="555972"/>
                </a:cubicBezTo>
                <a:cubicBezTo>
                  <a:pt x="372978" y="571432"/>
                  <a:pt x="345356" y="601862"/>
                  <a:pt x="321714" y="626091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rgbClr val="7F7F7F"/>
            </a:solidFill>
            <a:extLst>
              <a:ext uri="{C807C97D-BFC1-408E-A445-0C87EB9F89A2}">
                <ask:lineSketchStyleProps xmlns:ask="http://schemas.microsoft.com/office/drawing/2018/sketchyshapes" sd="766162261">
                  <a:prstGeom prst="wedgeEllipseCallout">
                    <a:avLst>
                      <a:gd name="adj1" fmla="val 991"/>
                      <a:gd name="adj2" fmla="val 61397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rgbClr val="7F7F7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sz="2800" dirty="0">
              <a:solidFill>
                <a:srgbClr val="7F7F7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51" name="말풍선: 타원형 2050">
            <a:extLst>
              <a:ext uri="{FF2B5EF4-FFF2-40B4-BE49-F238E27FC236}">
                <a16:creationId xmlns:a16="http://schemas.microsoft.com/office/drawing/2014/main" id="{BE54EC06-D7FB-5C61-64A6-D8F7456B2051}"/>
              </a:ext>
            </a:extLst>
          </p:cNvPr>
          <p:cNvSpPr/>
          <p:nvPr/>
        </p:nvSpPr>
        <p:spPr>
          <a:xfrm>
            <a:off x="4284434" y="2092686"/>
            <a:ext cx="630923" cy="562036"/>
          </a:xfrm>
          <a:custGeom>
            <a:avLst/>
            <a:gdLst>
              <a:gd name="connsiteX0" fmla="*/ 321714 w 630923"/>
              <a:gd name="connsiteY0" fmla="*/ 626091 h 562036"/>
              <a:gd name="connsiteX1" fmla="*/ 260274 w 630923"/>
              <a:gd name="connsiteY1" fmla="*/ 557702 h 562036"/>
              <a:gd name="connsiteX2" fmla="*/ 1587 w 630923"/>
              <a:gd name="connsiteY2" fmla="*/ 252862 h 562036"/>
              <a:gd name="connsiteX3" fmla="*/ 310418 w 630923"/>
              <a:gd name="connsiteY3" fmla="*/ 36 h 562036"/>
              <a:gd name="connsiteX4" fmla="*/ 627813 w 630923"/>
              <a:gd name="connsiteY4" fmla="*/ 241656 h 562036"/>
              <a:gd name="connsiteX5" fmla="*/ 380644 w 630923"/>
              <a:gd name="connsiteY5" fmla="*/ 555972 h 562036"/>
              <a:gd name="connsiteX6" fmla="*/ 321714 w 630923"/>
              <a:gd name="connsiteY6" fmla="*/ 626091 h 56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923" h="562036" fill="none" extrusionOk="0">
                <a:moveTo>
                  <a:pt x="321714" y="626091"/>
                </a:moveTo>
                <a:cubicBezTo>
                  <a:pt x="316298" y="616124"/>
                  <a:pt x="284092" y="586589"/>
                  <a:pt x="260274" y="557702"/>
                </a:cubicBezTo>
                <a:cubicBezTo>
                  <a:pt x="108221" y="528832"/>
                  <a:pt x="-12913" y="400644"/>
                  <a:pt x="1587" y="252862"/>
                </a:cubicBezTo>
                <a:cubicBezTo>
                  <a:pt x="34447" y="87508"/>
                  <a:pt x="166059" y="-2835"/>
                  <a:pt x="310418" y="36"/>
                </a:cubicBezTo>
                <a:cubicBezTo>
                  <a:pt x="450349" y="9046"/>
                  <a:pt x="603521" y="91859"/>
                  <a:pt x="627813" y="241656"/>
                </a:cubicBezTo>
                <a:cubicBezTo>
                  <a:pt x="654821" y="385984"/>
                  <a:pt x="534799" y="552627"/>
                  <a:pt x="380644" y="555972"/>
                </a:cubicBezTo>
                <a:cubicBezTo>
                  <a:pt x="366845" y="563164"/>
                  <a:pt x="339112" y="597674"/>
                  <a:pt x="321714" y="626091"/>
                </a:cubicBezTo>
                <a:close/>
              </a:path>
              <a:path w="630923" h="562036" stroke="0" extrusionOk="0">
                <a:moveTo>
                  <a:pt x="321714" y="626091"/>
                </a:moveTo>
                <a:cubicBezTo>
                  <a:pt x="301853" y="613995"/>
                  <a:pt x="275945" y="569704"/>
                  <a:pt x="260274" y="557702"/>
                </a:cubicBezTo>
                <a:cubicBezTo>
                  <a:pt x="102221" y="511911"/>
                  <a:pt x="-5138" y="408023"/>
                  <a:pt x="1587" y="252862"/>
                </a:cubicBezTo>
                <a:cubicBezTo>
                  <a:pt x="25838" y="104898"/>
                  <a:pt x="150105" y="18208"/>
                  <a:pt x="310418" y="36"/>
                </a:cubicBezTo>
                <a:cubicBezTo>
                  <a:pt x="470954" y="-4176"/>
                  <a:pt x="589553" y="107507"/>
                  <a:pt x="627813" y="241656"/>
                </a:cubicBezTo>
                <a:cubicBezTo>
                  <a:pt x="639538" y="379903"/>
                  <a:pt x="561132" y="505867"/>
                  <a:pt x="380644" y="555972"/>
                </a:cubicBezTo>
                <a:cubicBezTo>
                  <a:pt x="372978" y="571432"/>
                  <a:pt x="345356" y="601862"/>
                  <a:pt x="321714" y="626091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rgbClr val="7F7F7F"/>
            </a:solidFill>
            <a:extLst>
              <a:ext uri="{C807C97D-BFC1-408E-A445-0C87EB9F89A2}">
                <ask:lineSketchStyleProps xmlns:ask="http://schemas.microsoft.com/office/drawing/2018/sketchyshapes" sd="766162261">
                  <a:prstGeom prst="wedgeEllipseCallout">
                    <a:avLst>
                      <a:gd name="adj1" fmla="val 991"/>
                      <a:gd name="adj2" fmla="val 61397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rgbClr val="7F7F7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sz="2800" dirty="0">
              <a:solidFill>
                <a:srgbClr val="7F7F7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054" name="Picture 2" descr="The Legend of Zelda: The Minish Cap - Mama's Cafe">
            <a:extLst>
              <a:ext uri="{FF2B5EF4-FFF2-40B4-BE49-F238E27FC236}">
                <a16:creationId xmlns:a16="http://schemas.microsoft.com/office/drawing/2014/main" id="{6F5EAEE2-3B2E-C420-FEEA-2FB06C4DDE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10" t="17516" r="10226" b="68082"/>
          <a:stretch/>
        </p:blipFill>
        <p:spPr bwMode="auto">
          <a:xfrm>
            <a:off x="9465706" y="4466189"/>
            <a:ext cx="1915951" cy="130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그림 2054" descr="다른, 묶음, 여러개, 정렬된이(가) 표시된 사진&#10;&#10;자동 생성된 설명">
            <a:extLst>
              <a:ext uri="{FF2B5EF4-FFF2-40B4-BE49-F238E27FC236}">
                <a16:creationId xmlns:a16="http://schemas.microsoft.com/office/drawing/2014/main" id="{F75478DC-0581-2423-D558-D0E99E8D0270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839" b="75257"/>
          <a:stretch/>
        </p:blipFill>
        <p:spPr>
          <a:xfrm>
            <a:off x="10358700" y="4331408"/>
            <a:ext cx="876673" cy="894497"/>
          </a:xfrm>
          <a:prstGeom prst="rect">
            <a:avLst/>
          </a:prstGeom>
        </p:spPr>
      </p:pic>
      <p:sp>
        <p:nvSpPr>
          <p:cNvPr id="2056" name="TextBox 2055">
            <a:extLst>
              <a:ext uri="{FF2B5EF4-FFF2-40B4-BE49-F238E27FC236}">
                <a16:creationId xmlns:a16="http://schemas.microsoft.com/office/drawing/2014/main" id="{3F10BEC6-41FD-343A-17B8-8BFBB361A827}"/>
              </a:ext>
            </a:extLst>
          </p:cNvPr>
          <p:cNvSpPr txBox="1"/>
          <p:nvPr/>
        </p:nvSpPr>
        <p:spPr>
          <a:xfrm>
            <a:off x="9270832" y="5610587"/>
            <a:ext cx="2304873" cy="759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2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지불</a:t>
            </a:r>
            <a:endParaRPr lang="en-US" altLang="ko-KR" sz="3200" kern="0" dirty="0">
              <a:solidFill>
                <a:prstClr val="black">
                  <a:lumMod val="50000"/>
                  <a:lumOff val="50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57" name="말풍선: 타원형 2056">
            <a:extLst>
              <a:ext uri="{FF2B5EF4-FFF2-40B4-BE49-F238E27FC236}">
                <a16:creationId xmlns:a16="http://schemas.microsoft.com/office/drawing/2014/main" id="{257A870F-F253-BFBF-302A-6F89ED5BFD3F}"/>
              </a:ext>
            </a:extLst>
          </p:cNvPr>
          <p:cNvSpPr/>
          <p:nvPr/>
        </p:nvSpPr>
        <p:spPr>
          <a:xfrm>
            <a:off x="10428490" y="3411690"/>
            <a:ext cx="725663" cy="706882"/>
          </a:xfrm>
          <a:custGeom>
            <a:avLst/>
            <a:gdLst>
              <a:gd name="connsiteX0" fmla="*/ 370023 w 725663"/>
              <a:gd name="connsiteY0" fmla="*/ 787445 h 706882"/>
              <a:gd name="connsiteX1" fmla="*/ 299357 w 725663"/>
              <a:gd name="connsiteY1" fmla="*/ 701432 h 706882"/>
              <a:gd name="connsiteX2" fmla="*/ 1282 w 725663"/>
              <a:gd name="connsiteY2" fmla="*/ 323749 h 706882"/>
              <a:gd name="connsiteX3" fmla="*/ 356987 w 725663"/>
              <a:gd name="connsiteY3" fmla="*/ 46 h 706882"/>
              <a:gd name="connsiteX4" fmla="*/ 723138 w 725663"/>
              <a:gd name="connsiteY4" fmla="*/ 311817 h 706882"/>
              <a:gd name="connsiteX5" fmla="*/ 437801 w 725663"/>
              <a:gd name="connsiteY5" fmla="*/ 699255 h 706882"/>
              <a:gd name="connsiteX6" fmla="*/ 370023 w 725663"/>
              <a:gd name="connsiteY6" fmla="*/ 787445 h 706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5663" h="706882" fill="none" extrusionOk="0">
                <a:moveTo>
                  <a:pt x="370023" y="787445"/>
                </a:moveTo>
                <a:cubicBezTo>
                  <a:pt x="364158" y="777158"/>
                  <a:pt x="315963" y="722875"/>
                  <a:pt x="299357" y="701432"/>
                </a:cubicBezTo>
                <a:cubicBezTo>
                  <a:pt x="121698" y="667366"/>
                  <a:pt x="-3921" y="513761"/>
                  <a:pt x="1282" y="323749"/>
                </a:cubicBezTo>
                <a:cubicBezTo>
                  <a:pt x="27437" y="128220"/>
                  <a:pt x="200786" y="-6919"/>
                  <a:pt x="356987" y="46"/>
                </a:cubicBezTo>
                <a:cubicBezTo>
                  <a:pt x="528812" y="5524"/>
                  <a:pt x="695820" y="106301"/>
                  <a:pt x="723138" y="311817"/>
                </a:cubicBezTo>
                <a:cubicBezTo>
                  <a:pt x="750904" y="490340"/>
                  <a:pt x="619317" y="668652"/>
                  <a:pt x="437801" y="699255"/>
                </a:cubicBezTo>
                <a:cubicBezTo>
                  <a:pt x="412117" y="739493"/>
                  <a:pt x="379507" y="776313"/>
                  <a:pt x="370023" y="787445"/>
                </a:cubicBezTo>
                <a:close/>
              </a:path>
              <a:path w="725663" h="706882" stroke="0" extrusionOk="0">
                <a:moveTo>
                  <a:pt x="370023" y="787445"/>
                </a:moveTo>
                <a:cubicBezTo>
                  <a:pt x="341948" y="759422"/>
                  <a:pt x="319651" y="727204"/>
                  <a:pt x="299357" y="701432"/>
                </a:cubicBezTo>
                <a:cubicBezTo>
                  <a:pt x="120347" y="643893"/>
                  <a:pt x="12421" y="530217"/>
                  <a:pt x="1282" y="323749"/>
                </a:cubicBezTo>
                <a:cubicBezTo>
                  <a:pt x="28720" y="134132"/>
                  <a:pt x="170353" y="21915"/>
                  <a:pt x="356987" y="46"/>
                </a:cubicBezTo>
                <a:cubicBezTo>
                  <a:pt x="560551" y="-25834"/>
                  <a:pt x="696560" y="133601"/>
                  <a:pt x="723138" y="311817"/>
                </a:cubicBezTo>
                <a:cubicBezTo>
                  <a:pt x="729689" y="482442"/>
                  <a:pt x="637253" y="644446"/>
                  <a:pt x="437801" y="699255"/>
                </a:cubicBezTo>
                <a:cubicBezTo>
                  <a:pt x="422527" y="718268"/>
                  <a:pt x="379463" y="760218"/>
                  <a:pt x="370023" y="787445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rgbClr val="7F7F7F"/>
            </a:solidFill>
            <a:extLst>
              <a:ext uri="{C807C97D-BFC1-408E-A445-0C87EB9F89A2}">
                <ask:lineSketchStyleProps xmlns:ask="http://schemas.microsoft.com/office/drawing/2018/sketchyshapes" sd="766162261">
                  <a:prstGeom prst="wedgeEllipseCallout">
                    <a:avLst>
                      <a:gd name="adj1" fmla="val 991"/>
                      <a:gd name="adj2" fmla="val 61397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rgbClr val="7F7F7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58" name="하트 2057">
            <a:extLst>
              <a:ext uri="{FF2B5EF4-FFF2-40B4-BE49-F238E27FC236}">
                <a16:creationId xmlns:a16="http://schemas.microsoft.com/office/drawing/2014/main" id="{DFF645E7-C50D-8A1E-EFF2-69A883C93C81}"/>
              </a:ext>
            </a:extLst>
          </p:cNvPr>
          <p:cNvSpPr/>
          <p:nvPr/>
        </p:nvSpPr>
        <p:spPr>
          <a:xfrm>
            <a:off x="17382999" y="2106734"/>
            <a:ext cx="85438" cy="82146"/>
          </a:xfrm>
          <a:prstGeom prst="heart">
            <a:avLst/>
          </a:prstGeom>
          <a:solidFill>
            <a:srgbClr val="FF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9" name="그림 2058" descr="선반, 다른, 묶음, 줄지은이(가) 표시된 사진&#10;&#10;자동 생성된 설명">
            <a:extLst>
              <a:ext uri="{FF2B5EF4-FFF2-40B4-BE49-F238E27FC236}">
                <a16:creationId xmlns:a16="http://schemas.microsoft.com/office/drawing/2014/main" id="{815E03BF-91BD-5F64-03D0-4997A4312D3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93" t="843" r="75756" b="90661"/>
          <a:stretch/>
        </p:blipFill>
        <p:spPr>
          <a:xfrm>
            <a:off x="9180740" y="4280943"/>
            <a:ext cx="659524" cy="1035692"/>
          </a:xfrm>
          <a:prstGeom prst="rect">
            <a:avLst/>
          </a:prstGeom>
        </p:spPr>
      </p:pic>
      <p:pic>
        <p:nvPicPr>
          <p:cNvPr id="2060" name="그림 2059">
            <a:extLst>
              <a:ext uri="{FF2B5EF4-FFF2-40B4-BE49-F238E27FC236}">
                <a16:creationId xmlns:a16="http://schemas.microsoft.com/office/drawing/2014/main" id="{C45D18EB-150C-95B1-A7B2-D7D233E444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324" y="4246652"/>
            <a:ext cx="1297336" cy="1297336"/>
          </a:xfrm>
          <a:prstGeom prst="rect">
            <a:avLst/>
          </a:prstGeom>
        </p:spPr>
      </p:pic>
      <p:grpSp>
        <p:nvGrpSpPr>
          <p:cNvPr id="2073" name="그룹 2072">
            <a:extLst>
              <a:ext uri="{FF2B5EF4-FFF2-40B4-BE49-F238E27FC236}">
                <a16:creationId xmlns:a16="http://schemas.microsoft.com/office/drawing/2014/main" id="{EF7FF4DD-BB4B-7EA6-4907-327501288759}"/>
              </a:ext>
            </a:extLst>
          </p:cNvPr>
          <p:cNvGrpSpPr/>
          <p:nvPr/>
        </p:nvGrpSpPr>
        <p:grpSpPr>
          <a:xfrm>
            <a:off x="4243473" y="4459284"/>
            <a:ext cx="853162" cy="766476"/>
            <a:chOff x="4243473" y="4459284"/>
            <a:chExt cx="853162" cy="766476"/>
          </a:xfrm>
        </p:grpSpPr>
        <p:sp>
          <p:nvSpPr>
            <p:cNvPr id="2064" name="말풍선: 타원형 2063">
              <a:extLst>
                <a:ext uri="{FF2B5EF4-FFF2-40B4-BE49-F238E27FC236}">
                  <a16:creationId xmlns:a16="http://schemas.microsoft.com/office/drawing/2014/main" id="{34DE08B1-D998-5853-A2C4-09C92F62865A}"/>
                </a:ext>
              </a:extLst>
            </p:cNvPr>
            <p:cNvSpPr/>
            <p:nvPr/>
          </p:nvSpPr>
          <p:spPr>
            <a:xfrm>
              <a:off x="4243473" y="4459284"/>
              <a:ext cx="853162" cy="766476"/>
            </a:xfrm>
            <a:custGeom>
              <a:avLst/>
              <a:gdLst>
                <a:gd name="connsiteX0" fmla="*/ 435036 w 853162"/>
                <a:gd name="connsiteY0" fmla="*/ 853831 h 766476"/>
                <a:gd name="connsiteX1" fmla="*/ 351954 w 853162"/>
                <a:gd name="connsiteY1" fmla="*/ 760566 h 766476"/>
                <a:gd name="connsiteX2" fmla="*/ 2076 w 853162"/>
                <a:gd name="connsiteY2" fmla="*/ 345475 h 766476"/>
                <a:gd name="connsiteX3" fmla="*/ 419756 w 853162"/>
                <a:gd name="connsiteY3" fmla="*/ 49 h 766476"/>
                <a:gd name="connsiteX4" fmla="*/ 849093 w 853162"/>
                <a:gd name="connsiteY4" fmla="*/ 330429 h 766476"/>
                <a:gd name="connsiteX5" fmla="*/ 514724 w 853162"/>
                <a:gd name="connsiteY5" fmla="*/ 758206 h 766476"/>
                <a:gd name="connsiteX6" fmla="*/ 435036 w 853162"/>
                <a:gd name="connsiteY6" fmla="*/ 853831 h 766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3162" h="766476" fill="none" extrusionOk="0">
                  <a:moveTo>
                    <a:pt x="435036" y="853831"/>
                  </a:moveTo>
                  <a:cubicBezTo>
                    <a:pt x="413052" y="845196"/>
                    <a:pt x="374474" y="776002"/>
                    <a:pt x="351954" y="760566"/>
                  </a:cubicBezTo>
                  <a:cubicBezTo>
                    <a:pt x="160674" y="717006"/>
                    <a:pt x="-11629" y="550961"/>
                    <a:pt x="2076" y="345475"/>
                  </a:cubicBezTo>
                  <a:cubicBezTo>
                    <a:pt x="37928" y="131489"/>
                    <a:pt x="210596" y="694"/>
                    <a:pt x="419756" y="49"/>
                  </a:cubicBezTo>
                  <a:cubicBezTo>
                    <a:pt x="608188" y="12884"/>
                    <a:pt x="818172" y="132891"/>
                    <a:pt x="849093" y="330429"/>
                  </a:cubicBezTo>
                  <a:cubicBezTo>
                    <a:pt x="911177" y="512771"/>
                    <a:pt x="726041" y="742705"/>
                    <a:pt x="514724" y="758206"/>
                  </a:cubicBezTo>
                  <a:cubicBezTo>
                    <a:pt x="487376" y="799871"/>
                    <a:pt x="444205" y="838815"/>
                    <a:pt x="435036" y="853831"/>
                  </a:cubicBezTo>
                  <a:close/>
                </a:path>
                <a:path w="853162" h="766476" stroke="0" extrusionOk="0">
                  <a:moveTo>
                    <a:pt x="435036" y="853831"/>
                  </a:moveTo>
                  <a:cubicBezTo>
                    <a:pt x="413954" y="837800"/>
                    <a:pt x="382607" y="810005"/>
                    <a:pt x="351954" y="760566"/>
                  </a:cubicBezTo>
                  <a:cubicBezTo>
                    <a:pt x="134114" y="718395"/>
                    <a:pt x="-11394" y="552422"/>
                    <a:pt x="2076" y="345475"/>
                  </a:cubicBezTo>
                  <a:cubicBezTo>
                    <a:pt x="37014" y="141647"/>
                    <a:pt x="202621" y="29466"/>
                    <a:pt x="419756" y="49"/>
                  </a:cubicBezTo>
                  <a:cubicBezTo>
                    <a:pt x="658264" y="-33304"/>
                    <a:pt x="805113" y="144196"/>
                    <a:pt x="849093" y="330429"/>
                  </a:cubicBezTo>
                  <a:cubicBezTo>
                    <a:pt x="845484" y="505445"/>
                    <a:pt x="737057" y="713234"/>
                    <a:pt x="514724" y="758206"/>
                  </a:cubicBezTo>
                  <a:cubicBezTo>
                    <a:pt x="504320" y="765843"/>
                    <a:pt x="439059" y="833460"/>
                    <a:pt x="435036" y="853831"/>
                  </a:cubicBezTo>
                  <a:close/>
                </a:path>
              </a:pathLst>
            </a:custGeom>
            <a:solidFill>
              <a:schemeClr val="bg1"/>
            </a:solidFill>
            <a:ln w="76200">
              <a:solidFill>
                <a:srgbClr val="7F7F7F"/>
              </a:solidFill>
              <a:extLst>
                <a:ext uri="{C807C97D-BFC1-408E-A445-0C87EB9F89A2}">
                  <ask:lineSketchStyleProps xmlns:ask="http://schemas.microsoft.com/office/drawing/2018/sketchyshapes" sd="766162261">
                    <a:prstGeom prst="wedgeEllipseCallout">
                      <a:avLst>
                        <a:gd name="adj1" fmla="val 991"/>
                        <a:gd name="adj2" fmla="val 61397"/>
                      </a:avLst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rgbClr val="7F7F7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065" name="눈물 방울 2064">
              <a:extLst>
                <a:ext uri="{FF2B5EF4-FFF2-40B4-BE49-F238E27FC236}">
                  <a16:creationId xmlns:a16="http://schemas.microsoft.com/office/drawing/2014/main" id="{5F8A2202-67F7-6F6A-591D-64BE166B9FC7}"/>
                </a:ext>
              </a:extLst>
            </p:cNvPr>
            <p:cNvSpPr/>
            <p:nvPr/>
          </p:nvSpPr>
          <p:spPr>
            <a:xfrm rot="18856752">
              <a:off x="4497922" y="4750160"/>
              <a:ext cx="344263" cy="319552"/>
            </a:xfrm>
            <a:prstGeom prst="teardrop">
              <a:avLst>
                <a:gd name="adj" fmla="val 15161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053" name="말풍선: 타원형 2052">
            <a:extLst>
              <a:ext uri="{FF2B5EF4-FFF2-40B4-BE49-F238E27FC236}">
                <a16:creationId xmlns:a16="http://schemas.microsoft.com/office/drawing/2014/main" id="{1C24B496-2D6E-1D39-9CEC-5B1E6B424598}"/>
              </a:ext>
            </a:extLst>
          </p:cNvPr>
          <p:cNvSpPr/>
          <p:nvPr/>
        </p:nvSpPr>
        <p:spPr>
          <a:xfrm>
            <a:off x="5770911" y="4902082"/>
            <a:ext cx="3253849" cy="1558137"/>
          </a:xfrm>
          <a:custGeom>
            <a:avLst/>
            <a:gdLst>
              <a:gd name="connsiteX0" fmla="*/ -213713 w 3253849"/>
              <a:gd name="connsiteY0" fmla="*/ 835956 h 1558137"/>
              <a:gd name="connsiteX1" fmla="*/ 13213 w 3253849"/>
              <a:gd name="connsiteY1" fmla="*/ 679980 h 1558137"/>
              <a:gd name="connsiteX2" fmla="*/ 1638431 w 3253849"/>
              <a:gd name="connsiteY2" fmla="*/ 19 h 1558137"/>
              <a:gd name="connsiteX3" fmla="*/ 3250274 w 3253849"/>
              <a:gd name="connsiteY3" fmla="*/ 727443 h 1558137"/>
              <a:gd name="connsiteX4" fmla="*/ 1688047 w 3253849"/>
              <a:gd name="connsiteY4" fmla="*/ 1557587 h 1558137"/>
              <a:gd name="connsiteX5" fmla="*/ 53201 w 3253849"/>
              <a:gd name="connsiteY5" fmla="*/ 976669 h 1558137"/>
              <a:gd name="connsiteX6" fmla="*/ -213713 w 3253849"/>
              <a:gd name="connsiteY6" fmla="*/ 835956 h 1558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53849" h="1558137" fill="none" extrusionOk="0">
                <a:moveTo>
                  <a:pt x="-213713" y="835956"/>
                </a:moveTo>
                <a:cubicBezTo>
                  <a:pt x="-162121" y="776707"/>
                  <a:pt x="-4416" y="719100"/>
                  <a:pt x="13213" y="679980"/>
                </a:cubicBezTo>
                <a:cubicBezTo>
                  <a:pt x="261042" y="245665"/>
                  <a:pt x="884405" y="49472"/>
                  <a:pt x="1638431" y="19"/>
                </a:cubicBezTo>
                <a:cubicBezTo>
                  <a:pt x="2528825" y="-50392"/>
                  <a:pt x="3226882" y="309367"/>
                  <a:pt x="3250274" y="727443"/>
                </a:cubicBezTo>
                <a:cubicBezTo>
                  <a:pt x="3298954" y="1172634"/>
                  <a:pt x="2600177" y="1521924"/>
                  <a:pt x="1688047" y="1557587"/>
                </a:cubicBezTo>
                <a:cubicBezTo>
                  <a:pt x="936841" y="1565485"/>
                  <a:pt x="233774" y="1372204"/>
                  <a:pt x="53201" y="976669"/>
                </a:cubicBezTo>
                <a:cubicBezTo>
                  <a:pt x="21844" y="940124"/>
                  <a:pt x="-80529" y="889089"/>
                  <a:pt x="-213713" y="835956"/>
                </a:cubicBezTo>
                <a:close/>
              </a:path>
              <a:path w="3253849" h="1558137" stroke="0" extrusionOk="0">
                <a:moveTo>
                  <a:pt x="-213713" y="835956"/>
                </a:moveTo>
                <a:cubicBezTo>
                  <a:pt x="-180361" y="803192"/>
                  <a:pt x="-71275" y="709703"/>
                  <a:pt x="13213" y="679980"/>
                </a:cubicBezTo>
                <a:cubicBezTo>
                  <a:pt x="123032" y="265598"/>
                  <a:pt x="922416" y="94442"/>
                  <a:pt x="1638431" y="19"/>
                </a:cubicBezTo>
                <a:cubicBezTo>
                  <a:pt x="2508719" y="-10508"/>
                  <a:pt x="3192396" y="401016"/>
                  <a:pt x="3250274" y="727443"/>
                </a:cubicBezTo>
                <a:cubicBezTo>
                  <a:pt x="3328908" y="1142052"/>
                  <a:pt x="2554405" y="1560297"/>
                  <a:pt x="1688047" y="1557587"/>
                </a:cubicBezTo>
                <a:cubicBezTo>
                  <a:pt x="866016" y="1528852"/>
                  <a:pt x="292901" y="1279811"/>
                  <a:pt x="53201" y="976669"/>
                </a:cubicBezTo>
                <a:cubicBezTo>
                  <a:pt x="-19310" y="943091"/>
                  <a:pt x="-170509" y="845709"/>
                  <a:pt x="-213713" y="835956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rgbClr val="7F7F7F"/>
            </a:solidFill>
            <a:extLst>
              <a:ext uri="{C807C97D-BFC1-408E-A445-0C87EB9F89A2}">
                <ask:lineSketchStyleProps xmlns:ask="http://schemas.microsoft.com/office/drawing/2018/sketchyshapes" sd="766162261">
                  <a:prstGeom prst="wedgeEllipseCallout">
                    <a:avLst>
                      <a:gd name="adj1" fmla="val -56568"/>
                      <a:gd name="adj2" fmla="val 3651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rgbClr val="7F7F7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플레이어가 직접 </a:t>
            </a:r>
            <a:endParaRPr lang="en-US" altLang="ko-KR" sz="2400" dirty="0">
              <a:solidFill>
                <a:srgbClr val="7F7F7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400" dirty="0">
                <a:solidFill>
                  <a:srgbClr val="7F7F7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돌아다니며 </a:t>
            </a:r>
            <a:endParaRPr lang="en-US" altLang="ko-KR" sz="2400" dirty="0">
              <a:solidFill>
                <a:srgbClr val="7F7F7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400" dirty="0">
                <a:solidFill>
                  <a:srgbClr val="7F7F7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재료를 넣어야 함</a:t>
            </a:r>
          </a:p>
        </p:txBody>
      </p:sp>
      <p:pic>
        <p:nvPicPr>
          <p:cNvPr id="55" name="그림 54" descr="텍스트, 전자기기, 닫기이(가) 표시된 사진&#10;&#10;자동 생성된 설명">
            <a:extLst>
              <a:ext uri="{FF2B5EF4-FFF2-40B4-BE49-F238E27FC236}">
                <a16:creationId xmlns:a16="http://schemas.microsoft.com/office/drawing/2014/main" id="{348F26BA-2BCD-5F44-E812-37E637B8EE6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71" t="10367" r="55566" b="72830"/>
          <a:stretch/>
        </p:blipFill>
        <p:spPr>
          <a:xfrm>
            <a:off x="5116058" y="3155659"/>
            <a:ext cx="590953" cy="546681"/>
          </a:xfrm>
          <a:prstGeom prst="rect">
            <a:avLst/>
          </a:prstGeom>
        </p:spPr>
      </p:pic>
      <p:sp>
        <p:nvSpPr>
          <p:cNvPr id="4" name="말풍선: 타원형 3">
            <a:extLst>
              <a:ext uri="{FF2B5EF4-FFF2-40B4-BE49-F238E27FC236}">
                <a16:creationId xmlns:a16="http://schemas.microsoft.com/office/drawing/2014/main" id="{0465A190-5B3F-4E7C-F1C1-A72F5C41AE3F}"/>
              </a:ext>
            </a:extLst>
          </p:cNvPr>
          <p:cNvSpPr/>
          <p:nvPr/>
        </p:nvSpPr>
        <p:spPr>
          <a:xfrm>
            <a:off x="7343555" y="1265218"/>
            <a:ext cx="4302440" cy="1932291"/>
          </a:xfrm>
          <a:custGeom>
            <a:avLst/>
            <a:gdLst>
              <a:gd name="connsiteX0" fmla="*/ 450896 w 4302440"/>
              <a:gd name="connsiteY0" fmla="*/ 1854652 h 1932291"/>
              <a:gd name="connsiteX1" fmla="*/ 463506 w 4302440"/>
              <a:gd name="connsiteY1" fmla="*/ 1565234 h 1932291"/>
              <a:gd name="connsiteX2" fmla="*/ 1725260 w 4302440"/>
              <a:gd name="connsiteY2" fmla="*/ 19129 h 1932291"/>
              <a:gd name="connsiteX3" fmla="*/ 3509101 w 4302440"/>
              <a:gd name="connsiteY3" fmla="*/ 216795 h 1932291"/>
              <a:gd name="connsiteX4" fmla="*/ 2765615 w 4302440"/>
              <a:gd name="connsiteY4" fmla="*/ 1892050 h 1932291"/>
              <a:gd name="connsiteX5" fmla="*/ 1086098 w 4302440"/>
              <a:gd name="connsiteY5" fmla="*/ 1805555 h 1932291"/>
              <a:gd name="connsiteX6" fmla="*/ 450896 w 4302440"/>
              <a:gd name="connsiteY6" fmla="*/ 1854652 h 1932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02440" h="1932291" fill="none" extrusionOk="0">
                <a:moveTo>
                  <a:pt x="450896" y="1854652"/>
                </a:moveTo>
                <a:cubicBezTo>
                  <a:pt x="440293" y="1716569"/>
                  <a:pt x="441118" y="1625104"/>
                  <a:pt x="463506" y="1565234"/>
                </a:cubicBezTo>
                <a:cubicBezTo>
                  <a:pt x="-387514" y="956102"/>
                  <a:pt x="320871" y="289685"/>
                  <a:pt x="1725260" y="19129"/>
                </a:cubicBezTo>
                <a:cubicBezTo>
                  <a:pt x="2375231" y="-65248"/>
                  <a:pt x="3064189" y="16705"/>
                  <a:pt x="3509101" y="216795"/>
                </a:cubicBezTo>
                <a:cubicBezTo>
                  <a:pt x="4681408" y="805669"/>
                  <a:pt x="4413287" y="1631125"/>
                  <a:pt x="2765615" y="1892050"/>
                </a:cubicBezTo>
                <a:cubicBezTo>
                  <a:pt x="2241410" y="1946401"/>
                  <a:pt x="1566777" y="2033492"/>
                  <a:pt x="1086098" y="1805555"/>
                </a:cubicBezTo>
                <a:cubicBezTo>
                  <a:pt x="900730" y="1809429"/>
                  <a:pt x="565206" y="1888898"/>
                  <a:pt x="450896" y="1854652"/>
                </a:cubicBezTo>
                <a:close/>
              </a:path>
              <a:path w="4302440" h="1932291" stroke="0" extrusionOk="0">
                <a:moveTo>
                  <a:pt x="450896" y="1854652"/>
                </a:moveTo>
                <a:cubicBezTo>
                  <a:pt x="473573" y="1753316"/>
                  <a:pt x="437183" y="1703456"/>
                  <a:pt x="463506" y="1565234"/>
                </a:cubicBezTo>
                <a:cubicBezTo>
                  <a:pt x="-505414" y="880584"/>
                  <a:pt x="265212" y="264507"/>
                  <a:pt x="1725260" y="19129"/>
                </a:cubicBezTo>
                <a:cubicBezTo>
                  <a:pt x="2387834" y="-61884"/>
                  <a:pt x="3009952" y="48385"/>
                  <a:pt x="3509101" y="216795"/>
                </a:cubicBezTo>
                <a:cubicBezTo>
                  <a:pt x="4918427" y="615978"/>
                  <a:pt x="4240573" y="1740173"/>
                  <a:pt x="2765615" y="1892050"/>
                </a:cubicBezTo>
                <a:cubicBezTo>
                  <a:pt x="2133576" y="1918396"/>
                  <a:pt x="1624186" y="1905894"/>
                  <a:pt x="1086098" y="1805555"/>
                </a:cubicBezTo>
                <a:cubicBezTo>
                  <a:pt x="969122" y="1822937"/>
                  <a:pt x="686674" y="1827734"/>
                  <a:pt x="450896" y="1854652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rgbClr val="7F7F7F"/>
            </a:solidFill>
            <a:extLst>
              <a:ext uri="{C807C97D-BFC1-408E-A445-0C87EB9F89A2}">
                <ask:lineSketchStyleProps xmlns:ask="http://schemas.microsoft.com/office/drawing/2018/sketchyshapes" sd="766162261">
                  <a:prstGeom prst="wedgeEllipseCallout">
                    <a:avLst>
                      <a:gd name="adj1" fmla="val -39520"/>
                      <a:gd name="adj2" fmla="val 45982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ko-KR" altLang="en-US" sz="2800" dirty="0">
                <a:solidFill>
                  <a:srgbClr val="7F7F7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컵은 고정 되어있음</a:t>
            </a:r>
            <a:r>
              <a:rPr lang="en-US" altLang="ko-KR" sz="2800" dirty="0">
                <a:solidFill>
                  <a:srgbClr val="7F7F7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algn="ctr"/>
            <a:r>
              <a:rPr lang="ko-KR" altLang="en-US" sz="2800" dirty="0">
                <a:solidFill>
                  <a:srgbClr val="7F7F7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재료를 옮겨서 </a:t>
            </a:r>
            <a:endParaRPr lang="en-US" altLang="ko-KR" sz="2800" dirty="0">
              <a:solidFill>
                <a:srgbClr val="7F7F7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800" dirty="0">
                <a:solidFill>
                  <a:srgbClr val="7F7F7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넣어야 함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8FACAAF-FE91-CAAB-0A46-CAC83FBB3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783" y="3524263"/>
            <a:ext cx="489062" cy="489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987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0025" y="200024"/>
            <a:ext cx="11753850" cy="6486525"/>
            <a:chOff x="200025" y="200024"/>
            <a:chExt cx="11753850" cy="648652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200025" y="200024"/>
              <a:ext cx="11753850" cy="6486525"/>
            </a:xfrm>
            <a:prstGeom prst="round2SameRect">
              <a:avLst>
                <a:gd name="adj1" fmla="val 981"/>
                <a:gd name="adj2" fmla="val 0"/>
              </a:avLst>
            </a:prstGeom>
            <a:gradFill>
              <a:gsLst>
                <a:gs pos="8000">
                  <a:srgbClr val="B7D4E7"/>
                </a:gs>
                <a:gs pos="2000">
                  <a:srgbClr val="9BC1DA"/>
                </a:gs>
                <a:gs pos="29000">
                  <a:srgbClr val="D6E9F5"/>
                </a:gs>
                <a:gs pos="29000">
                  <a:srgbClr val="B3D7EC"/>
                </a:gs>
              </a:gsLst>
              <a:lin ang="5400000" scaled="1"/>
            </a:gradFill>
            <a:ln w="6350">
              <a:solidFill>
                <a:schemeClr val="tx1"/>
              </a:solidFill>
            </a:ln>
            <a:effectLst>
              <a:outerShdw blurRad="2032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91525" y="475764"/>
              <a:ext cx="360000" cy="360000"/>
              <a:chOff x="291525" y="577238"/>
              <a:chExt cx="360000" cy="360000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291525" y="577238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33000">
                    <a:srgbClr val="00AAD5"/>
                  </a:gs>
                  <a:gs pos="100000">
                    <a:srgbClr val="0094C9"/>
                  </a:gs>
                </a:gsLst>
                <a:path path="shape">
                  <a:fillToRect l="50000" t="50000" r="50000" b="50000"/>
                </a:path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>
                <a:off x="391049" y="695832"/>
                <a:ext cx="180000" cy="122813"/>
                <a:chOff x="391553" y="695240"/>
                <a:chExt cx="180000" cy="122813"/>
              </a:xfrm>
            </p:grpSpPr>
            <p:sp>
              <p:nvSpPr>
                <p:cNvPr id="10" name="L 도형 9"/>
                <p:cNvSpPr/>
                <p:nvPr/>
              </p:nvSpPr>
              <p:spPr>
                <a:xfrm rot="2700000">
                  <a:off x="391555" y="695240"/>
                  <a:ext cx="122813" cy="122813"/>
                </a:xfrm>
                <a:prstGeom prst="corner">
                  <a:avLst>
                    <a:gd name="adj1" fmla="val 28070"/>
                    <a:gd name="adj2" fmla="val 2585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" name="직사각형 10"/>
                <p:cNvSpPr/>
                <p:nvPr/>
              </p:nvSpPr>
              <p:spPr>
                <a:xfrm>
                  <a:off x="391553" y="734476"/>
                  <a:ext cx="180000" cy="3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23" name="그룹 22"/>
            <p:cNvGrpSpPr/>
            <p:nvPr/>
          </p:nvGrpSpPr>
          <p:grpSpPr>
            <a:xfrm>
              <a:off x="733972" y="504669"/>
              <a:ext cx="288000" cy="288000"/>
              <a:chOff x="743025" y="606143"/>
              <a:chExt cx="288000" cy="288000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743025" y="606143"/>
                <a:ext cx="288000" cy="288000"/>
              </a:xfrm>
              <a:prstGeom prst="ellipse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자유형 21"/>
              <p:cNvSpPr/>
              <p:nvPr/>
            </p:nvSpPr>
            <p:spPr>
              <a:xfrm flipH="1">
                <a:off x="807038" y="690774"/>
                <a:ext cx="161093" cy="140662"/>
              </a:xfrm>
              <a:custGeom>
                <a:avLst/>
                <a:gdLst>
                  <a:gd name="connsiteX0" fmla="*/ 76368 w 174921"/>
                  <a:gd name="connsiteY0" fmla="*/ 0 h 152736"/>
                  <a:gd name="connsiteX1" fmla="*/ 0 w 174921"/>
                  <a:gd name="connsiteY1" fmla="*/ 76368 h 152736"/>
                  <a:gd name="connsiteX2" fmla="*/ 76368 w 174921"/>
                  <a:gd name="connsiteY2" fmla="*/ 152736 h 152736"/>
                  <a:gd name="connsiteX3" fmla="*/ 102566 w 174921"/>
                  <a:gd name="connsiteY3" fmla="*/ 126537 h 152736"/>
                  <a:gd name="connsiteX4" fmla="*/ 66366 w 174921"/>
                  <a:gd name="connsiteY4" fmla="*/ 90337 h 152736"/>
                  <a:gd name="connsiteX5" fmla="*/ 174921 w 174921"/>
                  <a:gd name="connsiteY5" fmla="*/ 90337 h 152736"/>
                  <a:gd name="connsiteX6" fmla="*/ 174921 w 174921"/>
                  <a:gd name="connsiteY6" fmla="*/ 54337 h 152736"/>
                  <a:gd name="connsiteX7" fmla="*/ 71040 w 174921"/>
                  <a:gd name="connsiteY7" fmla="*/ 54337 h 152736"/>
                  <a:gd name="connsiteX8" fmla="*/ 100872 w 174921"/>
                  <a:gd name="connsiteY8" fmla="*/ 24505 h 152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4921" h="152736">
                    <a:moveTo>
                      <a:pt x="76368" y="0"/>
                    </a:moveTo>
                    <a:lnTo>
                      <a:pt x="0" y="76368"/>
                    </a:lnTo>
                    <a:lnTo>
                      <a:pt x="76368" y="152736"/>
                    </a:lnTo>
                    <a:lnTo>
                      <a:pt x="102566" y="126537"/>
                    </a:lnTo>
                    <a:lnTo>
                      <a:pt x="66366" y="90337"/>
                    </a:lnTo>
                    <a:lnTo>
                      <a:pt x="174921" y="90337"/>
                    </a:lnTo>
                    <a:lnTo>
                      <a:pt x="174921" y="54337"/>
                    </a:lnTo>
                    <a:lnTo>
                      <a:pt x="71040" y="54337"/>
                    </a:lnTo>
                    <a:lnTo>
                      <a:pt x="100872" y="24505"/>
                    </a:lnTo>
                    <a:close/>
                  </a:path>
                </a:pathLst>
              </a:custGeom>
              <a:solidFill>
                <a:srgbClr val="EBF3FA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8055984" y="489670"/>
              <a:ext cx="1820094" cy="4026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ko-KR" altLang="en-US" sz="2800" kern="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개발 일정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9876078" y="488262"/>
              <a:ext cx="398222" cy="404035"/>
            </a:xfrm>
            <a:prstGeom prst="rect">
              <a:avLst/>
            </a:prstGeom>
            <a:gradFill flip="none" rotWithShape="1">
              <a:gsLst>
                <a:gs pos="0">
                  <a:srgbClr val="D6E9F5"/>
                </a:gs>
                <a:gs pos="100000">
                  <a:srgbClr val="B3D7EC"/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10554660" y="271668"/>
              <a:ext cx="1077857" cy="516319"/>
              <a:chOff x="10554660" y="309768"/>
              <a:chExt cx="1077857" cy="516319"/>
            </a:xfrm>
          </p:grpSpPr>
          <p:sp>
            <p:nvSpPr>
              <p:cNvPr id="33" name="모서리가 둥근 직사각형 32"/>
              <p:cNvSpPr/>
              <p:nvPr/>
            </p:nvSpPr>
            <p:spPr>
              <a:xfrm>
                <a:off x="10554660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모서리가 둥근 직사각형 33"/>
              <p:cNvSpPr/>
              <p:nvPr/>
            </p:nvSpPr>
            <p:spPr>
              <a:xfrm>
                <a:off x="10626104" y="385788"/>
                <a:ext cx="180000" cy="36000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모서리가 둥근 직사각형 34"/>
              <p:cNvSpPr/>
              <p:nvPr/>
            </p:nvSpPr>
            <p:spPr>
              <a:xfrm>
                <a:off x="10932144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액자 35"/>
              <p:cNvSpPr/>
              <p:nvPr/>
            </p:nvSpPr>
            <p:spPr>
              <a:xfrm>
                <a:off x="11041116" y="345281"/>
                <a:ext cx="104943" cy="76507"/>
              </a:xfrm>
              <a:prstGeom prst="frame">
                <a:avLst>
                  <a:gd name="adj1" fmla="val 34286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>
                <a:off x="11309628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50000">
                    <a:srgbClr val="FA9E93"/>
                  </a:gs>
                  <a:gs pos="50000">
                    <a:srgbClr val="E66958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덧셈 기호 37"/>
              <p:cNvSpPr/>
              <p:nvPr/>
            </p:nvSpPr>
            <p:spPr>
              <a:xfrm rot="2700000">
                <a:off x="11402111" y="320249"/>
                <a:ext cx="137922" cy="137922"/>
              </a:xfrm>
              <a:prstGeom prst="mathPlus">
                <a:avLst>
                  <a:gd name="adj1" fmla="val 15175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Freeform 9"/>
              <p:cNvSpPr>
                <a:spLocks noEditPoints="1"/>
              </p:cNvSpPr>
              <p:nvPr/>
            </p:nvSpPr>
            <p:spPr bwMode="auto">
              <a:xfrm>
                <a:off x="11449385" y="647299"/>
                <a:ext cx="178924" cy="178788"/>
              </a:xfrm>
              <a:custGeom>
                <a:avLst/>
                <a:gdLst>
                  <a:gd name="T0" fmla="*/ 11090 w 13233"/>
                  <a:gd name="T1" fmla="*/ 4455 h 13229"/>
                  <a:gd name="T2" fmla="*/ 11990 w 13233"/>
                  <a:gd name="T3" fmla="*/ 2957 h 13229"/>
                  <a:gd name="T4" fmla="*/ 11323 w 13233"/>
                  <a:gd name="T5" fmla="*/ 1949 h 13229"/>
                  <a:gd name="T6" fmla="*/ 10821 w 13233"/>
                  <a:gd name="T7" fmla="*/ 1758 h 13229"/>
                  <a:gd name="T8" fmla="*/ 9177 w 13233"/>
                  <a:gd name="T9" fmla="*/ 2363 h 13229"/>
                  <a:gd name="T10" fmla="*/ 7918 w 13233"/>
                  <a:gd name="T11" fmla="*/ 1831 h 13229"/>
                  <a:gd name="T12" fmla="*/ 7428 w 13233"/>
                  <a:gd name="T13" fmla="*/ 171 h 13229"/>
                  <a:gd name="T14" fmla="*/ 6230 w 13233"/>
                  <a:gd name="T15" fmla="*/ 0 h 13229"/>
                  <a:gd name="T16" fmla="*/ 5755 w 13233"/>
                  <a:gd name="T17" fmla="*/ 248 h 13229"/>
                  <a:gd name="T18" fmla="*/ 5163 w 13233"/>
                  <a:gd name="T19" fmla="*/ 1878 h 13229"/>
                  <a:gd name="T20" fmla="*/ 4128 w 13233"/>
                  <a:gd name="T21" fmla="*/ 2332 h 13229"/>
                  <a:gd name="T22" fmla="*/ 2648 w 13233"/>
                  <a:gd name="T23" fmla="*/ 1511 h 13229"/>
                  <a:gd name="T24" fmla="*/ 1681 w 13233"/>
                  <a:gd name="T25" fmla="*/ 2236 h 13229"/>
                  <a:gd name="T26" fmla="*/ 1521 w 13233"/>
                  <a:gd name="T27" fmla="*/ 2748 h 13229"/>
                  <a:gd name="T28" fmla="*/ 2245 w 13233"/>
                  <a:gd name="T29" fmla="*/ 4292 h 13229"/>
                  <a:gd name="T30" fmla="*/ 1832 w 13233"/>
                  <a:gd name="T31" fmla="*/ 5339 h 13229"/>
                  <a:gd name="T32" fmla="*/ 171 w 13233"/>
                  <a:gd name="T33" fmla="*/ 5811 h 13229"/>
                  <a:gd name="T34" fmla="*/ 0 w 13233"/>
                  <a:gd name="T35" fmla="*/ 7007 h 13229"/>
                  <a:gd name="T36" fmla="*/ 248 w 13233"/>
                  <a:gd name="T37" fmla="*/ 7483 h 13229"/>
                  <a:gd name="T38" fmla="*/ 1941 w 13233"/>
                  <a:gd name="T39" fmla="*/ 8249 h 13229"/>
                  <a:gd name="T40" fmla="*/ 1331 w 13233"/>
                  <a:gd name="T41" fmla="*/ 10120 h 13229"/>
                  <a:gd name="T42" fmla="*/ 1397 w 13233"/>
                  <a:gd name="T43" fmla="*/ 10695 h 13229"/>
                  <a:gd name="T44" fmla="*/ 2254 w 13233"/>
                  <a:gd name="T45" fmla="*/ 11503 h 13229"/>
                  <a:gd name="T46" fmla="*/ 3830 w 13233"/>
                  <a:gd name="T47" fmla="*/ 10713 h 13229"/>
                  <a:gd name="T48" fmla="*/ 4905 w 13233"/>
                  <a:gd name="T49" fmla="*/ 11265 h 13229"/>
                  <a:gd name="T50" fmla="*/ 5704 w 13233"/>
                  <a:gd name="T51" fmla="*/ 12894 h 13229"/>
                  <a:gd name="T52" fmla="*/ 6177 w 13233"/>
                  <a:gd name="T53" fmla="*/ 13228 h 13229"/>
                  <a:gd name="T54" fmla="*/ 7351 w 13233"/>
                  <a:gd name="T55" fmla="*/ 13123 h 13229"/>
                  <a:gd name="T56" fmla="*/ 7807 w 13233"/>
                  <a:gd name="T57" fmla="*/ 11428 h 13229"/>
                  <a:gd name="T58" fmla="*/ 8775 w 13233"/>
                  <a:gd name="T59" fmla="*/ 11080 h 13229"/>
                  <a:gd name="T60" fmla="*/ 10429 w 13233"/>
                  <a:gd name="T61" fmla="*/ 11726 h 13229"/>
                  <a:gd name="T62" fmla="*/ 11000 w 13233"/>
                  <a:gd name="T63" fmla="*/ 11627 h 13229"/>
                  <a:gd name="T64" fmla="*/ 11755 w 13233"/>
                  <a:gd name="T65" fmla="*/ 10723 h 13229"/>
                  <a:gd name="T66" fmla="*/ 10864 w 13233"/>
                  <a:gd name="T67" fmla="*/ 9182 h 13229"/>
                  <a:gd name="T68" fmla="*/ 11303 w 13233"/>
                  <a:gd name="T69" fmla="*/ 8253 h 13229"/>
                  <a:gd name="T70" fmla="*/ 12898 w 13233"/>
                  <a:gd name="T71" fmla="*/ 7533 h 13229"/>
                  <a:gd name="T72" fmla="*/ 13232 w 13233"/>
                  <a:gd name="T73" fmla="*/ 7060 h 13229"/>
                  <a:gd name="T74" fmla="*/ 13126 w 13233"/>
                  <a:gd name="T75" fmla="*/ 5887 h 13229"/>
                  <a:gd name="T76" fmla="*/ 6637 w 13233"/>
                  <a:gd name="T77" fmla="*/ 9096 h 13229"/>
                  <a:gd name="T78" fmla="*/ 5958 w 13233"/>
                  <a:gd name="T79" fmla="*/ 9002 h 13229"/>
                  <a:gd name="T80" fmla="*/ 5300 w 13233"/>
                  <a:gd name="T81" fmla="*/ 8705 h 13229"/>
                  <a:gd name="T82" fmla="*/ 4761 w 13233"/>
                  <a:gd name="T83" fmla="*/ 8239 h 13229"/>
                  <a:gd name="T84" fmla="*/ 4375 w 13233"/>
                  <a:gd name="T85" fmla="*/ 7635 h 13229"/>
                  <a:gd name="T86" fmla="*/ 4176 w 13233"/>
                  <a:gd name="T87" fmla="*/ 6931 h 13229"/>
                  <a:gd name="T88" fmla="*/ 4176 w 13233"/>
                  <a:gd name="T89" fmla="*/ 6299 h 13229"/>
                  <a:gd name="T90" fmla="*/ 4375 w 13233"/>
                  <a:gd name="T91" fmla="*/ 5594 h 13229"/>
                  <a:gd name="T92" fmla="*/ 4761 w 13233"/>
                  <a:gd name="T93" fmla="*/ 4992 h 13229"/>
                  <a:gd name="T94" fmla="*/ 5300 w 13233"/>
                  <a:gd name="T95" fmla="*/ 4525 h 13229"/>
                  <a:gd name="T96" fmla="*/ 5958 w 13233"/>
                  <a:gd name="T97" fmla="*/ 4228 h 13229"/>
                  <a:gd name="T98" fmla="*/ 6637 w 13233"/>
                  <a:gd name="T99" fmla="*/ 4135 h 13229"/>
                  <a:gd name="T100" fmla="*/ 7316 w 13233"/>
                  <a:gd name="T101" fmla="*/ 4228 h 13229"/>
                  <a:gd name="T102" fmla="*/ 7974 w 13233"/>
                  <a:gd name="T103" fmla="*/ 4525 h 13229"/>
                  <a:gd name="T104" fmla="*/ 8513 w 13233"/>
                  <a:gd name="T105" fmla="*/ 4992 h 13229"/>
                  <a:gd name="T106" fmla="*/ 8899 w 13233"/>
                  <a:gd name="T107" fmla="*/ 5594 h 13229"/>
                  <a:gd name="T108" fmla="*/ 9098 w 13233"/>
                  <a:gd name="T109" fmla="*/ 6299 h 13229"/>
                  <a:gd name="T110" fmla="*/ 9098 w 13233"/>
                  <a:gd name="T111" fmla="*/ 6931 h 13229"/>
                  <a:gd name="T112" fmla="*/ 8899 w 13233"/>
                  <a:gd name="T113" fmla="*/ 7635 h 13229"/>
                  <a:gd name="T114" fmla="*/ 8513 w 13233"/>
                  <a:gd name="T115" fmla="*/ 8239 h 13229"/>
                  <a:gd name="T116" fmla="*/ 7974 w 13233"/>
                  <a:gd name="T117" fmla="*/ 8705 h 13229"/>
                  <a:gd name="T118" fmla="*/ 7316 w 13233"/>
                  <a:gd name="T119" fmla="*/ 9002 h 13229"/>
                  <a:gd name="T120" fmla="*/ 6637 w 13233"/>
                  <a:gd name="T121" fmla="*/ 9096 h 13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233" h="13229">
                    <a:moveTo>
                      <a:pt x="12749" y="5652"/>
                    </a:moveTo>
                    <a:lnTo>
                      <a:pt x="11437" y="5433"/>
                    </a:lnTo>
                    <a:lnTo>
                      <a:pt x="11401" y="5288"/>
                    </a:lnTo>
                    <a:lnTo>
                      <a:pt x="11313" y="5002"/>
                    </a:lnTo>
                    <a:lnTo>
                      <a:pt x="11209" y="4725"/>
                    </a:lnTo>
                    <a:lnTo>
                      <a:pt x="11090" y="4455"/>
                    </a:lnTo>
                    <a:lnTo>
                      <a:pt x="11023" y="4324"/>
                    </a:lnTo>
                    <a:lnTo>
                      <a:pt x="11862" y="3285"/>
                    </a:lnTo>
                    <a:lnTo>
                      <a:pt x="11894" y="3243"/>
                    </a:lnTo>
                    <a:lnTo>
                      <a:pt x="11944" y="3152"/>
                    </a:lnTo>
                    <a:lnTo>
                      <a:pt x="11976" y="3056"/>
                    </a:lnTo>
                    <a:lnTo>
                      <a:pt x="11990" y="2957"/>
                    </a:lnTo>
                    <a:lnTo>
                      <a:pt x="11988" y="2857"/>
                    </a:lnTo>
                    <a:lnTo>
                      <a:pt x="11968" y="2759"/>
                    </a:lnTo>
                    <a:lnTo>
                      <a:pt x="11931" y="2664"/>
                    </a:lnTo>
                    <a:lnTo>
                      <a:pt x="11878" y="2577"/>
                    </a:lnTo>
                    <a:lnTo>
                      <a:pt x="11844" y="2536"/>
                    </a:lnTo>
                    <a:lnTo>
                      <a:pt x="11323" y="1949"/>
                    </a:lnTo>
                    <a:lnTo>
                      <a:pt x="11287" y="1910"/>
                    </a:lnTo>
                    <a:lnTo>
                      <a:pt x="11205" y="1847"/>
                    </a:lnTo>
                    <a:lnTo>
                      <a:pt x="11115" y="1800"/>
                    </a:lnTo>
                    <a:lnTo>
                      <a:pt x="11020" y="1769"/>
                    </a:lnTo>
                    <a:lnTo>
                      <a:pt x="10921" y="1754"/>
                    </a:lnTo>
                    <a:lnTo>
                      <a:pt x="10821" y="1758"/>
                    </a:lnTo>
                    <a:lnTo>
                      <a:pt x="10722" y="1779"/>
                    </a:lnTo>
                    <a:lnTo>
                      <a:pt x="10627" y="1816"/>
                    </a:lnTo>
                    <a:lnTo>
                      <a:pt x="10581" y="1844"/>
                    </a:lnTo>
                    <a:lnTo>
                      <a:pt x="9460" y="2548"/>
                    </a:lnTo>
                    <a:lnTo>
                      <a:pt x="9367" y="2484"/>
                    </a:lnTo>
                    <a:lnTo>
                      <a:pt x="9177" y="2363"/>
                    </a:lnTo>
                    <a:lnTo>
                      <a:pt x="8980" y="2251"/>
                    </a:lnTo>
                    <a:lnTo>
                      <a:pt x="8778" y="2148"/>
                    </a:lnTo>
                    <a:lnTo>
                      <a:pt x="8570" y="2055"/>
                    </a:lnTo>
                    <a:lnTo>
                      <a:pt x="8358" y="1970"/>
                    </a:lnTo>
                    <a:lnTo>
                      <a:pt x="8141" y="1896"/>
                    </a:lnTo>
                    <a:lnTo>
                      <a:pt x="7918" y="1831"/>
                    </a:lnTo>
                    <a:lnTo>
                      <a:pt x="7807" y="1802"/>
                    </a:lnTo>
                    <a:lnTo>
                      <a:pt x="7587" y="484"/>
                    </a:lnTo>
                    <a:lnTo>
                      <a:pt x="7577" y="432"/>
                    </a:lnTo>
                    <a:lnTo>
                      <a:pt x="7542" y="336"/>
                    </a:lnTo>
                    <a:lnTo>
                      <a:pt x="7492" y="248"/>
                    </a:lnTo>
                    <a:lnTo>
                      <a:pt x="7428" y="171"/>
                    </a:lnTo>
                    <a:lnTo>
                      <a:pt x="7351" y="107"/>
                    </a:lnTo>
                    <a:lnTo>
                      <a:pt x="7265" y="56"/>
                    </a:lnTo>
                    <a:lnTo>
                      <a:pt x="7171" y="20"/>
                    </a:lnTo>
                    <a:lnTo>
                      <a:pt x="7069" y="3"/>
                    </a:lnTo>
                    <a:lnTo>
                      <a:pt x="7016" y="0"/>
                    </a:lnTo>
                    <a:lnTo>
                      <a:pt x="6230" y="0"/>
                    </a:lnTo>
                    <a:lnTo>
                      <a:pt x="6177" y="3"/>
                    </a:lnTo>
                    <a:lnTo>
                      <a:pt x="6076" y="20"/>
                    </a:lnTo>
                    <a:lnTo>
                      <a:pt x="5981" y="56"/>
                    </a:lnTo>
                    <a:lnTo>
                      <a:pt x="5895" y="107"/>
                    </a:lnTo>
                    <a:lnTo>
                      <a:pt x="5818" y="171"/>
                    </a:lnTo>
                    <a:lnTo>
                      <a:pt x="5755" y="248"/>
                    </a:lnTo>
                    <a:lnTo>
                      <a:pt x="5704" y="336"/>
                    </a:lnTo>
                    <a:lnTo>
                      <a:pt x="5670" y="432"/>
                    </a:lnTo>
                    <a:lnTo>
                      <a:pt x="5660" y="484"/>
                    </a:lnTo>
                    <a:lnTo>
                      <a:pt x="5440" y="1802"/>
                    </a:lnTo>
                    <a:lnTo>
                      <a:pt x="5347" y="1825"/>
                    </a:lnTo>
                    <a:lnTo>
                      <a:pt x="5163" y="1878"/>
                    </a:lnTo>
                    <a:lnTo>
                      <a:pt x="4982" y="1938"/>
                    </a:lnTo>
                    <a:lnTo>
                      <a:pt x="4805" y="2003"/>
                    </a:lnTo>
                    <a:lnTo>
                      <a:pt x="4630" y="2077"/>
                    </a:lnTo>
                    <a:lnTo>
                      <a:pt x="4459" y="2155"/>
                    </a:lnTo>
                    <a:lnTo>
                      <a:pt x="4292" y="2240"/>
                    </a:lnTo>
                    <a:lnTo>
                      <a:pt x="4128" y="2332"/>
                    </a:lnTo>
                    <a:lnTo>
                      <a:pt x="4048" y="2380"/>
                    </a:lnTo>
                    <a:lnTo>
                      <a:pt x="2982" y="1619"/>
                    </a:lnTo>
                    <a:lnTo>
                      <a:pt x="2939" y="1590"/>
                    </a:lnTo>
                    <a:lnTo>
                      <a:pt x="2845" y="1546"/>
                    </a:lnTo>
                    <a:lnTo>
                      <a:pt x="2748" y="1521"/>
                    </a:lnTo>
                    <a:lnTo>
                      <a:pt x="2648" y="1511"/>
                    </a:lnTo>
                    <a:lnTo>
                      <a:pt x="2549" y="1520"/>
                    </a:lnTo>
                    <a:lnTo>
                      <a:pt x="2451" y="1545"/>
                    </a:lnTo>
                    <a:lnTo>
                      <a:pt x="2359" y="1586"/>
                    </a:lnTo>
                    <a:lnTo>
                      <a:pt x="2275" y="1645"/>
                    </a:lnTo>
                    <a:lnTo>
                      <a:pt x="2236" y="1681"/>
                    </a:lnTo>
                    <a:lnTo>
                      <a:pt x="1681" y="2236"/>
                    </a:lnTo>
                    <a:lnTo>
                      <a:pt x="1645" y="2275"/>
                    </a:lnTo>
                    <a:lnTo>
                      <a:pt x="1586" y="2360"/>
                    </a:lnTo>
                    <a:lnTo>
                      <a:pt x="1545" y="2452"/>
                    </a:lnTo>
                    <a:lnTo>
                      <a:pt x="1520" y="2548"/>
                    </a:lnTo>
                    <a:lnTo>
                      <a:pt x="1511" y="2648"/>
                    </a:lnTo>
                    <a:lnTo>
                      <a:pt x="1521" y="2748"/>
                    </a:lnTo>
                    <a:lnTo>
                      <a:pt x="1546" y="2845"/>
                    </a:lnTo>
                    <a:lnTo>
                      <a:pt x="1591" y="2938"/>
                    </a:lnTo>
                    <a:lnTo>
                      <a:pt x="1620" y="2982"/>
                    </a:lnTo>
                    <a:lnTo>
                      <a:pt x="2382" y="4050"/>
                    </a:lnTo>
                    <a:lnTo>
                      <a:pt x="2335" y="4129"/>
                    </a:lnTo>
                    <a:lnTo>
                      <a:pt x="2245" y="4292"/>
                    </a:lnTo>
                    <a:lnTo>
                      <a:pt x="2160" y="4458"/>
                    </a:lnTo>
                    <a:lnTo>
                      <a:pt x="2082" y="4628"/>
                    </a:lnTo>
                    <a:lnTo>
                      <a:pt x="2010" y="4800"/>
                    </a:lnTo>
                    <a:lnTo>
                      <a:pt x="1944" y="4977"/>
                    </a:lnTo>
                    <a:lnTo>
                      <a:pt x="1885" y="5156"/>
                    </a:lnTo>
                    <a:lnTo>
                      <a:pt x="1832" y="5339"/>
                    </a:lnTo>
                    <a:lnTo>
                      <a:pt x="1809" y="5431"/>
                    </a:lnTo>
                    <a:lnTo>
                      <a:pt x="484" y="5652"/>
                    </a:lnTo>
                    <a:lnTo>
                      <a:pt x="432" y="5662"/>
                    </a:lnTo>
                    <a:lnTo>
                      <a:pt x="336" y="5696"/>
                    </a:lnTo>
                    <a:lnTo>
                      <a:pt x="248" y="5747"/>
                    </a:lnTo>
                    <a:lnTo>
                      <a:pt x="171" y="5811"/>
                    </a:lnTo>
                    <a:lnTo>
                      <a:pt x="106" y="5887"/>
                    </a:lnTo>
                    <a:lnTo>
                      <a:pt x="55" y="5973"/>
                    </a:lnTo>
                    <a:lnTo>
                      <a:pt x="20" y="6068"/>
                    </a:lnTo>
                    <a:lnTo>
                      <a:pt x="1" y="6170"/>
                    </a:lnTo>
                    <a:lnTo>
                      <a:pt x="0" y="6222"/>
                    </a:lnTo>
                    <a:lnTo>
                      <a:pt x="0" y="7007"/>
                    </a:lnTo>
                    <a:lnTo>
                      <a:pt x="1" y="7060"/>
                    </a:lnTo>
                    <a:lnTo>
                      <a:pt x="20" y="7161"/>
                    </a:lnTo>
                    <a:lnTo>
                      <a:pt x="55" y="7256"/>
                    </a:lnTo>
                    <a:lnTo>
                      <a:pt x="106" y="7343"/>
                    </a:lnTo>
                    <a:lnTo>
                      <a:pt x="171" y="7419"/>
                    </a:lnTo>
                    <a:lnTo>
                      <a:pt x="248" y="7483"/>
                    </a:lnTo>
                    <a:lnTo>
                      <a:pt x="336" y="7533"/>
                    </a:lnTo>
                    <a:lnTo>
                      <a:pt x="432" y="7568"/>
                    </a:lnTo>
                    <a:lnTo>
                      <a:pt x="484" y="7579"/>
                    </a:lnTo>
                    <a:lnTo>
                      <a:pt x="1809" y="7799"/>
                    </a:lnTo>
                    <a:lnTo>
                      <a:pt x="1849" y="7951"/>
                    </a:lnTo>
                    <a:lnTo>
                      <a:pt x="1941" y="8249"/>
                    </a:lnTo>
                    <a:lnTo>
                      <a:pt x="2050" y="8538"/>
                    </a:lnTo>
                    <a:lnTo>
                      <a:pt x="2176" y="8818"/>
                    </a:lnTo>
                    <a:lnTo>
                      <a:pt x="2247" y="8953"/>
                    </a:lnTo>
                    <a:lnTo>
                      <a:pt x="1412" y="9987"/>
                    </a:lnTo>
                    <a:lnTo>
                      <a:pt x="1381" y="10029"/>
                    </a:lnTo>
                    <a:lnTo>
                      <a:pt x="1331" y="10120"/>
                    </a:lnTo>
                    <a:lnTo>
                      <a:pt x="1299" y="10215"/>
                    </a:lnTo>
                    <a:lnTo>
                      <a:pt x="1285" y="10315"/>
                    </a:lnTo>
                    <a:lnTo>
                      <a:pt x="1287" y="10415"/>
                    </a:lnTo>
                    <a:lnTo>
                      <a:pt x="1306" y="10513"/>
                    </a:lnTo>
                    <a:lnTo>
                      <a:pt x="1342" y="10607"/>
                    </a:lnTo>
                    <a:lnTo>
                      <a:pt x="1397" y="10695"/>
                    </a:lnTo>
                    <a:lnTo>
                      <a:pt x="1430" y="10736"/>
                    </a:lnTo>
                    <a:lnTo>
                      <a:pt x="1952" y="11323"/>
                    </a:lnTo>
                    <a:lnTo>
                      <a:pt x="1988" y="11360"/>
                    </a:lnTo>
                    <a:lnTo>
                      <a:pt x="2069" y="11424"/>
                    </a:lnTo>
                    <a:lnTo>
                      <a:pt x="2159" y="11472"/>
                    </a:lnTo>
                    <a:lnTo>
                      <a:pt x="2254" y="11503"/>
                    </a:lnTo>
                    <a:lnTo>
                      <a:pt x="2353" y="11516"/>
                    </a:lnTo>
                    <a:lnTo>
                      <a:pt x="2453" y="11514"/>
                    </a:lnTo>
                    <a:lnTo>
                      <a:pt x="2552" y="11493"/>
                    </a:lnTo>
                    <a:lnTo>
                      <a:pt x="2647" y="11454"/>
                    </a:lnTo>
                    <a:lnTo>
                      <a:pt x="2693" y="11428"/>
                    </a:lnTo>
                    <a:lnTo>
                      <a:pt x="3830" y="10713"/>
                    </a:lnTo>
                    <a:lnTo>
                      <a:pt x="3921" y="10774"/>
                    </a:lnTo>
                    <a:lnTo>
                      <a:pt x="4107" y="10890"/>
                    </a:lnTo>
                    <a:lnTo>
                      <a:pt x="4299" y="10997"/>
                    </a:lnTo>
                    <a:lnTo>
                      <a:pt x="4496" y="11094"/>
                    </a:lnTo>
                    <a:lnTo>
                      <a:pt x="4697" y="11184"/>
                    </a:lnTo>
                    <a:lnTo>
                      <a:pt x="4905" y="11265"/>
                    </a:lnTo>
                    <a:lnTo>
                      <a:pt x="5115" y="11337"/>
                    </a:lnTo>
                    <a:lnTo>
                      <a:pt x="5331" y="11400"/>
                    </a:lnTo>
                    <a:lnTo>
                      <a:pt x="5440" y="11428"/>
                    </a:lnTo>
                    <a:lnTo>
                      <a:pt x="5660" y="12745"/>
                    </a:lnTo>
                    <a:lnTo>
                      <a:pt x="5670" y="12797"/>
                    </a:lnTo>
                    <a:lnTo>
                      <a:pt x="5704" y="12894"/>
                    </a:lnTo>
                    <a:lnTo>
                      <a:pt x="5755" y="12982"/>
                    </a:lnTo>
                    <a:lnTo>
                      <a:pt x="5818" y="13059"/>
                    </a:lnTo>
                    <a:lnTo>
                      <a:pt x="5895" y="13123"/>
                    </a:lnTo>
                    <a:lnTo>
                      <a:pt x="5981" y="13174"/>
                    </a:lnTo>
                    <a:lnTo>
                      <a:pt x="6076" y="13209"/>
                    </a:lnTo>
                    <a:lnTo>
                      <a:pt x="6177" y="13228"/>
                    </a:lnTo>
                    <a:lnTo>
                      <a:pt x="6230" y="13229"/>
                    </a:lnTo>
                    <a:lnTo>
                      <a:pt x="7016" y="13229"/>
                    </a:lnTo>
                    <a:lnTo>
                      <a:pt x="7069" y="13228"/>
                    </a:lnTo>
                    <a:lnTo>
                      <a:pt x="7171" y="13209"/>
                    </a:lnTo>
                    <a:lnTo>
                      <a:pt x="7265" y="13174"/>
                    </a:lnTo>
                    <a:lnTo>
                      <a:pt x="7351" y="13123"/>
                    </a:lnTo>
                    <a:lnTo>
                      <a:pt x="7428" y="13059"/>
                    </a:lnTo>
                    <a:lnTo>
                      <a:pt x="7492" y="12982"/>
                    </a:lnTo>
                    <a:lnTo>
                      <a:pt x="7542" y="12894"/>
                    </a:lnTo>
                    <a:lnTo>
                      <a:pt x="7577" y="12797"/>
                    </a:lnTo>
                    <a:lnTo>
                      <a:pt x="7587" y="12745"/>
                    </a:lnTo>
                    <a:lnTo>
                      <a:pt x="7807" y="11428"/>
                    </a:lnTo>
                    <a:lnTo>
                      <a:pt x="7898" y="11404"/>
                    </a:lnTo>
                    <a:lnTo>
                      <a:pt x="8080" y="11352"/>
                    </a:lnTo>
                    <a:lnTo>
                      <a:pt x="8258" y="11295"/>
                    </a:lnTo>
                    <a:lnTo>
                      <a:pt x="8435" y="11229"/>
                    </a:lnTo>
                    <a:lnTo>
                      <a:pt x="8606" y="11158"/>
                    </a:lnTo>
                    <a:lnTo>
                      <a:pt x="8775" y="11080"/>
                    </a:lnTo>
                    <a:lnTo>
                      <a:pt x="8941" y="10997"/>
                    </a:lnTo>
                    <a:lnTo>
                      <a:pt x="9102" y="10907"/>
                    </a:lnTo>
                    <a:lnTo>
                      <a:pt x="9182" y="10860"/>
                    </a:lnTo>
                    <a:lnTo>
                      <a:pt x="10292" y="11652"/>
                    </a:lnTo>
                    <a:lnTo>
                      <a:pt x="10336" y="11681"/>
                    </a:lnTo>
                    <a:lnTo>
                      <a:pt x="10429" y="11726"/>
                    </a:lnTo>
                    <a:lnTo>
                      <a:pt x="10527" y="11752"/>
                    </a:lnTo>
                    <a:lnTo>
                      <a:pt x="10627" y="11761"/>
                    </a:lnTo>
                    <a:lnTo>
                      <a:pt x="10726" y="11753"/>
                    </a:lnTo>
                    <a:lnTo>
                      <a:pt x="10823" y="11728"/>
                    </a:lnTo>
                    <a:lnTo>
                      <a:pt x="10915" y="11686"/>
                    </a:lnTo>
                    <a:lnTo>
                      <a:pt x="11000" y="11627"/>
                    </a:lnTo>
                    <a:lnTo>
                      <a:pt x="11039" y="11590"/>
                    </a:lnTo>
                    <a:lnTo>
                      <a:pt x="11594" y="11036"/>
                    </a:lnTo>
                    <a:lnTo>
                      <a:pt x="11629" y="10997"/>
                    </a:lnTo>
                    <a:lnTo>
                      <a:pt x="11688" y="10913"/>
                    </a:lnTo>
                    <a:lnTo>
                      <a:pt x="11730" y="10821"/>
                    </a:lnTo>
                    <a:lnTo>
                      <a:pt x="11755" y="10723"/>
                    </a:lnTo>
                    <a:lnTo>
                      <a:pt x="11764" y="10625"/>
                    </a:lnTo>
                    <a:lnTo>
                      <a:pt x="11754" y="10525"/>
                    </a:lnTo>
                    <a:lnTo>
                      <a:pt x="11729" y="10427"/>
                    </a:lnTo>
                    <a:lnTo>
                      <a:pt x="11684" y="10334"/>
                    </a:lnTo>
                    <a:lnTo>
                      <a:pt x="11654" y="10290"/>
                    </a:lnTo>
                    <a:lnTo>
                      <a:pt x="10864" y="9182"/>
                    </a:lnTo>
                    <a:lnTo>
                      <a:pt x="10911" y="9102"/>
                    </a:lnTo>
                    <a:lnTo>
                      <a:pt x="11002" y="8940"/>
                    </a:lnTo>
                    <a:lnTo>
                      <a:pt x="11087" y="8772"/>
                    </a:lnTo>
                    <a:lnTo>
                      <a:pt x="11165" y="8603"/>
                    </a:lnTo>
                    <a:lnTo>
                      <a:pt x="11238" y="8429"/>
                    </a:lnTo>
                    <a:lnTo>
                      <a:pt x="11303" y="8253"/>
                    </a:lnTo>
                    <a:lnTo>
                      <a:pt x="11362" y="8073"/>
                    </a:lnTo>
                    <a:lnTo>
                      <a:pt x="11415" y="7890"/>
                    </a:lnTo>
                    <a:lnTo>
                      <a:pt x="11438" y="7797"/>
                    </a:lnTo>
                    <a:lnTo>
                      <a:pt x="12749" y="7579"/>
                    </a:lnTo>
                    <a:lnTo>
                      <a:pt x="12801" y="7568"/>
                    </a:lnTo>
                    <a:lnTo>
                      <a:pt x="12898" y="7533"/>
                    </a:lnTo>
                    <a:lnTo>
                      <a:pt x="12986" y="7483"/>
                    </a:lnTo>
                    <a:lnTo>
                      <a:pt x="13062" y="7419"/>
                    </a:lnTo>
                    <a:lnTo>
                      <a:pt x="13126" y="7343"/>
                    </a:lnTo>
                    <a:lnTo>
                      <a:pt x="13177" y="7256"/>
                    </a:lnTo>
                    <a:lnTo>
                      <a:pt x="13213" y="7161"/>
                    </a:lnTo>
                    <a:lnTo>
                      <a:pt x="13232" y="7060"/>
                    </a:lnTo>
                    <a:lnTo>
                      <a:pt x="13233" y="7007"/>
                    </a:lnTo>
                    <a:lnTo>
                      <a:pt x="13233" y="6222"/>
                    </a:lnTo>
                    <a:lnTo>
                      <a:pt x="13231" y="6170"/>
                    </a:lnTo>
                    <a:lnTo>
                      <a:pt x="13213" y="6068"/>
                    </a:lnTo>
                    <a:lnTo>
                      <a:pt x="13177" y="5973"/>
                    </a:lnTo>
                    <a:lnTo>
                      <a:pt x="13126" y="5887"/>
                    </a:lnTo>
                    <a:lnTo>
                      <a:pt x="13062" y="5811"/>
                    </a:lnTo>
                    <a:lnTo>
                      <a:pt x="12985" y="5747"/>
                    </a:lnTo>
                    <a:lnTo>
                      <a:pt x="12897" y="5696"/>
                    </a:lnTo>
                    <a:lnTo>
                      <a:pt x="12801" y="5662"/>
                    </a:lnTo>
                    <a:lnTo>
                      <a:pt x="12749" y="5652"/>
                    </a:lnTo>
                    <a:close/>
                    <a:moveTo>
                      <a:pt x="6637" y="9096"/>
                    </a:moveTo>
                    <a:lnTo>
                      <a:pt x="6573" y="9095"/>
                    </a:lnTo>
                    <a:lnTo>
                      <a:pt x="6446" y="9088"/>
                    </a:lnTo>
                    <a:lnTo>
                      <a:pt x="6321" y="9076"/>
                    </a:lnTo>
                    <a:lnTo>
                      <a:pt x="6198" y="9057"/>
                    </a:lnTo>
                    <a:lnTo>
                      <a:pt x="6076" y="9033"/>
                    </a:lnTo>
                    <a:lnTo>
                      <a:pt x="5958" y="9002"/>
                    </a:lnTo>
                    <a:lnTo>
                      <a:pt x="5842" y="8965"/>
                    </a:lnTo>
                    <a:lnTo>
                      <a:pt x="5728" y="8923"/>
                    </a:lnTo>
                    <a:lnTo>
                      <a:pt x="5616" y="8876"/>
                    </a:lnTo>
                    <a:lnTo>
                      <a:pt x="5507" y="8824"/>
                    </a:lnTo>
                    <a:lnTo>
                      <a:pt x="5402" y="8767"/>
                    </a:lnTo>
                    <a:lnTo>
                      <a:pt x="5300" y="8705"/>
                    </a:lnTo>
                    <a:lnTo>
                      <a:pt x="5201" y="8637"/>
                    </a:lnTo>
                    <a:lnTo>
                      <a:pt x="5105" y="8566"/>
                    </a:lnTo>
                    <a:lnTo>
                      <a:pt x="5013" y="8490"/>
                    </a:lnTo>
                    <a:lnTo>
                      <a:pt x="4926" y="8410"/>
                    </a:lnTo>
                    <a:lnTo>
                      <a:pt x="4841" y="8326"/>
                    </a:lnTo>
                    <a:lnTo>
                      <a:pt x="4761" y="8239"/>
                    </a:lnTo>
                    <a:lnTo>
                      <a:pt x="4685" y="8147"/>
                    </a:lnTo>
                    <a:lnTo>
                      <a:pt x="4613" y="8050"/>
                    </a:lnTo>
                    <a:lnTo>
                      <a:pt x="4547" y="7952"/>
                    </a:lnTo>
                    <a:lnTo>
                      <a:pt x="4485" y="7850"/>
                    </a:lnTo>
                    <a:lnTo>
                      <a:pt x="4427" y="7744"/>
                    </a:lnTo>
                    <a:lnTo>
                      <a:pt x="4375" y="7635"/>
                    </a:lnTo>
                    <a:lnTo>
                      <a:pt x="4327" y="7524"/>
                    </a:lnTo>
                    <a:lnTo>
                      <a:pt x="4287" y="7410"/>
                    </a:lnTo>
                    <a:lnTo>
                      <a:pt x="4250" y="7294"/>
                    </a:lnTo>
                    <a:lnTo>
                      <a:pt x="4219" y="7175"/>
                    </a:lnTo>
                    <a:lnTo>
                      <a:pt x="4195" y="7054"/>
                    </a:lnTo>
                    <a:lnTo>
                      <a:pt x="4176" y="6931"/>
                    </a:lnTo>
                    <a:lnTo>
                      <a:pt x="4164" y="6806"/>
                    </a:lnTo>
                    <a:lnTo>
                      <a:pt x="4157" y="6678"/>
                    </a:lnTo>
                    <a:lnTo>
                      <a:pt x="4156" y="6615"/>
                    </a:lnTo>
                    <a:lnTo>
                      <a:pt x="4157" y="6551"/>
                    </a:lnTo>
                    <a:lnTo>
                      <a:pt x="4164" y="6424"/>
                    </a:lnTo>
                    <a:lnTo>
                      <a:pt x="4176" y="6299"/>
                    </a:lnTo>
                    <a:lnTo>
                      <a:pt x="4195" y="6176"/>
                    </a:lnTo>
                    <a:lnTo>
                      <a:pt x="4219" y="6055"/>
                    </a:lnTo>
                    <a:lnTo>
                      <a:pt x="4250" y="5935"/>
                    </a:lnTo>
                    <a:lnTo>
                      <a:pt x="4287" y="5819"/>
                    </a:lnTo>
                    <a:lnTo>
                      <a:pt x="4327" y="5705"/>
                    </a:lnTo>
                    <a:lnTo>
                      <a:pt x="4375" y="5594"/>
                    </a:lnTo>
                    <a:lnTo>
                      <a:pt x="4427" y="5486"/>
                    </a:lnTo>
                    <a:lnTo>
                      <a:pt x="4485" y="5381"/>
                    </a:lnTo>
                    <a:lnTo>
                      <a:pt x="4547" y="5278"/>
                    </a:lnTo>
                    <a:lnTo>
                      <a:pt x="4613" y="5179"/>
                    </a:lnTo>
                    <a:lnTo>
                      <a:pt x="4685" y="5084"/>
                    </a:lnTo>
                    <a:lnTo>
                      <a:pt x="4761" y="4992"/>
                    </a:lnTo>
                    <a:lnTo>
                      <a:pt x="4841" y="4903"/>
                    </a:lnTo>
                    <a:lnTo>
                      <a:pt x="4926" y="4819"/>
                    </a:lnTo>
                    <a:lnTo>
                      <a:pt x="5013" y="4740"/>
                    </a:lnTo>
                    <a:lnTo>
                      <a:pt x="5105" y="4663"/>
                    </a:lnTo>
                    <a:lnTo>
                      <a:pt x="5201" y="4592"/>
                    </a:lnTo>
                    <a:lnTo>
                      <a:pt x="5300" y="4525"/>
                    </a:lnTo>
                    <a:lnTo>
                      <a:pt x="5402" y="4463"/>
                    </a:lnTo>
                    <a:lnTo>
                      <a:pt x="5507" y="4406"/>
                    </a:lnTo>
                    <a:lnTo>
                      <a:pt x="5616" y="4353"/>
                    </a:lnTo>
                    <a:lnTo>
                      <a:pt x="5728" y="4307"/>
                    </a:lnTo>
                    <a:lnTo>
                      <a:pt x="5842" y="4265"/>
                    </a:lnTo>
                    <a:lnTo>
                      <a:pt x="5958" y="4228"/>
                    </a:lnTo>
                    <a:lnTo>
                      <a:pt x="6076" y="4198"/>
                    </a:lnTo>
                    <a:lnTo>
                      <a:pt x="6198" y="4173"/>
                    </a:lnTo>
                    <a:lnTo>
                      <a:pt x="6321" y="4154"/>
                    </a:lnTo>
                    <a:lnTo>
                      <a:pt x="6446" y="4142"/>
                    </a:lnTo>
                    <a:lnTo>
                      <a:pt x="6573" y="4135"/>
                    </a:lnTo>
                    <a:lnTo>
                      <a:pt x="6637" y="4135"/>
                    </a:lnTo>
                    <a:lnTo>
                      <a:pt x="6701" y="4135"/>
                    </a:lnTo>
                    <a:lnTo>
                      <a:pt x="6829" y="4142"/>
                    </a:lnTo>
                    <a:lnTo>
                      <a:pt x="6954" y="4154"/>
                    </a:lnTo>
                    <a:lnTo>
                      <a:pt x="7077" y="4173"/>
                    </a:lnTo>
                    <a:lnTo>
                      <a:pt x="7197" y="4198"/>
                    </a:lnTo>
                    <a:lnTo>
                      <a:pt x="7316" y="4228"/>
                    </a:lnTo>
                    <a:lnTo>
                      <a:pt x="7433" y="4265"/>
                    </a:lnTo>
                    <a:lnTo>
                      <a:pt x="7547" y="4307"/>
                    </a:lnTo>
                    <a:lnTo>
                      <a:pt x="7658" y="4353"/>
                    </a:lnTo>
                    <a:lnTo>
                      <a:pt x="7767" y="4406"/>
                    </a:lnTo>
                    <a:lnTo>
                      <a:pt x="7872" y="4463"/>
                    </a:lnTo>
                    <a:lnTo>
                      <a:pt x="7974" y="4525"/>
                    </a:lnTo>
                    <a:lnTo>
                      <a:pt x="8073" y="4592"/>
                    </a:lnTo>
                    <a:lnTo>
                      <a:pt x="8169" y="4663"/>
                    </a:lnTo>
                    <a:lnTo>
                      <a:pt x="8261" y="4740"/>
                    </a:lnTo>
                    <a:lnTo>
                      <a:pt x="8349" y="4819"/>
                    </a:lnTo>
                    <a:lnTo>
                      <a:pt x="8433" y="4903"/>
                    </a:lnTo>
                    <a:lnTo>
                      <a:pt x="8513" y="4992"/>
                    </a:lnTo>
                    <a:lnTo>
                      <a:pt x="8590" y="5084"/>
                    </a:lnTo>
                    <a:lnTo>
                      <a:pt x="8661" y="5179"/>
                    </a:lnTo>
                    <a:lnTo>
                      <a:pt x="8727" y="5278"/>
                    </a:lnTo>
                    <a:lnTo>
                      <a:pt x="8790" y="5381"/>
                    </a:lnTo>
                    <a:lnTo>
                      <a:pt x="8847" y="5486"/>
                    </a:lnTo>
                    <a:lnTo>
                      <a:pt x="8899" y="5594"/>
                    </a:lnTo>
                    <a:lnTo>
                      <a:pt x="8946" y="5705"/>
                    </a:lnTo>
                    <a:lnTo>
                      <a:pt x="8988" y="5819"/>
                    </a:lnTo>
                    <a:lnTo>
                      <a:pt x="9024" y="5935"/>
                    </a:lnTo>
                    <a:lnTo>
                      <a:pt x="9055" y="6055"/>
                    </a:lnTo>
                    <a:lnTo>
                      <a:pt x="9079" y="6176"/>
                    </a:lnTo>
                    <a:lnTo>
                      <a:pt x="9098" y="6299"/>
                    </a:lnTo>
                    <a:lnTo>
                      <a:pt x="9111" y="6424"/>
                    </a:lnTo>
                    <a:lnTo>
                      <a:pt x="9118" y="6551"/>
                    </a:lnTo>
                    <a:lnTo>
                      <a:pt x="9118" y="6615"/>
                    </a:lnTo>
                    <a:lnTo>
                      <a:pt x="9118" y="6678"/>
                    </a:lnTo>
                    <a:lnTo>
                      <a:pt x="9111" y="6806"/>
                    </a:lnTo>
                    <a:lnTo>
                      <a:pt x="9098" y="6931"/>
                    </a:lnTo>
                    <a:lnTo>
                      <a:pt x="9079" y="7054"/>
                    </a:lnTo>
                    <a:lnTo>
                      <a:pt x="9055" y="7175"/>
                    </a:lnTo>
                    <a:lnTo>
                      <a:pt x="9024" y="7294"/>
                    </a:lnTo>
                    <a:lnTo>
                      <a:pt x="8988" y="7410"/>
                    </a:lnTo>
                    <a:lnTo>
                      <a:pt x="8946" y="7524"/>
                    </a:lnTo>
                    <a:lnTo>
                      <a:pt x="8899" y="7635"/>
                    </a:lnTo>
                    <a:lnTo>
                      <a:pt x="8847" y="7744"/>
                    </a:lnTo>
                    <a:lnTo>
                      <a:pt x="8790" y="7850"/>
                    </a:lnTo>
                    <a:lnTo>
                      <a:pt x="8727" y="7952"/>
                    </a:lnTo>
                    <a:lnTo>
                      <a:pt x="8661" y="8050"/>
                    </a:lnTo>
                    <a:lnTo>
                      <a:pt x="8590" y="8147"/>
                    </a:lnTo>
                    <a:lnTo>
                      <a:pt x="8513" y="8239"/>
                    </a:lnTo>
                    <a:lnTo>
                      <a:pt x="8433" y="8326"/>
                    </a:lnTo>
                    <a:lnTo>
                      <a:pt x="8349" y="8410"/>
                    </a:lnTo>
                    <a:lnTo>
                      <a:pt x="8261" y="8490"/>
                    </a:lnTo>
                    <a:lnTo>
                      <a:pt x="8169" y="8566"/>
                    </a:lnTo>
                    <a:lnTo>
                      <a:pt x="8073" y="8637"/>
                    </a:lnTo>
                    <a:lnTo>
                      <a:pt x="7974" y="8705"/>
                    </a:lnTo>
                    <a:lnTo>
                      <a:pt x="7872" y="8767"/>
                    </a:lnTo>
                    <a:lnTo>
                      <a:pt x="7767" y="8824"/>
                    </a:lnTo>
                    <a:lnTo>
                      <a:pt x="7658" y="8876"/>
                    </a:lnTo>
                    <a:lnTo>
                      <a:pt x="7547" y="8923"/>
                    </a:lnTo>
                    <a:lnTo>
                      <a:pt x="7433" y="8965"/>
                    </a:lnTo>
                    <a:lnTo>
                      <a:pt x="7316" y="9002"/>
                    </a:lnTo>
                    <a:lnTo>
                      <a:pt x="7197" y="9033"/>
                    </a:lnTo>
                    <a:lnTo>
                      <a:pt x="7077" y="9057"/>
                    </a:lnTo>
                    <a:lnTo>
                      <a:pt x="6954" y="9076"/>
                    </a:lnTo>
                    <a:lnTo>
                      <a:pt x="6829" y="9088"/>
                    </a:lnTo>
                    <a:lnTo>
                      <a:pt x="6701" y="9095"/>
                    </a:lnTo>
                    <a:lnTo>
                      <a:pt x="6637" y="9096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54" name="Group 12"/>
              <p:cNvGrpSpPr>
                <a:grpSpLocks noChangeAspect="1"/>
              </p:cNvGrpSpPr>
              <p:nvPr/>
            </p:nvGrpSpPr>
            <p:grpSpPr bwMode="auto">
              <a:xfrm>
                <a:off x="10864951" y="643633"/>
                <a:ext cx="218340" cy="173685"/>
                <a:chOff x="2015" y="2759"/>
                <a:chExt cx="841" cy="669"/>
              </a:xfrm>
              <a:solidFill>
                <a:schemeClr val="bg1"/>
              </a:solidFill>
            </p:grpSpPr>
            <p:sp>
              <p:nvSpPr>
                <p:cNvPr id="56" name="Freeform 13"/>
                <p:cNvSpPr>
                  <a:spLocks/>
                </p:cNvSpPr>
                <p:nvPr/>
              </p:nvSpPr>
              <p:spPr bwMode="auto">
                <a:xfrm>
                  <a:off x="2135" y="2894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7" name="Freeform 14"/>
                <p:cNvSpPr>
                  <a:spLocks/>
                </p:cNvSpPr>
                <p:nvPr/>
              </p:nvSpPr>
              <p:spPr bwMode="auto">
                <a:xfrm>
                  <a:off x="2015" y="2759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59" name="포인트가 5개인 별 58"/>
              <p:cNvSpPr/>
              <p:nvPr/>
            </p:nvSpPr>
            <p:spPr>
              <a:xfrm>
                <a:off x="11189035" y="637971"/>
                <a:ext cx="179348" cy="179348"/>
              </a:xfrm>
              <a:prstGeom prst="star5">
                <a:avLst>
                  <a:gd name="adj" fmla="val 20625"/>
                  <a:gd name="hf" fmla="val 105146"/>
                  <a:gd name="vf" fmla="val 110557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3" name="덧셈 기호 62"/>
            <p:cNvSpPr/>
            <p:nvPr/>
          </p:nvSpPr>
          <p:spPr>
            <a:xfrm rot="18900000">
              <a:off x="9643221" y="617053"/>
              <a:ext cx="180000" cy="180000"/>
            </a:xfrm>
            <a:prstGeom prst="mathPlus">
              <a:avLst>
                <a:gd name="adj1" fmla="val 8552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1132845" y="489669"/>
            <a:ext cx="6824663" cy="323850"/>
          </a:xfrm>
          <a:prstGeom prst="rect">
            <a:avLst/>
          </a:prstGeom>
          <a:solidFill>
            <a:srgbClr val="EBF3F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2DGP</a:t>
            </a:r>
            <a:endParaRPr lang="ko-KR" altLang="en-US" sz="40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6934019" y="565763"/>
            <a:ext cx="932285" cy="180000"/>
            <a:chOff x="6934019" y="667237"/>
            <a:chExt cx="932285" cy="180000"/>
          </a:xfrm>
        </p:grpSpPr>
        <p:sp>
          <p:nvSpPr>
            <p:cNvPr id="24" name="자유형 10">
              <a:extLst>
                <a:ext uri="{FF2B5EF4-FFF2-40B4-BE49-F238E27FC236}">
                  <a16:creationId xmlns:a16="http://schemas.microsoft.com/office/drawing/2014/main" id="{081E68D0-4833-4797-B459-B55FFECDFF38}"/>
                </a:ext>
              </a:extLst>
            </p:cNvPr>
            <p:cNvSpPr/>
            <p:nvPr/>
          </p:nvSpPr>
          <p:spPr>
            <a:xfrm>
              <a:off x="6934019" y="681248"/>
              <a:ext cx="167797" cy="165121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이등변 삼각형 24"/>
            <p:cNvSpPr/>
            <p:nvPr/>
          </p:nvSpPr>
          <p:spPr>
            <a:xfrm rot="10800000">
              <a:off x="7238999" y="719767"/>
              <a:ext cx="104556" cy="60369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덧셈 기호 25"/>
            <p:cNvSpPr/>
            <p:nvPr/>
          </p:nvSpPr>
          <p:spPr>
            <a:xfrm rot="18900000">
              <a:off x="7686304" y="667237"/>
              <a:ext cx="180000" cy="180000"/>
            </a:xfrm>
            <a:prstGeom prst="mathPlus">
              <a:avLst>
                <a:gd name="adj1" fmla="val 8552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원호 26"/>
            <p:cNvSpPr/>
            <p:nvPr/>
          </p:nvSpPr>
          <p:spPr>
            <a:xfrm>
              <a:off x="7464940" y="690773"/>
              <a:ext cx="133173" cy="133173"/>
            </a:xfrm>
            <a:prstGeom prst="arc">
              <a:avLst>
                <a:gd name="adj1" fmla="val 16200000"/>
                <a:gd name="adj2" fmla="val 13365011"/>
              </a:avLst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238125" y="925867"/>
            <a:ext cx="11628000" cy="570852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dist="12700" dir="16200000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1715749" y="901067"/>
            <a:ext cx="175201" cy="569975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 latinLnBrk="0">
              <a:defRPr/>
            </a:pPr>
            <a:r>
              <a:rPr lang="ko-KR" altLang="en-US" sz="800" kern="0" dirty="0">
                <a:solidFill>
                  <a:prstClr val="white">
                    <a:lumMod val="75000"/>
                  </a:prstClr>
                </a:solidFill>
              </a:rPr>
              <a:t>▲                                                                                                                                                   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28052B-D94A-F681-A82B-FD475289D632}"/>
              </a:ext>
            </a:extLst>
          </p:cNvPr>
          <p:cNvSpPr txBox="1"/>
          <p:nvPr/>
        </p:nvSpPr>
        <p:spPr>
          <a:xfrm>
            <a:off x="481049" y="757474"/>
            <a:ext cx="4220424" cy="1093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48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일정</a:t>
            </a:r>
            <a:endParaRPr lang="en-US" altLang="ko-KR" sz="4800" kern="0" dirty="0">
              <a:solidFill>
                <a:prstClr val="black">
                  <a:lumMod val="50000"/>
                  <a:lumOff val="50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4" name="표 8">
            <a:extLst>
              <a:ext uri="{FF2B5EF4-FFF2-40B4-BE49-F238E27FC236}">
                <a16:creationId xmlns:a16="http://schemas.microsoft.com/office/drawing/2014/main" id="{46AB8E23-304A-2204-DF70-CE8B18FD5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64557"/>
              </p:ext>
            </p:extLst>
          </p:nvPr>
        </p:nvGraphicFramePr>
        <p:xfrm>
          <a:off x="571049" y="1088569"/>
          <a:ext cx="10634412" cy="5307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983">
                  <a:extLst>
                    <a:ext uri="{9D8B030D-6E8A-4147-A177-3AD203B41FA5}">
                      <a16:colId xmlns:a16="http://schemas.microsoft.com/office/drawing/2014/main" val="3429182698"/>
                    </a:ext>
                  </a:extLst>
                </a:gridCol>
                <a:gridCol w="4262695">
                  <a:extLst>
                    <a:ext uri="{9D8B030D-6E8A-4147-A177-3AD203B41FA5}">
                      <a16:colId xmlns:a16="http://schemas.microsoft.com/office/drawing/2014/main" val="1292609947"/>
                    </a:ext>
                  </a:extLst>
                </a:gridCol>
                <a:gridCol w="5024734">
                  <a:extLst>
                    <a:ext uri="{9D8B030D-6E8A-4147-A177-3AD203B41FA5}">
                      <a16:colId xmlns:a16="http://schemas.microsoft.com/office/drawing/2014/main" val="58237911"/>
                    </a:ext>
                  </a:extLst>
                </a:gridCol>
              </a:tblGrid>
              <a:tr h="5227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</a:t>
                      </a:r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맵 제작</a:t>
                      </a:r>
                      <a:r>
                        <a:rPr lang="en-US" altLang="ko-KR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메뉴 주문서 제작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손가락 라떼</a:t>
                      </a:r>
                      <a:r>
                        <a:rPr lang="en-US" altLang="ko-KR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날계란 라떼 등 주문서 제작</a:t>
                      </a:r>
                      <a:endParaRPr lang="en-US" altLang="ko-KR" sz="1800" dirty="0">
                        <a:solidFill>
                          <a:srgbClr val="663300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배경 맵</a:t>
                      </a:r>
                      <a:r>
                        <a:rPr lang="en-US" altLang="ko-KR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</a:t>
                      </a:r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제작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70925"/>
                  </a:ext>
                </a:extLst>
              </a:tr>
              <a:tr h="5227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</a:t>
                      </a:r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스페이스 바 </a:t>
                      </a:r>
                      <a:r>
                        <a:rPr lang="en-US" altLang="ko-KR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&amp; </a:t>
                      </a:r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1. </a:t>
                      </a:r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이동 애니메이션 구현</a:t>
                      </a:r>
                      <a:r>
                        <a:rPr lang="en-US" altLang="ko-KR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충돌체크</a:t>
                      </a:r>
                      <a:endParaRPr lang="en-US" altLang="ko-KR" sz="1800" dirty="0">
                        <a:solidFill>
                          <a:srgbClr val="663300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2.</a:t>
                      </a:r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음료 잔과 재료 선택</a:t>
                      </a:r>
                      <a:r>
                        <a:rPr lang="en-US" altLang="ko-KR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(</a:t>
                      </a:r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스페이스바</a:t>
                      </a:r>
                      <a:r>
                        <a:rPr lang="en-US" altLang="ko-KR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)  </a:t>
                      </a:r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182243"/>
                  </a:ext>
                </a:extLst>
              </a:tr>
              <a:tr h="5227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3</a:t>
                      </a:r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좀비 손님 기본 오브젝트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좀비가 가게 빈자리 발견 </a:t>
                      </a:r>
                      <a:r>
                        <a:rPr lang="en-US" altLang="ko-KR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&amp; </a:t>
                      </a:r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착석하는 애니메이션</a:t>
                      </a:r>
                      <a:endParaRPr lang="en-US" altLang="ko-KR" sz="1800" dirty="0">
                        <a:solidFill>
                          <a:srgbClr val="663300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marL="342900" marR="0" lvl="0" indent="-3429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주문 접수</a:t>
                      </a:r>
                      <a:r>
                        <a:rPr lang="en-US" altLang="ko-KR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주문 대기</a:t>
                      </a:r>
                      <a:r>
                        <a:rPr lang="en-US" altLang="ko-KR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지불 애니메이션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329442"/>
                  </a:ext>
                </a:extLst>
              </a:tr>
              <a:tr h="5227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4</a:t>
                      </a:r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커피 오브젝트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1. 5</a:t>
                      </a:r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종류 커피 오브젝트 제작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2. </a:t>
                      </a:r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좀비 손님에 대해 커피 제작 성공 검사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728905"/>
                  </a:ext>
                </a:extLst>
              </a:tr>
              <a:tr h="746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5</a:t>
                      </a:r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추가 구현 및 중간 점검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실제 메뉴 구현 </a:t>
                      </a:r>
                      <a:r>
                        <a:rPr lang="en-US" altLang="ko-KR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(</a:t>
                      </a:r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일시 정지</a:t>
                      </a:r>
                      <a:r>
                        <a:rPr lang="en-US" altLang="ko-KR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메뉴</a:t>
                      </a:r>
                      <a:r>
                        <a:rPr lang="en-US" altLang="ko-KR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)</a:t>
                      </a:r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손님 참을성 렌더링</a:t>
                      </a:r>
                      <a:endParaRPr lang="en-US" altLang="ko-KR" sz="1800" dirty="0">
                        <a:solidFill>
                          <a:srgbClr val="663300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중간 점검</a:t>
                      </a:r>
                      <a:r>
                        <a:rPr lang="en-US" altLang="ko-KR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/ 1~4</a:t>
                      </a:r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주차 진행 동안 부족했던 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032440"/>
                  </a:ext>
                </a:extLst>
              </a:tr>
              <a:tr h="366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6</a:t>
                      </a:r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스테이지 별로 난이도 조정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스테이지 진행 </a:t>
                      </a:r>
                      <a:r>
                        <a:rPr lang="en-US" altLang="ko-KR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&amp; </a:t>
                      </a:r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난이도 변경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539287"/>
                  </a:ext>
                </a:extLst>
              </a:tr>
              <a:tr h="366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7</a:t>
                      </a:r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커피 오브젝트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커피 오브젝트 디테일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098168"/>
                  </a:ext>
                </a:extLst>
              </a:tr>
              <a:tr h="366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8</a:t>
                      </a:r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좀비 손님 오브젝트 최종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좀비 손님 오브젝트 디테일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134974"/>
                  </a:ext>
                </a:extLst>
              </a:tr>
              <a:tr h="366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9</a:t>
                      </a:r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튜토리얼 제작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튜토리얼 제작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153889"/>
                  </a:ext>
                </a:extLst>
              </a:tr>
              <a:tr h="366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10</a:t>
                      </a:r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마무리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1. </a:t>
                      </a:r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최종 점검 및 릴리즈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04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8937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AC1F40E-EA39-BBAA-415F-CB67E987D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950" y="2368550"/>
            <a:ext cx="1638300" cy="2190750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F7B88C8-EE6E-C11E-7C6B-28EF1B3CA630}"/>
              </a:ext>
            </a:extLst>
          </p:cNvPr>
          <p:cNvCxnSpPr>
            <a:cxnSpLocks/>
          </p:cNvCxnSpPr>
          <p:nvPr/>
        </p:nvCxnSpPr>
        <p:spPr>
          <a:xfrm>
            <a:off x="5524500" y="2681817"/>
            <a:ext cx="160867" cy="1259416"/>
          </a:xfrm>
          <a:prstGeom prst="line">
            <a:avLst/>
          </a:prstGeom>
          <a:ln w="57150">
            <a:solidFill>
              <a:srgbClr val="5F3B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61A4472-EA81-14BA-6A44-041207EC9F9A}"/>
              </a:ext>
            </a:extLst>
          </p:cNvPr>
          <p:cNvCxnSpPr>
            <a:cxnSpLocks/>
          </p:cNvCxnSpPr>
          <p:nvPr/>
        </p:nvCxnSpPr>
        <p:spPr>
          <a:xfrm flipH="1">
            <a:off x="6449484" y="2681817"/>
            <a:ext cx="139699" cy="1259416"/>
          </a:xfrm>
          <a:prstGeom prst="line">
            <a:avLst/>
          </a:prstGeom>
          <a:ln w="57150">
            <a:solidFill>
              <a:srgbClr val="5F3B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B758435-FB52-48FC-95E1-E59C9718F0D8}"/>
              </a:ext>
            </a:extLst>
          </p:cNvPr>
          <p:cNvCxnSpPr>
            <a:cxnSpLocks/>
          </p:cNvCxnSpPr>
          <p:nvPr/>
        </p:nvCxnSpPr>
        <p:spPr>
          <a:xfrm>
            <a:off x="5662084" y="3917950"/>
            <a:ext cx="812800" cy="0"/>
          </a:xfrm>
          <a:prstGeom prst="line">
            <a:avLst/>
          </a:prstGeom>
          <a:ln w="57150">
            <a:solidFill>
              <a:srgbClr val="5F3B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F29DA57C-5445-3D11-E881-3B97B811633C}"/>
              </a:ext>
            </a:extLst>
          </p:cNvPr>
          <p:cNvSpPr/>
          <p:nvPr/>
        </p:nvSpPr>
        <p:spPr>
          <a:xfrm>
            <a:off x="5651501" y="3002491"/>
            <a:ext cx="831850" cy="825500"/>
          </a:xfrm>
          <a:custGeom>
            <a:avLst/>
            <a:gdLst>
              <a:gd name="connsiteX0" fmla="*/ 114300 w 831850"/>
              <a:gd name="connsiteY0" fmla="*/ 825500 h 825500"/>
              <a:gd name="connsiteX1" fmla="*/ 402802 w 831850"/>
              <a:gd name="connsiteY1" fmla="*/ 825500 h 825500"/>
              <a:gd name="connsiteX2" fmla="*/ 728134 w 831850"/>
              <a:gd name="connsiteY2" fmla="*/ 825500 h 825500"/>
              <a:gd name="connsiteX3" fmla="*/ 782066 w 831850"/>
              <a:gd name="connsiteY3" fmla="*/ 396240 h 825500"/>
              <a:gd name="connsiteX4" fmla="*/ 831850 w 831850"/>
              <a:gd name="connsiteY4" fmla="*/ 0 h 825500"/>
              <a:gd name="connsiteX5" fmla="*/ 424244 w 831850"/>
              <a:gd name="connsiteY5" fmla="*/ 0 h 825500"/>
              <a:gd name="connsiteX6" fmla="*/ 0 w 831850"/>
              <a:gd name="connsiteY6" fmla="*/ 0 h 825500"/>
              <a:gd name="connsiteX7" fmla="*/ 53721 w 831850"/>
              <a:gd name="connsiteY7" fmla="*/ 387985 h 825500"/>
              <a:gd name="connsiteX8" fmla="*/ 114300 w 831850"/>
              <a:gd name="connsiteY8" fmla="*/ 825500 h 82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1850" h="825500" fill="none" extrusionOk="0">
                <a:moveTo>
                  <a:pt x="114300" y="825500"/>
                </a:moveTo>
                <a:cubicBezTo>
                  <a:pt x="242421" y="798464"/>
                  <a:pt x="286019" y="832386"/>
                  <a:pt x="402802" y="825500"/>
                </a:cubicBezTo>
                <a:cubicBezTo>
                  <a:pt x="519585" y="818614"/>
                  <a:pt x="590915" y="836138"/>
                  <a:pt x="728134" y="825500"/>
                </a:cubicBezTo>
                <a:cubicBezTo>
                  <a:pt x="721951" y="664889"/>
                  <a:pt x="807096" y="488331"/>
                  <a:pt x="782066" y="396240"/>
                </a:cubicBezTo>
                <a:cubicBezTo>
                  <a:pt x="757036" y="304149"/>
                  <a:pt x="840362" y="144178"/>
                  <a:pt x="831850" y="0"/>
                </a:cubicBezTo>
                <a:cubicBezTo>
                  <a:pt x="659738" y="9186"/>
                  <a:pt x="624466" y="-24803"/>
                  <a:pt x="424244" y="0"/>
                </a:cubicBezTo>
                <a:cubicBezTo>
                  <a:pt x="224022" y="24803"/>
                  <a:pt x="168815" y="-7731"/>
                  <a:pt x="0" y="0"/>
                </a:cubicBezTo>
                <a:cubicBezTo>
                  <a:pt x="34421" y="138524"/>
                  <a:pt x="-14384" y="207774"/>
                  <a:pt x="53721" y="387985"/>
                </a:cubicBezTo>
                <a:cubicBezTo>
                  <a:pt x="121826" y="568196"/>
                  <a:pt x="42016" y="657015"/>
                  <a:pt x="114300" y="825500"/>
                </a:cubicBezTo>
                <a:close/>
              </a:path>
              <a:path w="831850" h="825500" stroke="0" extrusionOk="0">
                <a:moveTo>
                  <a:pt x="114300" y="825500"/>
                </a:moveTo>
                <a:cubicBezTo>
                  <a:pt x="205239" y="813644"/>
                  <a:pt x="331409" y="853228"/>
                  <a:pt x="415079" y="825500"/>
                </a:cubicBezTo>
                <a:cubicBezTo>
                  <a:pt x="498749" y="797772"/>
                  <a:pt x="593279" y="857696"/>
                  <a:pt x="728134" y="825500"/>
                </a:cubicBezTo>
                <a:cubicBezTo>
                  <a:pt x="713875" y="685298"/>
                  <a:pt x="783791" y="511070"/>
                  <a:pt x="781029" y="404495"/>
                </a:cubicBezTo>
                <a:cubicBezTo>
                  <a:pt x="778267" y="297920"/>
                  <a:pt x="843352" y="140781"/>
                  <a:pt x="831850" y="0"/>
                </a:cubicBezTo>
                <a:cubicBezTo>
                  <a:pt x="697910" y="39202"/>
                  <a:pt x="608266" y="-5044"/>
                  <a:pt x="440881" y="0"/>
                </a:cubicBezTo>
                <a:cubicBezTo>
                  <a:pt x="273496" y="5044"/>
                  <a:pt x="162078" y="-32641"/>
                  <a:pt x="0" y="0"/>
                </a:cubicBezTo>
                <a:cubicBezTo>
                  <a:pt x="55387" y="156065"/>
                  <a:pt x="38442" y="298256"/>
                  <a:pt x="53721" y="387985"/>
                </a:cubicBezTo>
                <a:cubicBezTo>
                  <a:pt x="69000" y="477714"/>
                  <a:pt x="80980" y="686438"/>
                  <a:pt x="114300" y="825500"/>
                </a:cubicBezTo>
                <a:close/>
              </a:path>
            </a:pathLst>
          </a:custGeom>
          <a:solidFill>
            <a:srgbClr val="FB6D6D"/>
          </a:solidFill>
          <a:ln w="28575">
            <a:solidFill>
              <a:srgbClr val="6633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3802917166">
                  <a:custGeom>
                    <a:avLst/>
                    <a:gdLst>
                      <a:gd name="connsiteX0" fmla="*/ 114300 w 831850"/>
                      <a:gd name="connsiteY0" fmla="*/ 825500 h 825500"/>
                      <a:gd name="connsiteX1" fmla="*/ 728134 w 831850"/>
                      <a:gd name="connsiteY1" fmla="*/ 825500 h 825500"/>
                      <a:gd name="connsiteX2" fmla="*/ 831850 w 831850"/>
                      <a:gd name="connsiteY2" fmla="*/ 0 h 825500"/>
                      <a:gd name="connsiteX3" fmla="*/ 0 w 831850"/>
                      <a:gd name="connsiteY3" fmla="*/ 0 h 825500"/>
                      <a:gd name="connsiteX4" fmla="*/ 114300 w 831850"/>
                      <a:gd name="connsiteY4" fmla="*/ 825500 h 825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31850" h="825500">
                        <a:moveTo>
                          <a:pt x="114300" y="825500"/>
                        </a:moveTo>
                        <a:lnTo>
                          <a:pt x="728134" y="825500"/>
                        </a:lnTo>
                        <a:lnTo>
                          <a:pt x="831850" y="0"/>
                        </a:lnTo>
                        <a:lnTo>
                          <a:pt x="0" y="0"/>
                        </a:lnTo>
                        <a:lnTo>
                          <a:pt x="114300" y="825500"/>
                        </a:ln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n w="19050">
                  <a:noFill/>
                </a:ln>
                <a:solidFill>
                  <a:srgbClr val="5F3B4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피</a:t>
            </a:r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7B940E69-87C0-202D-DA16-B960F3959EB4}"/>
              </a:ext>
            </a:extLst>
          </p:cNvPr>
          <p:cNvSpPr/>
          <p:nvPr/>
        </p:nvSpPr>
        <p:spPr>
          <a:xfrm>
            <a:off x="5613402" y="2743889"/>
            <a:ext cx="893233" cy="186265"/>
          </a:xfrm>
          <a:custGeom>
            <a:avLst/>
            <a:gdLst>
              <a:gd name="connsiteX0" fmla="*/ 0 w 893233"/>
              <a:gd name="connsiteY0" fmla="*/ 5271 h 186265"/>
              <a:gd name="connsiteX1" fmla="*/ 31750 w 893233"/>
              <a:gd name="connsiteY1" fmla="*/ 186265 h 186265"/>
              <a:gd name="connsiteX2" fmla="*/ 434171 w 893233"/>
              <a:gd name="connsiteY2" fmla="*/ 182821 h 186265"/>
              <a:gd name="connsiteX3" fmla="*/ 853017 w 893233"/>
              <a:gd name="connsiteY3" fmla="*/ 179236 h 186265"/>
              <a:gd name="connsiteX4" fmla="*/ 893233 w 893233"/>
              <a:gd name="connsiteY4" fmla="*/ 0 h 186265"/>
              <a:gd name="connsiteX5" fmla="*/ 473413 w 893233"/>
              <a:gd name="connsiteY5" fmla="*/ 2477 h 186265"/>
              <a:gd name="connsiteX6" fmla="*/ 0 w 893233"/>
              <a:gd name="connsiteY6" fmla="*/ 5271 h 1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3233" h="186265" fill="none" extrusionOk="0">
                <a:moveTo>
                  <a:pt x="0" y="5271"/>
                </a:moveTo>
                <a:cubicBezTo>
                  <a:pt x="16055" y="61368"/>
                  <a:pt x="5262" y="149954"/>
                  <a:pt x="31750" y="186265"/>
                </a:cubicBezTo>
                <a:cubicBezTo>
                  <a:pt x="204076" y="159763"/>
                  <a:pt x="343075" y="186334"/>
                  <a:pt x="434171" y="182821"/>
                </a:cubicBezTo>
                <a:cubicBezTo>
                  <a:pt x="525267" y="179308"/>
                  <a:pt x="678611" y="211797"/>
                  <a:pt x="853017" y="179236"/>
                </a:cubicBezTo>
                <a:cubicBezTo>
                  <a:pt x="859243" y="111078"/>
                  <a:pt x="879247" y="86783"/>
                  <a:pt x="893233" y="0"/>
                </a:cubicBezTo>
                <a:cubicBezTo>
                  <a:pt x="703432" y="18111"/>
                  <a:pt x="623870" y="-1883"/>
                  <a:pt x="473413" y="2477"/>
                </a:cubicBezTo>
                <a:cubicBezTo>
                  <a:pt x="322956" y="6837"/>
                  <a:pt x="177638" y="-37423"/>
                  <a:pt x="0" y="5271"/>
                </a:cubicBezTo>
                <a:close/>
              </a:path>
              <a:path w="893233" h="186265" stroke="0" extrusionOk="0">
                <a:moveTo>
                  <a:pt x="0" y="5271"/>
                </a:moveTo>
                <a:cubicBezTo>
                  <a:pt x="20715" y="56084"/>
                  <a:pt x="11884" y="126827"/>
                  <a:pt x="31750" y="186265"/>
                </a:cubicBezTo>
                <a:cubicBezTo>
                  <a:pt x="145928" y="167126"/>
                  <a:pt x="325419" y="229302"/>
                  <a:pt x="442384" y="182751"/>
                </a:cubicBezTo>
                <a:cubicBezTo>
                  <a:pt x="559349" y="136200"/>
                  <a:pt x="668858" y="228368"/>
                  <a:pt x="853017" y="179236"/>
                </a:cubicBezTo>
                <a:cubicBezTo>
                  <a:pt x="849715" y="111582"/>
                  <a:pt x="900444" y="68147"/>
                  <a:pt x="893233" y="0"/>
                </a:cubicBezTo>
                <a:cubicBezTo>
                  <a:pt x="713969" y="45551"/>
                  <a:pt x="601641" y="-46109"/>
                  <a:pt x="446617" y="2636"/>
                </a:cubicBezTo>
                <a:cubicBezTo>
                  <a:pt x="291593" y="51381"/>
                  <a:pt x="204092" y="-43576"/>
                  <a:pt x="0" y="5271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 w="38100">
            <a:solidFill>
              <a:srgbClr val="5F3B3B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2138356701">
                  <a:custGeom>
                    <a:avLst/>
                    <a:gdLst>
                      <a:gd name="connsiteX0" fmla="*/ 0 w 893233"/>
                      <a:gd name="connsiteY0" fmla="*/ 6350 h 224366"/>
                      <a:gd name="connsiteX1" fmla="*/ 31750 w 893233"/>
                      <a:gd name="connsiteY1" fmla="*/ 224366 h 224366"/>
                      <a:gd name="connsiteX2" fmla="*/ 853017 w 893233"/>
                      <a:gd name="connsiteY2" fmla="*/ 215900 h 224366"/>
                      <a:gd name="connsiteX3" fmla="*/ 893233 w 893233"/>
                      <a:gd name="connsiteY3" fmla="*/ 0 h 224366"/>
                      <a:gd name="connsiteX4" fmla="*/ 0 w 893233"/>
                      <a:gd name="connsiteY4" fmla="*/ 6350 h 2243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93233" h="224366">
                        <a:moveTo>
                          <a:pt x="0" y="6350"/>
                        </a:moveTo>
                        <a:lnTo>
                          <a:pt x="31750" y="224366"/>
                        </a:lnTo>
                        <a:lnTo>
                          <a:pt x="853017" y="215900"/>
                        </a:lnTo>
                        <a:lnTo>
                          <a:pt x="893233" y="0"/>
                        </a:lnTo>
                        <a:lnTo>
                          <a:pt x="0" y="6350"/>
                        </a:ln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샷</a:t>
            </a:r>
            <a:r>
              <a:rPr lang="ko-KR" altLang="en-US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8C05295-0A49-B6C0-5395-022599930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261" y="4031192"/>
            <a:ext cx="336764" cy="33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596405F-0895-1D86-8590-72110A204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350" y="3986056"/>
            <a:ext cx="407775" cy="40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988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AC1F40E-EA39-BBAA-415F-CB67E987D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950" y="2368550"/>
            <a:ext cx="1638300" cy="2190750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F7B88C8-EE6E-C11E-7C6B-28EF1B3CA630}"/>
              </a:ext>
            </a:extLst>
          </p:cNvPr>
          <p:cNvCxnSpPr>
            <a:cxnSpLocks/>
          </p:cNvCxnSpPr>
          <p:nvPr/>
        </p:nvCxnSpPr>
        <p:spPr>
          <a:xfrm>
            <a:off x="5524500" y="2681817"/>
            <a:ext cx="160867" cy="1259416"/>
          </a:xfrm>
          <a:prstGeom prst="line">
            <a:avLst/>
          </a:prstGeom>
          <a:ln w="57150">
            <a:solidFill>
              <a:srgbClr val="5F3B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61A4472-EA81-14BA-6A44-041207EC9F9A}"/>
              </a:ext>
            </a:extLst>
          </p:cNvPr>
          <p:cNvCxnSpPr>
            <a:cxnSpLocks/>
          </p:cNvCxnSpPr>
          <p:nvPr/>
        </p:nvCxnSpPr>
        <p:spPr>
          <a:xfrm flipH="1">
            <a:off x="6449484" y="2681817"/>
            <a:ext cx="139699" cy="1259416"/>
          </a:xfrm>
          <a:prstGeom prst="line">
            <a:avLst/>
          </a:prstGeom>
          <a:ln w="57150">
            <a:solidFill>
              <a:srgbClr val="5F3B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B758435-FB52-48FC-95E1-E59C9718F0D8}"/>
              </a:ext>
            </a:extLst>
          </p:cNvPr>
          <p:cNvCxnSpPr>
            <a:cxnSpLocks/>
          </p:cNvCxnSpPr>
          <p:nvPr/>
        </p:nvCxnSpPr>
        <p:spPr>
          <a:xfrm>
            <a:off x="5662084" y="3917950"/>
            <a:ext cx="812800" cy="0"/>
          </a:xfrm>
          <a:prstGeom prst="line">
            <a:avLst/>
          </a:prstGeom>
          <a:ln w="57150">
            <a:solidFill>
              <a:srgbClr val="5F3B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F29DA57C-5445-3D11-E881-3B97B811633C}"/>
              </a:ext>
            </a:extLst>
          </p:cNvPr>
          <p:cNvSpPr/>
          <p:nvPr/>
        </p:nvSpPr>
        <p:spPr>
          <a:xfrm>
            <a:off x="5668434" y="3123151"/>
            <a:ext cx="797983" cy="713311"/>
          </a:xfrm>
          <a:custGeom>
            <a:avLst/>
            <a:gdLst>
              <a:gd name="connsiteX0" fmla="*/ 109646 w 797983"/>
              <a:gd name="connsiteY0" fmla="*/ 713311 h 713311"/>
              <a:gd name="connsiteX1" fmla="*/ 698489 w 797983"/>
              <a:gd name="connsiteY1" fmla="*/ 713311 h 713311"/>
              <a:gd name="connsiteX2" fmla="*/ 749231 w 797983"/>
              <a:gd name="connsiteY2" fmla="*/ 349522 h 713311"/>
              <a:gd name="connsiteX3" fmla="*/ 797983 w 797983"/>
              <a:gd name="connsiteY3" fmla="*/ 0 h 713311"/>
              <a:gd name="connsiteX4" fmla="*/ 398992 w 797983"/>
              <a:gd name="connsiteY4" fmla="*/ 0 h 713311"/>
              <a:gd name="connsiteX5" fmla="*/ 0 w 797983"/>
              <a:gd name="connsiteY5" fmla="*/ 0 h 713311"/>
              <a:gd name="connsiteX6" fmla="*/ 55919 w 797983"/>
              <a:gd name="connsiteY6" fmla="*/ 363789 h 713311"/>
              <a:gd name="connsiteX7" fmla="*/ 109646 w 797983"/>
              <a:gd name="connsiteY7" fmla="*/ 713311 h 713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97983" h="713311" fill="none" extrusionOk="0">
                <a:moveTo>
                  <a:pt x="109646" y="713311"/>
                </a:moveTo>
                <a:cubicBezTo>
                  <a:pt x="377004" y="656490"/>
                  <a:pt x="411983" y="714552"/>
                  <a:pt x="698489" y="713311"/>
                </a:cubicBezTo>
                <a:cubicBezTo>
                  <a:pt x="703511" y="543570"/>
                  <a:pt x="747363" y="475909"/>
                  <a:pt x="749231" y="349522"/>
                </a:cubicBezTo>
                <a:cubicBezTo>
                  <a:pt x="751099" y="223135"/>
                  <a:pt x="812593" y="90904"/>
                  <a:pt x="797983" y="0"/>
                </a:cubicBezTo>
                <a:cubicBezTo>
                  <a:pt x="699216" y="45543"/>
                  <a:pt x="506713" y="-10680"/>
                  <a:pt x="398992" y="0"/>
                </a:cubicBezTo>
                <a:cubicBezTo>
                  <a:pt x="291271" y="10680"/>
                  <a:pt x="176248" y="-37501"/>
                  <a:pt x="0" y="0"/>
                </a:cubicBezTo>
                <a:cubicBezTo>
                  <a:pt x="29948" y="97444"/>
                  <a:pt x="-3797" y="218792"/>
                  <a:pt x="55919" y="363789"/>
                </a:cubicBezTo>
                <a:cubicBezTo>
                  <a:pt x="115636" y="508786"/>
                  <a:pt x="66314" y="617975"/>
                  <a:pt x="109646" y="713311"/>
                </a:cubicBezTo>
                <a:close/>
              </a:path>
              <a:path w="797983" h="713311" stroke="0" extrusionOk="0">
                <a:moveTo>
                  <a:pt x="109646" y="713311"/>
                </a:moveTo>
                <a:cubicBezTo>
                  <a:pt x="254140" y="681856"/>
                  <a:pt x="466649" y="755934"/>
                  <a:pt x="698489" y="713311"/>
                </a:cubicBezTo>
                <a:cubicBezTo>
                  <a:pt x="715431" y="553539"/>
                  <a:pt x="764153" y="473603"/>
                  <a:pt x="750226" y="342389"/>
                </a:cubicBezTo>
                <a:cubicBezTo>
                  <a:pt x="736299" y="211175"/>
                  <a:pt x="792707" y="128037"/>
                  <a:pt x="797983" y="0"/>
                </a:cubicBezTo>
                <a:cubicBezTo>
                  <a:pt x="649105" y="10611"/>
                  <a:pt x="569683" y="-31102"/>
                  <a:pt x="414951" y="0"/>
                </a:cubicBezTo>
                <a:cubicBezTo>
                  <a:pt x="260219" y="31102"/>
                  <a:pt x="160370" y="-14777"/>
                  <a:pt x="0" y="0"/>
                </a:cubicBezTo>
                <a:cubicBezTo>
                  <a:pt x="37202" y="120679"/>
                  <a:pt x="21048" y="198689"/>
                  <a:pt x="51534" y="335256"/>
                </a:cubicBezTo>
                <a:cubicBezTo>
                  <a:pt x="82019" y="471823"/>
                  <a:pt x="72788" y="640164"/>
                  <a:pt x="109646" y="713311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6633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3802917166">
                  <a:custGeom>
                    <a:avLst/>
                    <a:gdLst>
                      <a:gd name="connsiteX0" fmla="*/ 114300 w 831850"/>
                      <a:gd name="connsiteY0" fmla="*/ 825500 h 825500"/>
                      <a:gd name="connsiteX1" fmla="*/ 728134 w 831850"/>
                      <a:gd name="connsiteY1" fmla="*/ 825500 h 825500"/>
                      <a:gd name="connsiteX2" fmla="*/ 831850 w 831850"/>
                      <a:gd name="connsiteY2" fmla="*/ 0 h 825500"/>
                      <a:gd name="connsiteX3" fmla="*/ 0 w 831850"/>
                      <a:gd name="connsiteY3" fmla="*/ 0 h 825500"/>
                      <a:gd name="connsiteX4" fmla="*/ 114300 w 831850"/>
                      <a:gd name="connsiteY4" fmla="*/ 825500 h 825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31850" h="825500">
                        <a:moveTo>
                          <a:pt x="114300" y="825500"/>
                        </a:moveTo>
                        <a:lnTo>
                          <a:pt x="728134" y="825500"/>
                        </a:lnTo>
                        <a:lnTo>
                          <a:pt x="831850" y="0"/>
                        </a:lnTo>
                        <a:lnTo>
                          <a:pt x="0" y="0"/>
                        </a:lnTo>
                        <a:lnTo>
                          <a:pt x="114300" y="825500"/>
                        </a:ln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ln w="19050">
                  <a:noFill/>
                </a:ln>
                <a:solidFill>
                  <a:srgbClr val="5F3B4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척수액</a:t>
            </a:r>
            <a:endParaRPr lang="ko-KR" altLang="en-US" sz="1600" dirty="0">
              <a:ln w="19050">
                <a:noFill/>
              </a:ln>
              <a:solidFill>
                <a:srgbClr val="5F3B42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548EB93-24A4-8767-4225-56AF7F03E144}"/>
              </a:ext>
            </a:extLst>
          </p:cNvPr>
          <p:cNvSpPr/>
          <p:nvPr/>
        </p:nvSpPr>
        <p:spPr>
          <a:xfrm>
            <a:off x="5641287" y="2753254"/>
            <a:ext cx="844551" cy="293310"/>
          </a:xfrm>
          <a:custGeom>
            <a:avLst/>
            <a:gdLst>
              <a:gd name="connsiteX0" fmla="*/ 0 w 844551"/>
              <a:gd name="connsiteY0" fmla="*/ 146655 h 293310"/>
              <a:gd name="connsiteX1" fmla="*/ 422276 w 844551"/>
              <a:gd name="connsiteY1" fmla="*/ 0 h 293310"/>
              <a:gd name="connsiteX2" fmla="*/ 844552 w 844551"/>
              <a:gd name="connsiteY2" fmla="*/ 146655 h 293310"/>
              <a:gd name="connsiteX3" fmla="*/ 422276 w 844551"/>
              <a:gd name="connsiteY3" fmla="*/ 293310 h 293310"/>
              <a:gd name="connsiteX4" fmla="*/ 0 w 844551"/>
              <a:gd name="connsiteY4" fmla="*/ 146655 h 29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4551" h="293310" fill="none" extrusionOk="0">
                <a:moveTo>
                  <a:pt x="0" y="146655"/>
                </a:moveTo>
                <a:cubicBezTo>
                  <a:pt x="30222" y="90916"/>
                  <a:pt x="166414" y="-28398"/>
                  <a:pt x="422276" y="0"/>
                </a:cubicBezTo>
                <a:cubicBezTo>
                  <a:pt x="634432" y="1322"/>
                  <a:pt x="839173" y="87398"/>
                  <a:pt x="844552" y="146655"/>
                </a:cubicBezTo>
                <a:cubicBezTo>
                  <a:pt x="844593" y="215359"/>
                  <a:pt x="647930" y="295898"/>
                  <a:pt x="422276" y="293310"/>
                </a:cubicBezTo>
                <a:cubicBezTo>
                  <a:pt x="178184" y="279239"/>
                  <a:pt x="13886" y="219862"/>
                  <a:pt x="0" y="146655"/>
                </a:cubicBezTo>
                <a:close/>
              </a:path>
              <a:path w="844551" h="293310" stroke="0" extrusionOk="0">
                <a:moveTo>
                  <a:pt x="0" y="146655"/>
                </a:moveTo>
                <a:cubicBezTo>
                  <a:pt x="-8686" y="49642"/>
                  <a:pt x="222682" y="-14994"/>
                  <a:pt x="422276" y="0"/>
                </a:cubicBezTo>
                <a:cubicBezTo>
                  <a:pt x="662173" y="14160"/>
                  <a:pt x="830410" y="72254"/>
                  <a:pt x="844552" y="146655"/>
                </a:cubicBezTo>
                <a:cubicBezTo>
                  <a:pt x="823139" y="209068"/>
                  <a:pt x="661808" y="290963"/>
                  <a:pt x="422276" y="293310"/>
                </a:cubicBezTo>
                <a:cubicBezTo>
                  <a:pt x="173803" y="277409"/>
                  <a:pt x="16788" y="240371"/>
                  <a:pt x="0" y="146655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3978248048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BFB8C3E-549C-453D-8E93-061B5E54241D}"/>
              </a:ext>
            </a:extLst>
          </p:cNvPr>
          <p:cNvSpPr/>
          <p:nvPr/>
        </p:nvSpPr>
        <p:spPr>
          <a:xfrm>
            <a:off x="5878088" y="2640012"/>
            <a:ext cx="401111" cy="185628"/>
          </a:xfrm>
          <a:custGeom>
            <a:avLst/>
            <a:gdLst>
              <a:gd name="connsiteX0" fmla="*/ 0 w 401111"/>
              <a:gd name="connsiteY0" fmla="*/ 92814 h 185628"/>
              <a:gd name="connsiteX1" fmla="*/ 200556 w 401111"/>
              <a:gd name="connsiteY1" fmla="*/ 0 h 185628"/>
              <a:gd name="connsiteX2" fmla="*/ 401112 w 401111"/>
              <a:gd name="connsiteY2" fmla="*/ 92814 h 185628"/>
              <a:gd name="connsiteX3" fmla="*/ 200556 w 401111"/>
              <a:gd name="connsiteY3" fmla="*/ 185628 h 185628"/>
              <a:gd name="connsiteX4" fmla="*/ 0 w 401111"/>
              <a:gd name="connsiteY4" fmla="*/ 92814 h 18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111" h="185628" fill="none" extrusionOk="0">
                <a:moveTo>
                  <a:pt x="0" y="92814"/>
                </a:moveTo>
                <a:cubicBezTo>
                  <a:pt x="6064" y="46622"/>
                  <a:pt x="81423" y="-10495"/>
                  <a:pt x="200556" y="0"/>
                </a:cubicBezTo>
                <a:cubicBezTo>
                  <a:pt x="305929" y="338"/>
                  <a:pt x="398613" y="51653"/>
                  <a:pt x="401112" y="92814"/>
                </a:cubicBezTo>
                <a:cubicBezTo>
                  <a:pt x="401144" y="134397"/>
                  <a:pt x="292640" y="192021"/>
                  <a:pt x="200556" y="185628"/>
                </a:cubicBezTo>
                <a:cubicBezTo>
                  <a:pt x="85224" y="179717"/>
                  <a:pt x="10758" y="138040"/>
                  <a:pt x="0" y="92814"/>
                </a:cubicBezTo>
                <a:close/>
              </a:path>
              <a:path w="401111" h="185628" stroke="0" extrusionOk="0">
                <a:moveTo>
                  <a:pt x="0" y="92814"/>
                </a:moveTo>
                <a:cubicBezTo>
                  <a:pt x="-9309" y="24388"/>
                  <a:pt x="100027" y="-4564"/>
                  <a:pt x="200556" y="0"/>
                </a:cubicBezTo>
                <a:cubicBezTo>
                  <a:pt x="313620" y="4875"/>
                  <a:pt x="395253" y="44285"/>
                  <a:pt x="401112" y="92814"/>
                </a:cubicBezTo>
                <a:cubicBezTo>
                  <a:pt x="397370" y="140827"/>
                  <a:pt x="321212" y="181952"/>
                  <a:pt x="200556" y="185628"/>
                </a:cubicBezTo>
                <a:cubicBezTo>
                  <a:pt x="83333" y="178896"/>
                  <a:pt x="5145" y="147973"/>
                  <a:pt x="0" y="92814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4">
                <a:lumMod val="75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3978248048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14AF99-7FFC-4D9F-E437-3DD62F96FA92}"/>
              </a:ext>
            </a:extLst>
          </p:cNvPr>
          <p:cNvSpPr txBox="1"/>
          <p:nvPr/>
        </p:nvSpPr>
        <p:spPr>
          <a:xfrm>
            <a:off x="5803213" y="2790507"/>
            <a:ext cx="81626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>
                <a:solidFill>
                  <a:schemeClr val="accent4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날계란</a:t>
            </a:r>
            <a:endParaRPr lang="ko-KR" altLang="en-US" sz="11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46396FD-D2FB-D178-05A7-14702528E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481" y="3976688"/>
            <a:ext cx="448998" cy="448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337549F-4DF3-6473-CFBC-5FF9E7AEE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617" y="3976688"/>
            <a:ext cx="439210" cy="439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021930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460</Words>
  <Application>Microsoft Office PowerPoint</Application>
  <PresentationFormat>와이드스크린</PresentationFormat>
  <Paragraphs>137</Paragraphs>
  <Slides>12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나눔스퀘어 Bold</vt:lpstr>
      <vt:lpstr>나눔스퀘어 ExtraBold</vt:lpstr>
      <vt:lpstr>나눔스퀘어_ac ExtraBold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황유림(2021180045)</cp:lastModifiedBy>
  <cp:revision>11</cp:revision>
  <dcterms:created xsi:type="dcterms:W3CDTF">2021-03-20T02:18:46Z</dcterms:created>
  <dcterms:modified xsi:type="dcterms:W3CDTF">2022-10-01T13:48:18Z</dcterms:modified>
</cp:coreProperties>
</file>