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7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3B42"/>
    <a:srgbClr val="7B4F23"/>
    <a:srgbClr val="843C0C"/>
    <a:srgbClr val="5F3B3B"/>
    <a:srgbClr val="969696"/>
    <a:srgbClr val="FB6D6D"/>
    <a:srgbClr val="CD0505"/>
    <a:srgbClr val="FFD3AE"/>
    <a:srgbClr val="FFFAF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 autoAdjust="0"/>
    <p:restoredTop sz="96230" autoAdjust="0"/>
  </p:normalViewPr>
  <p:slideViewPr>
    <p:cSldViewPr snapToGrid="0">
      <p:cViewPr varScale="1">
        <p:scale>
          <a:sx n="77" d="100"/>
          <a:sy n="77" d="100"/>
        </p:scale>
        <p:origin x="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0D09-F421-4662-B4AA-D313DBCBF023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4AAF7-DC63-4E40-A190-3E088B223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9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6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5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5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7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22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4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0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5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3181508" y="993774"/>
            <a:ext cx="4972050" cy="3829051"/>
            <a:chOff x="3787775" y="1514474"/>
            <a:chExt cx="4972050" cy="3829051"/>
          </a:xfrm>
        </p:grpSpPr>
        <p:sp>
          <p:nvSpPr>
            <p:cNvPr id="91" name="양쪽 모서리가 둥근 사각형 90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그룹 110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12" name="L 도형 111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3" name="그룹 92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자유형 108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액자 99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덧셈 기호 101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10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5" name="포인트가 5개인 별 104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직사각형 94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460908" y="1222374"/>
            <a:ext cx="4972050" cy="3829051"/>
            <a:chOff x="3787775" y="1514474"/>
            <a:chExt cx="4972050" cy="3829051"/>
          </a:xfrm>
        </p:grpSpPr>
        <p:sp>
          <p:nvSpPr>
            <p:cNvPr id="67" name="양쪽 모서리가 둥근 사각형 66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88" name="L 도형 87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9" name="그룹 68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자유형 84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액자 7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덧셈 기호 7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0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82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1" name="포인트가 5개인 별 80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787775" y="1514474"/>
            <a:ext cx="4972050" cy="3829051"/>
            <a:chOff x="3787775" y="1514474"/>
            <a:chExt cx="4972050" cy="3829051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686393" y="1674301"/>
            <a:ext cx="2683615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2021180045 </a:t>
            </a:r>
            <a:r>
              <a:rPr lang="ko-KR" altLang="en-US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황유림</a:t>
            </a:r>
            <a:endParaRPr lang="ko-KR" altLang="en-US" sz="3200" b="1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88338" y="2457268"/>
            <a:ext cx="4615126" cy="92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2DGP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A9009-219E-938D-CFB8-FB82445DD225}"/>
              </a:ext>
            </a:extLst>
          </p:cNvPr>
          <p:cNvSpPr txBox="1"/>
          <p:nvPr/>
        </p:nvSpPr>
        <p:spPr>
          <a:xfrm>
            <a:off x="3099604" y="3123077"/>
            <a:ext cx="6096964" cy="1928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8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</a:t>
            </a:r>
            <a:endParaRPr lang="en-US" altLang="ko-KR" sz="8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64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상황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46AB8E23-304A-2204-DF70-CE8B18FD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29189"/>
              </p:ext>
            </p:extLst>
          </p:nvPr>
        </p:nvGraphicFramePr>
        <p:xfrm>
          <a:off x="620620" y="2030928"/>
          <a:ext cx="10634413" cy="4221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983">
                  <a:extLst>
                    <a:ext uri="{9D8B030D-6E8A-4147-A177-3AD203B41FA5}">
                      <a16:colId xmlns:a16="http://schemas.microsoft.com/office/drawing/2014/main" val="3429182698"/>
                    </a:ext>
                  </a:extLst>
                </a:gridCol>
                <a:gridCol w="3912395">
                  <a:extLst>
                    <a:ext uri="{9D8B030D-6E8A-4147-A177-3AD203B41FA5}">
                      <a16:colId xmlns:a16="http://schemas.microsoft.com/office/drawing/2014/main" val="1292609947"/>
                    </a:ext>
                  </a:extLst>
                </a:gridCol>
                <a:gridCol w="3912395">
                  <a:extLst>
                    <a:ext uri="{9D8B030D-6E8A-4147-A177-3AD203B41FA5}">
                      <a16:colId xmlns:a16="http://schemas.microsoft.com/office/drawing/2014/main" val="1771929555"/>
                    </a:ext>
                  </a:extLst>
                </a:gridCol>
                <a:gridCol w="1462640">
                  <a:extLst>
                    <a:ext uri="{9D8B030D-6E8A-4147-A177-3AD203B41FA5}">
                      <a16:colId xmlns:a16="http://schemas.microsoft.com/office/drawing/2014/main" val="58237911"/>
                    </a:ext>
                  </a:extLst>
                </a:gridCol>
              </a:tblGrid>
              <a:tr h="746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추가 구현 및 중간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가구 배치 방식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고정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-&gt;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가변 으로 수정</a:t>
                      </a:r>
                      <a:endParaRPr lang="en-US" altLang="ko-KR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기존 맵 확장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&amp; 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새로운 맵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100%</a:t>
                      </a:r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03244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스테이지 별로 난이도 조정</a:t>
                      </a:r>
                      <a:endParaRPr lang="ko-KR" alt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주인공 위치에 따라서</a:t>
                      </a:r>
                      <a:endParaRPr lang="en-US" altLang="ko-KR" sz="1800" dirty="0">
                        <a:solidFill>
                          <a:srgbClr val="5F3B4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카메라 위치가 움직이도록 변경</a:t>
                      </a:r>
                      <a:endParaRPr lang="en-US" altLang="ko-KR" sz="1800" dirty="0">
                        <a:solidFill>
                          <a:srgbClr val="5F3B4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100%</a:t>
                      </a:r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539287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커피 오브젝트 최종</a:t>
                      </a:r>
                      <a:endParaRPr lang="ko-KR" altLang="en-US" sz="18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새로운 맵 프레임워크 제작</a:t>
                      </a:r>
                      <a:r>
                        <a:rPr lang="en-US" altLang="ko-KR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endParaRPr lang="ko-KR" altLang="en-US" sz="1800" dirty="0">
                        <a:solidFill>
                          <a:srgbClr val="5F3B4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상점 </a:t>
                      </a:r>
                      <a:r>
                        <a:rPr lang="en-US" altLang="ko-KR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UI</a:t>
                      </a:r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제작</a:t>
                      </a:r>
                      <a:r>
                        <a:rPr lang="en-US" altLang="ko-KR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아이템창 </a:t>
                      </a:r>
                      <a:r>
                        <a:rPr lang="en-US" altLang="ko-KR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UI</a:t>
                      </a:r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60%</a:t>
                      </a:r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098168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8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손님 오브젝트 최종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모든 아이템에 대하여 </a:t>
                      </a:r>
                      <a:endParaRPr lang="en-US" altLang="ko-KR" sz="1800" dirty="0">
                        <a:solidFill>
                          <a:srgbClr val="5F3B42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err="1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가게맵에</a:t>
                      </a:r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배치 가능하도록 구현</a:t>
                      </a:r>
                      <a:r>
                        <a:rPr lang="en-US" altLang="ko-KR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동물 오브젝트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30</a:t>
                      </a:r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%</a:t>
                      </a:r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134974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튜토리얼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좀비 오브젝트 </a:t>
                      </a:r>
                      <a:r>
                        <a:rPr lang="en-US" altLang="ko-KR" sz="1800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&amp; </a:t>
                      </a:r>
                      <a:r>
                        <a:rPr lang="ko-KR" altLang="en-US" sz="1800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컵 오브젝트</a:t>
                      </a:r>
                      <a:r>
                        <a:rPr lang="en-US" altLang="ko-KR" sz="1800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800" strike="noStrike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모든 아이템 가격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5388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</a:t>
                      </a:r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6633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가게 확장 시스템 구현</a:t>
                      </a:r>
                      <a:r>
                        <a:rPr lang="en-US" altLang="ko-KR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rgbClr val="5F3B42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사운드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rgbClr val="6633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4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93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800" kern="0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Github</a:t>
              </a:r>
              <a:endParaRPr lang="ko-KR" altLang="en-US" sz="2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8052B-D94A-F681-A82B-FD475289D632}"/>
              </a:ext>
            </a:extLst>
          </p:cNvPr>
          <p:cNvSpPr txBox="1"/>
          <p:nvPr/>
        </p:nvSpPr>
        <p:spPr>
          <a:xfrm>
            <a:off x="481049" y="757474"/>
            <a:ext cx="4220424" cy="109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endParaRPr lang="en-US" altLang="ko-KR" sz="4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1915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125</Words>
  <Application>Microsoft Office PowerPoint</Application>
  <PresentationFormat>와이드스크린</PresentationFormat>
  <Paragraphs>43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 Bold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황유림(2021180045)</cp:lastModifiedBy>
  <cp:revision>15</cp:revision>
  <dcterms:created xsi:type="dcterms:W3CDTF">2021-03-20T02:18:46Z</dcterms:created>
  <dcterms:modified xsi:type="dcterms:W3CDTF">2022-11-10T15:24:49Z</dcterms:modified>
</cp:coreProperties>
</file>