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7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D6D"/>
    <a:srgbClr val="5F3B42"/>
    <a:srgbClr val="7B4F23"/>
    <a:srgbClr val="843C0C"/>
    <a:srgbClr val="5F3B3B"/>
    <a:srgbClr val="969696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상황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07464"/>
              </p:ext>
            </p:extLst>
          </p:nvPr>
        </p:nvGraphicFramePr>
        <p:xfrm>
          <a:off x="733970" y="1747782"/>
          <a:ext cx="10634413" cy="44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2707176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5117614">
                  <a:extLst>
                    <a:ext uri="{9D8B030D-6E8A-4147-A177-3AD203B41FA5}">
                      <a16:colId xmlns:a16="http://schemas.microsoft.com/office/drawing/2014/main" val="1771929555"/>
                    </a:ext>
                  </a:extLst>
                </a:gridCol>
                <a:gridCol w="1462640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가구 배치 방식</a:t>
                      </a:r>
                      <a:r>
                        <a:rPr lang="en-US" altLang="ko-KR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고정</a:t>
                      </a:r>
                      <a:r>
                        <a:rPr lang="en-US" altLang="ko-KR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-&gt;</a:t>
                      </a:r>
                      <a:r>
                        <a:rPr lang="ko-KR" altLang="en-US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가변 으로 수정</a:t>
                      </a:r>
                      <a:endParaRPr lang="en-US" altLang="ko-KR" sz="1800" u="sng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기존 맵 확장</a:t>
                      </a:r>
                      <a:r>
                        <a:rPr lang="en-US" altLang="ko-KR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&amp; </a:t>
                      </a:r>
                      <a:r>
                        <a:rPr lang="ko-KR" altLang="en-US" sz="1800" u="sng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없앰</a:t>
                      </a:r>
                      <a:r>
                        <a:rPr lang="en-US" altLang="ko-KR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주인공 위치에 따라서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카메라 위치가 움직이도록 변경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프레임워크 제작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endParaRPr lang="ko-KR" altLang="en-US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상점 </a:t>
                      </a:r>
                      <a:r>
                        <a:rPr lang="en-US" altLang="ko-KR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  <a:r>
                        <a:rPr lang="en-US" altLang="ko-KR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아이템창 </a:t>
                      </a:r>
                      <a:r>
                        <a:rPr lang="en-US" altLang="ko-KR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아이템에 대하여 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가게맵에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배치 가능하도록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u="sng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동물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오브젝트 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컵 오브젝트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 </a:t>
                      </a:r>
                      <a:r>
                        <a:rPr lang="ko-KR" altLang="en-US" sz="1800" u="sng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가격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 확장 시스템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0624D5-8DEC-960F-23D9-12ACC298E4B4}"/>
              </a:ext>
            </a:extLst>
          </p:cNvPr>
          <p:cNvSpPr txBox="1"/>
          <p:nvPr/>
        </p:nvSpPr>
        <p:spPr>
          <a:xfrm>
            <a:off x="2260963" y="1218572"/>
            <a:ext cx="2284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800" dirty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발표 계획</a:t>
            </a:r>
            <a:r>
              <a:rPr lang="en-US" altLang="ko-KR" sz="2800" dirty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sz="28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C8902-8870-EEAA-FA20-353F462C40E8}"/>
              </a:ext>
            </a:extLst>
          </p:cNvPr>
          <p:cNvSpPr txBox="1"/>
          <p:nvPr/>
        </p:nvSpPr>
        <p:spPr>
          <a:xfrm>
            <a:off x="6223993" y="1218572"/>
            <a:ext cx="2481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800" dirty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점검 이후</a:t>
            </a:r>
            <a:r>
              <a:rPr lang="en-US" altLang="ko-KR" sz="2800" dirty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sz="28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Github</a:t>
              </a:r>
              <a:endParaRPr lang="ko-KR" altLang="en-US" sz="2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640831-A56D-DFDF-3A8C-B3850C943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3"/>
          <a:stretch/>
        </p:blipFill>
        <p:spPr>
          <a:xfrm>
            <a:off x="2006716" y="1030177"/>
            <a:ext cx="8090817" cy="5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137</Words>
  <Application>Microsoft Office PowerPoint</Application>
  <PresentationFormat>와이드스크린</PresentationFormat>
  <Paragraphs>46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16</cp:revision>
  <dcterms:created xsi:type="dcterms:W3CDTF">2021-03-20T02:18:46Z</dcterms:created>
  <dcterms:modified xsi:type="dcterms:W3CDTF">2022-11-11T14:34:21Z</dcterms:modified>
</cp:coreProperties>
</file>