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p8An1oU98ho/zJiFlb0dWtCv+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2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" Type="http://schemas.openxmlformats.org/officeDocument/2006/relationships/image" Target="../media/image73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3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32" Type="http://schemas.openxmlformats.org/officeDocument/2006/relationships/image" Target="../media/image99.png"/><Relationship Id="rId5" Type="http://schemas.openxmlformats.org/officeDocument/2006/relationships/image" Target="../media/image31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31" Type="http://schemas.openxmlformats.org/officeDocument/2006/relationships/image" Target="../media/image98.png"/><Relationship Id="rId4" Type="http://schemas.openxmlformats.org/officeDocument/2006/relationships/image" Target="../media/image13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Relationship Id="rId8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101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107.png"/><Relationship Id="rId5" Type="http://schemas.openxmlformats.org/officeDocument/2006/relationships/image" Target="../media/image40.png"/><Relationship Id="rId10" Type="http://schemas.openxmlformats.org/officeDocument/2006/relationships/image" Target="../media/image106.png"/><Relationship Id="rId4" Type="http://schemas.openxmlformats.org/officeDocument/2006/relationships/image" Target="../media/image102.png"/><Relationship Id="rId9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3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4" Type="http://schemas.openxmlformats.org/officeDocument/2006/relationships/image" Target="../media/image111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31.png"/><Relationship Id="rId10" Type="http://schemas.openxmlformats.org/officeDocument/2006/relationships/image" Target="../media/image128.png"/><Relationship Id="rId4" Type="http://schemas.openxmlformats.org/officeDocument/2006/relationships/image" Target="../media/image111.png"/><Relationship Id="rId9" Type="http://schemas.openxmlformats.org/officeDocument/2006/relationships/image" Target="../media/image1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39.png"/><Relationship Id="rId3" Type="http://schemas.openxmlformats.org/officeDocument/2006/relationships/image" Target="../media/image131.png"/><Relationship Id="rId7" Type="http://schemas.openxmlformats.org/officeDocument/2006/relationships/image" Target="../media/image134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31.png"/><Relationship Id="rId10" Type="http://schemas.openxmlformats.org/officeDocument/2006/relationships/image" Target="../media/image137.png"/><Relationship Id="rId4" Type="http://schemas.openxmlformats.org/officeDocument/2006/relationships/image" Target="../media/image132.png"/><Relationship Id="rId9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3" Type="http://schemas.openxmlformats.org/officeDocument/2006/relationships/image" Target="../media/image140.png"/><Relationship Id="rId7" Type="http://schemas.openxmlformats.org/officeDocument/2006/relationships/image" Target="../media/image142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45.png"/><Relationship Id="rId5" Type="http://schemas.openxmlformats.org/officeDocument/2006/relationships/image" Target="../media/image31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Relationship Id="rId14" Type="http://schemas.openxmlformats.org/officeDocument/2006/relationships/image" Target="../media/image1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0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1.png"/><Relationship Id="rId4" Type="http://schemas.openxmlformats.org/officeDocument/2006/relationships/image" Target="../media/image141.png"/><Relationship Id="rId9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3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12" Type="http://schemas.openxmlformats.org/officeDocument/2006/relationships/image" Target="../media/image1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8.png"/><Relationship Id="rId11" Type="http://schemas.openxmlformats.org/officeDocument/2006/relationships/image" Target="../media/image161.png"/><Relationship Id="rId5" Type="http://schemas.openxmlformats.org/officeDocument/2006/relationships/image" Target="../media/image31.png"/><Relationship Id="rId15" Type="http://schemas.openxmlformats.org/officeDocument/2006/relationships/image" Target="../media/image165.png"/><Relationship Id="rId10" Type="http://schemas.openxmlformats.org/officeDocument/2006/relationships/image" Target="../media/image33.png"/><Relationship Id="rId4" Type="http://schemas.openxmlformats.org/officeDocument/2006/relationships/image" Target="../media/image157.png"/><Relationship Id="rId9" Type="http://schemas.openxmlformats.org/officeDocument/2006/relationships/image" Target="../media/image32.png"/><Relationship Id="rId14" Type="http://schemas.openxmlformats.org/officeDocument/2006/relationships/image" Target="../media/image1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56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31.png"/><Relationship Id="rId10" Type="http://schemas.openxmlformats.org/officeDocument/2006/relationships/image" Target="../media/image170.png"/><Relationship Id="rId4" Type="http://schemas.openxmlformats.org/officeDocument/2006/relationships/image" Target="../media/image157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56.png"/><Relationship Id="rId7" Type="http://schemas.openxmlformats.org/officeDocument/2006/relationships/image" Target="../media/image17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5.png"/><Relationship Id="rId5" Type="http://schemas.openxmlformats.org/officeDocument/2006/relationships/image" Target="../media/image31.png"/><Relationship Id="rId4" Type="http://schemas.openxmlformats.org/officeDocument/2006/relationships/image" Target="../media/image157.png"/><Relationship Id="rId9" Type="http://schemas.openxmlformats.org/officeDocument/2006/relationships/image" Target="../media/image1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3" Type="http://schemas.openxmlformats.org/officeDocument/2006/relationships/image" Target="../media/image187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92.png"/><Relationship Id="rId5" Type="http://schemas.openxmlformats.org/officeDocument/2006/relationships/image" Target="../media/image31.png"/><Relationship Id="rId10" Type="http://schemas.openxmlformats.org/officeDocument/2006/relationships/image" Target="../media/image191.png"/><Relationship Id="rId4" Type="http://schemas.openxmlformats.org/officeDocument/2006/relationships/image" Target="../media/image13.png"/><Relationship Id="rId9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13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45.png"/><Relationship Id="rId5" Type="http://schemas.openxmlformats.org/officeDocument/2006/relationships/image" Target="../media/image31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31.png"/><Relationship Id="rId10" Type="http://schemas.openxmlformats.org/officeDocument/2006/relationships/image" Target="../media/image58.png"/><Relationship Id="rId4" Type="http://schemas.openxmlformats.org/officeDocument/2006/relationships/image" Target="../media/image13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1.png"/><Relationship Id="rId10" Type="http://schemas.openxmlformats.org/officeDocument/2006/relationships/image" Target="../media/image65.png"/><Relationship Id="rId4" Type="http://schemas.openxmlformats.org/officeDocument/2006/relationships/image" Target="../media/image13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523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097" y="2439383"/>
            <a:ext cx="15742858" cy="42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678" y="2791807"/>
            <a:ext cx="4028571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89157" y="6320138"/>
            <a:ext cx="18936776" cy="419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5039" y="7991118"/>
            <a:ext cx="2133333" cy="4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1543" y="6878520"/>
            <a:ext cx="3717864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0476" y="7060893"/>
            <a:ext cx="723810" cy="4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65699" y="5083680"/>
            <a:ext cx="8085714" cy="7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55039" y="8358720"/>
            <a:ext cx="2133333" cy="4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55039" y="8726318"/>
            <a:ext cx="2133333" cy="4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64563" y="9103442"/>
            <a:ext cx="2142857" cy="4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45515" y="7623515"/>
            <a:ext cx="2142857" cy="4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0" y="1551911"/>
            <a:ext cx="2190476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5" y="1039204"/>
            <a:ext cx="838095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0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102" y="8723810"/>
            <a:ext cx="16171510" cy="2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10"/>
          <p:cNvGrpSpPr/>
          <p:nvPr/>
        </p:nvGrpSpPr>
        <p:grpSpPr>
          <a:xfrm>
            <a:off x="662152" y="3558106"/>
            <a:ext cx="12291459" cy="4956095"/>
            <a:chOff x="662152" y="3558106"/>
            <a:chExt cx="12291459" cy="4956095"/>
          </a:xfrm>
        </p:grpSpPr>
        <p:pic>
          <p:nvPicPr>
            <p:cNvPr id="213" name="Google Shape;213;p10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375917" y="6490354"/>
              <a:ext cx="577694" cy="422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62152" y="3558106"/>
              <a:ext cx="10774119" cy="4956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0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27077" y="6226097"/>
              <a:ext cx="468393" cy="434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639526" y="6222150"/>
              <a:ext cx="600000" cy="40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7" name="Google Shape;217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953611" y="2689879"/>
            <a:ext cx="2687141" cy="536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126859" y="5009908"/>
            <a:ext cx="2057143" cy="8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 rotWithShape="1"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340000">
            <a:off x="7194436" y="3467407"/>
            <a:ext cx="2267476" cy="181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0"/>
          <p:cNvPicPr preferRelativeResize="0"/>
          <p:nvPr/>
        </p:nvPicPr>
        <p:blipFill rotWithShape="1"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8534" y="1731130"/>
            <a:ext cx="1722418" cy="86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684496" y="1987711"/>
            <a:ext cx="1400000" cy="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0"/>
          <p:cNvPicPr preferRelativeResize="0"/>
          <p:nvPr/>
        </p:nvPicPr>
        <p:blipFill rotWithShape="1"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80952" y="2032523"/>
            <a:ext cx="1168513" cy="20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 rotWithShape="1"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73275" y="1731130"/>
            <a:ext cx="1722418" cy="86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0490806" y="1987711"/>
            <a:ext cx="1238095" cy="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1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95693" y="2032523"/>
            <a:ext cx="2326430" cy="20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0"/>
          <p:cNvPicPr preferRelativeResize="0"/>
          <p:nvPr/>
        </p:nvPicPr>
        <p:blipFill rotWithShape="1">
          <a:blip r:embed="rId1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60000">
            <a:off x="13929656" y="2378973"/>
            <a:ext cx="740280" cy="20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0"/>
          <p:cNvPicPr preferRelativeResize="0"/>
          <p:nvPr/>
        </p:nvPicPr>
        <p:blipFill rotWithShape="1"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60249" y="4873556"/>
            <a:ext cx="1722473" cy="22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0"/>
          <p:cNvPicPr preferRelativeResize="0"/>
          <p:nvPr/>
        </p:nvPicPr>
        <p:blipFill rotWithShape="1">
          <a:blip r:embed="rId2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2971" y="3558106"/>
            <a:ext cx="937043" cy="564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0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99283" y="3605254"/>
            <a:ext cx="942857" cy="5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0"/>
          <p:cNvPicPr preferRelativeResize="0"/>
          <p:nvPr/>
        </p:nvPicPr>
        <p:blipFill rotWithShape="1">
          <a:blip r:embed="rId2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7245" y="3840371"/>
            <a:ext cx="2113243" cy="16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0"/>
          <p:cNvPicPr preferRelativeResize="0"/>
          <p:nvPr/>
        </p:nvPicPr>
        <p:blipFill rotWithShape="1">
          <a:blip r:embed="rId2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772613" y="4220232"/>
            <a:ext cx="780952" cy="16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0"/>
          <p:cNvPicPr preferRelativeResize="0"/>
          <p:nvPr/>
        </p:nvPicPr>
        <p:blipFill rotWithShape="1">
          <a:blip r:embed="rId2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0490" y="3615249"/>
            <a:ext cx="9082089" cy="14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0"/>
          <p:cNvPicPr preferRelativeResize="0"/>
          <p:nvPr/>
        </p:nvPicPr>
        <p:blipFill rotWithShape="1">
          <a:blip r:embed="rId2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2579" y="3425853"/>
            <a:ext cx="937043" cy="564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1108883" y="3465845"/>
            <a:ext cx="961905" cy="5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0"/>
          <p:cNvPicPr preferRelativeResize="0"/>
          <p:nvPr/>
        </p:nvPicPr>
        <p:blipFill rotWithShape="1">
          <a:blip r:embed="rId2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09623" y="3630847"/>
            <a:ext cx="1004532" cy="14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0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061905" y="6039059"/>
            <a:ext cx="522625" cy="192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0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6479154" y="6039059"/>
            <a:ext cx="522625" cy="192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0"/>
          <p:cNvPicPr preferRelativeResize="0"/>
          <p:nvPr/>
        </p:nvPicPr>
        <p:blipFill rotWithShape="1">
          <a:blip r:embed="rId2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7958" y="6039059"/>
            <a:ext cx="648233" cy="192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0"/>
          <p:cNvPicPr preferRelativeResize="0"/>
          <p:nvPr/>
        </p:nvPicPr>
        <p:blipFill rotWithShape="1">
          <a:blip r:embed="rId3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5232" y="2019683"/>
            <a:ext cx="1226836" cy="4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0"/>
          <p:cNvPicPr preferRelativeResize="0"/>
          <p:nvPr/>
        </p:nvPicPr>
        <p:blipFill rotWithShape="1">
          <a:blip r:embed="rId3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0729" y="1961654"/>
            <a:ext cx="1172128" cy="35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0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7771942" y="1985349"/>
            <a:ext cx="1104762" cy="4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0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472418" y="1998883"/>
            <a:ext cx="1380952" cy="3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171" y="8232685"/>
            <a:ext cx="6169064" cy="61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7811" y="1551915"/>
            <a:ext cx="2952381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1296" y="1039200"/>
            <a:ext cx="876190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1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1886" y="3686791"/>
            <a:ext cx="4219048" cy="38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77483" y="5993837"/>
            <a:ext cx="1505642" cy="150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58806" y="980393"/>
            <a:ext cx="2960841" cy="174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47619" y="2863777"/>
            <a:ext cx="1765371" cy="1761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914314" y="2772105"/>
            <a:ext cx="2485973" cy="194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638499" y="5460083"/>
            <a:ext cx="3231833" cy="2304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983265" y="8232685"/>
            <a:ext cx="1655234" cy="165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0" y="1551911"/>
            <a:ext cx="2790476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5" y="1039204"/>
            <a:ext cx="866667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2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1341" y="5261888"/>
            <a:ext cx="4971429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01341" y="6080670"/>
            <a:ext cx="5495238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01341" y="4496254"/>
            <a:ext cx="5485714" cy="542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12"/>
          <p:cNvGrpSpPr/>
          <p:nvPr/>
        </p:nvGrpSpPr>
        <p:grpSpPr>
          <a:xfrm>
            <a:off x="2571994" y="3581698"/>
            <a:ext cx="6434319" cy="3916892"/>
            <a:chOff x="2571994" y="3581698"/>
            <a:chExt cx="6434319" cy="3916892"/>
          </a:xfrm>
        </p:grpSpPr>
        <p:pic>
          <p:nvPicPr>
            <p:cNvPr id="269" name="Google Shape;269;p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571994" y="3581698"/>
              <a:ext cx="6434319" cy="3916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12"/>
            <p:cNvPicPr preferRelativeResize="0"/>
            <p:nvPr/>
          </p:nvPicPr>
          <p:blipFill rotWithShape="1">
            <a:blip r:embed="rId10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96496" y="6518132"/>
              <a:ext cx="1067584" cy="325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668854" y="6535126"/>
              <a:ext cx="1266667" cy="2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2"/>
            <p:cNvPicPr preferRelativeResize="0"/>
            <p:nvPr/>
          </p:nvPicPr>
          <p:blipFill rotWithShape="1">
            <a:blip r:embed="rId1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2516" y="5698768"/>
              <a:ext cx="346706" cy="198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12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867907" y="5636494"/>
              <a:ext cx="485714" cy="333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12"/>
            <p:cNvPicPr preferRelativeResize="0"/>
            <p:nvPr/>
          </p:nvPicPr>
          <p:blipFill rotWithShape="1">
            <a:blip r:embed="rId1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25292" y="5104469"/>
              <a:ext cx="344093" cy="396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846106" y="5145744"/>
              <a:ext cx="495238" cy="323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2"/>
            <p:cNvPicPr preferRelativeResize="0"/>
            <p:nvPr/>
          </p:nvPicPr>
          <p:blipFill rotWithShape="1">
            <a:blip r:embed="rId1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211133" y="4016928"/>
              <a:ext cx="646763" cy="2546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1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229522" y="4010790"/>
              <a:ext cx="1104762" cy="2952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8" name="Google Shape;278;p12"/>
          <p:cNvPicPr preferRelativeResize="0"/>
          <p:nvPr/>
        </p:nvPicPr>
        <p:blipFill rotWithShape="1">
          <a:blip r:embed="rId1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102" y="8723810"/>
            <a:ext cx="16171510" cy="2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0" y="1551911"/>
            <a:ext cx="2790476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5" y="1039204"/>
            <a:ext cx="866667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3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3"/>
          <p:cNvGrpSpPr/>
          <p:nvPr/>
        </p:nvGrpSpPr>
        <p:grpSpPr>
          <a:xfrm>
            <a:off x="2917439" y="2242058"/>
            <a:ext cx="13907270" cy="5965677"/>
            <a:chOff x="2917439" y="2242058"/>
            <a:chExt cx="13907270" cy="5965677"/>
          </a:xfrm>
        </p:grpSpPr>
        <p:pic>
          <p:nvPicPr>
            <p:cNvPr id="287" name="Google Shape;287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17439" y="2773140"/>
              <a:ext cx="4381329" cy="5434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938349" y="6106427"/>
              <a:ext cx="5533333" cy="533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1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938349" y="6903017"/>
              <a:ext cx="7542857" cy="9809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" name="Google Shape;290;p13"/>
            <p:cNvGrpSpPr/>
            <p:nvPr/>
          </p:nvGrpSpPr>
          <p:grpSpPr>
            <a:xfrm>
              <a:off x="5225280" y="2242058"/>
              <a:ext cx="11599429" cy="4329561"/>
              <a:chOff x="5225280" y="2242058"/>
              <a:chExt cx="11599429" cy="4329561"/>
            </a:xfrm>
          </p:grpSpPr>
          <p:grpSp>
            <p:nvGrpSpPr>
              <p:cNvPr id="291" name="Google Shape;291;p13"/>
              <p:cNvGrpSpPr/>
              <p:nvPr/>
            </p:nvGrpSpPr>
            <p:grpSpPr>
              <a:xfrm>
                <a:off x="5225280" y="2242058"/>
                <a:ext cx="11599429" cy="4329561"/>
                <a:chOff x="5225280" y="2242058"/>
                <a:chExt cx="11599429" cy="4329561"/>
              </a:xfrm>
            </p:grpSpPr>
            <p:pic>
              <p:nvPicPr>
                <p:cNvPr id="292" name="Google Shape;292;p1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225280" y="2242058"/>
                  <a:ext cx="11599429" cy="432956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3" name="Google Shape;293;p1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7983548" y="3186040"/>
                  <a:ext cx="5799715" cy="21647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94" name="Google Shape;294;p13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11331024" y="3621505"/>
                <a:ext cx="1508849" cy="294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13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11667115" y="3555701"/>
                <a:ext cx="923810" cy="4571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" name="Google Shape;296;p13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11331024" y="4735791"/>
                <a:ext cx="1508849" cy="294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" name="Google Shape;297;p13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11667115" y="4669987"/>
                <a:ext cx="923810" cy="4571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98" name="Google Shape;298;p13"/>
          <p:cNvPicPr preferRelativeResize="0"/>
          <p:nvPr/>
        </p:nvPicPr>
        <p:blipFill rotWithShape="1"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102" y="8723810"/>
            <a:ext cx="16171510" cy="2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0" y="1551911"/>
            <a:ext cx="4152381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5" y="1039204"/>
            <a:ext cx="847619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4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8400" y="3074055"/>
            <a:ext cx="3068375" cy="404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4182" y="7814919"/>
            <a:ext cx="4466667" cy="4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76646" y="7632030"/>
            <a:ext cx="5257143" cy="8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0941" y="3618224"/>
            <a:ext cx="5020955" cy="299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4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94050" y="4863841"/>
            <a:ext cx="640248" cy="55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884377" y="7825752"/>
            <a:ext cx="5447619" cy="4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4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102" y="8723810"/>
            <a:ext cx="16171510" cy="2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4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8604" y="4863841"/>
            <a:ext cx="640248" cy="55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127594" y="2631631"/>
            <a:ext cx="2901886" cy="485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1" y="1551915"/>
            <a:ext cx="5923810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6" y="1039200"/>
            <a:ext cx="876190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5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5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102" y="8723810"/>
            <a:ext cx="16171510" cy="2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9667" y="2950176"/>
            <a:ext cx="2153507" cy="168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25571" y="3094461"/>
            <a:ext cx="4782600" cy="139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5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5347" y="3516606"/>
            <a:ext cx="640248" cy="55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65358" y="4786419"/>
            <a:ext cx="10209524" cy="4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504730" y="5776411"/>
            <a:ext cx="1371975" cy="137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335386" y="7428481"/>
            <a:ext cx="6276190" cy="12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685225" y="7590386"/>
            <a:ext cx="6171429" cy="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377247" y="5816977"/>
            <a:ext cx="1371975" cy="129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5"/>
          <p:cNvPicPr preferRelativeResize="0"/>
          <p:nvPr/>
        </p:nvPicPr>
        <p:blipFill rotWithShape="1"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5370" y="6246700"/>
            <a:ext cx="498565" cy="43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5"/>
          <p:cNvPicPr preferRelativeResize="0"/>
          <p:nvPr/>
        </p:nvPicPr>
        <p:blipFill rotWithShape="1"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015" y="6246700"/>
            <a:ext cx="498565" cy="43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531072" y="5573092"/>
            <a:ext cx="1777760" cy="1778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2602" y="5407939"/>
            <a:ext cx="2108748" cy="210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3945119" y="5563463"/>
            <a:ext cx="1801212" cy="17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5"/>
          <p:cNvPicPr preferRelativeResize="0"/>
          <p:nvPr/>
        </p:nvPicPr>
        <p:blipFill rotWithShape="1"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7498" y="6246700"/>
            <a:ext cx="498565" cy="43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5"/>
          <p:cNvPicPr preferRelativeResize="0"/>
          <p:nvPr/>
        </p:nvPicPr>
        <p:blipFill rotWithShape="1"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97887" y="6246700"/>
            <a:ext cx="498565" cy="4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1" y="1551915"/>
            <a:ext cx="5923810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6" y="1039200"/>
            <a:ext cx="876190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6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6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102" y="8723810"/>
            <a:ext cx="16171510" cy="2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66742" y="4732301"/>
            <a:ext cx="9085714" cy="9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57920" y="2905389"/>
            <a:ext cx="5579399" cy="520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66742" y="5813367"/>
            <a:ext cx="4866667" cy="52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1" y="1551915"/>
            <a:ext cx="5923810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6" y="1039200"/>
            <a:ext cx="866667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7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17"/>
          <p:cNvGrpSpPr/>
          <p:nvPr/>
        </p:nvGrpSpPr>
        <p:grpSpPr>
          <a:xfrm>
            <a:off x="3566749" y="42081"/>
            <a:ext cx="7394470" cy="11624645"/>
            <a:chOff x="3566749" y="42081"/>
            <a:chExt cx="7394470" cy="11624645"/>
          </a:xfrm>
        </p:grpSpPr>
        <p:pic>
          <p:nvPicPr>
            <p:cNvPr id="357" name="Google Shape;357;p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66749" y="42081"/>
              <a:ext cx="7394470" cy="11624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141410" y="2694665"/>
              <a:ext cx="3697235" cy="58123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9" name="Google Shape;359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5112" y="9132694"/>
            <a:ext cx="3133333" cy="4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17"/>
          <p:cNvGrpSpPr/>
          <p:nvPr/>
        </p:nvGrpSpPr>
        <p:grpSpPr>
          <a:xfrm>
            <a:off x="-393495" y="7742"/>
            <a:ext cx="6697905" cy="11624645"/>
            <a:chOff x="-393495" y="7742"/>
            <a:chExt cx="6697905" cy="11624645"/>
          </a:xfrm>
        </p:grpSpPr>
        <p:pic>
          <p:nvPicPr>
            <p:cNvPr id="361" name="Google Shape;361;p1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-393495" y="7742"/>
              <a:ext cx="6697905" cy="11624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1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067733" y="2694665"/>
              <a:ext cx="3348952" cy="58123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3" name="Google Shape;363;p1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08788" y="9132694"/>
            <a:ext cx="2771429" cy="638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17"/>
          <p:cNvGrpSpPr/>
          <p:nvPr/>
        </p:nvGrpSpPr>
        <p:grpSpPr>
          <a:xfrm>
            <a:off x="9522959" y="2694665"/>
            <a:ext cx="7678262" cy="6828505"/>
            <a:chOff x="9522959" y="2694665"/>
            <a:chExt cx="7678262" cy="6828505"/>
          </a:xfrm>
        </p:grpSpPr>
        <p:pic>
          <p:nvPicPr>
            <p:cNvPr id="365" name="Google Shape;365;p1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522959" y="2694665"/>
              <a:ext cx="3609973" cy="5810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17"/>
            <p:cNvPicPr preferRelativeResize="0"/>
            <p:nvPr/>
          </p:nvPicPr>
          <p:blipFill rotWithShape="1">
            <a:blip r:embed="rId1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125386" y="7188821"/>
              <a:ext cx="424168" cy="384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17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0499177" y="9132694"/>
              <a:ext cx="5419048" cy="390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17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3728870" y="2695521"/>
              <a:ext cx="3472351" cy="58114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1" y="1551915"/>
            <a:ext cx="5923810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6" y="1039200"/>
            <a:ext cx="866667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8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0739" y="3634508"/>
            <a:ext cx="2436149" cy="391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84520" y="3634508"/>
            <a:ext cx="2445933" cy="391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67100" y="7832653"/>
            <a:ext cx="3885714" cy="80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18"/>
          <p:cNvGrpSpPr/>
          <p:nvPr/>
        </p:nvGrpSpPr>
        <p:grpSpPr>
          <a:xfrm>
            <a:off x="6095507" y="1730618"/>
            <a:ext cx="13082974" cy="7826984"/>
            <a:chOff x="6095507" y="1730618"/>
            <a:chExt cx="13082974" cy="7826984"/>
          </a:xfrm>
        </p:grpSpPr>
        <p:grpSp>
          <p:nvGrpSpPr>
            <p:cNvPr id="380" name="Google Shape;380;p18"/>
            <p:cNvGrpSpPr/>
            <p:nvPr/>
          </p:nvGrpSpPr>
          <p:grpSpPr>
            <a:xfrm>
              <a:off x="6095507" y="1730618"/>
              <a:ext cx="4891865" cy="7826984"/>
              <a:chOff x="6095507" y="1730618"/>
              <a:chExt cx="4891865" cy="7826984"/>
            </a:xfrm>
          </p:grpSpPr>
          <p:pic>
            <p:nvPicPr>
              <p:cNvPr id="381" name="Google Shape;381;p18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6095507" y="1730618"/>
                <a:ext cx="4891865" cy="78269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2" name="Google Shape;382;p18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7266063" y="3634508"/>
                <a:ext cx="2445933" cy="39134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3" name="Google Shape;383;p1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0200337" y="3634508"/>
              <a:ext cx="2445933" cy="39134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4" name="Google Shape;384;p18"/>
            <p:cNvGrpSpPr/>
            <p:nvPr/>
          </p:nvGrpSpPr>
          <p:grpSpPr>
            <a:xfrm>
              <a:off x="11219908" y="3060401"/>
              <a:ext cx="7958573" cy="5167904"/>
              <a:chOff x="11219908" y="3060401"/>
              <a:chExt cx="7958573" cy="5167904"/>
            </a:xfrm>
          </p:grpSpPr>
          <p:pic>
            <p:nvPicPr>
              <p:cNvPr id="385" name="Google Shape;385;p18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11219908" y="3060401"/>
                <a:ext cx="7958573" cy="51679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6" name="Google Shape;386;p18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13154023" y="4299278"/>
                <a:ext cx="3979286" cy="25839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87" name="Google Shape;387;p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080733" y="7832652"/>
            <a:ext cx="3866667" cy="8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1" y="1551915"/>
            <a:ext cx="5923810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6" y="1039200"/>
            <a:ext cx="866667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9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72571" y="3421296"/>
            <a:ext cx="6171429" cy="183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93165" y="3914527"/>
            <a:ext cx="5257143" cy="9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72571" y="5700190"/>
            <a:ext cx="6171429" cy="340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92838" y="6973968"/>
            <a:ext cx="4133333" cy="94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0" y="1575940"/>
            <a:ext cx="1571429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5" y="1016616"/>
            <a:ext cx="838095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6420" y="4468039"/>
            <a:ext cx="1552381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124146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102" y="5177051"/>
            <a:ext cx="16171510" cy="1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5681" y="4468039"/>
            <a:ext cx="1552381" cy="6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62944" y="4457210"/>
            <a:ext cx="2342857" cy="6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841329" y="4468039"/>
            <a:ext cx="1104762" cy="4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957970" y="4406459"/>
            <a:ext cx="600000" cy="6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102" y="8723810"/>
            <a:ext cx="16171510" cy="2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75553" y="5503439"/>
            <a:ext cx="2028571" cy="21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33448" y="5911500"/>
            <a:ext cx="1504762" cy="12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4970631" y="6436772"/>
            <a:ext cx="923810" cy="3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5230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01583" y="835107"/>
            <a:ext cx="15076190" cy="14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3120" y="8843511"/>
            <a:ext cx="2704762" cy="9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0" y="1551915"/>
            <a:ext cx="2923810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6" y="1039200"/>
            <a:ext cx="838095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1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102" y="8723810"/>
            <a:ext cx="16171510" cy="2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5230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0" y="1551911"/>
            <a:ext cx="3580952" cy="1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5" y="1039204"/>
            <a:ext cx="838095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02858" y="9025115"/>
            <a:ext cx="4847619" cy="3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397296" y="-600171"/>
            <a:ext cx="15323810" cy="14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12711" y="7844320"/>
            <a:ext cx="1476190" cy="9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1" y="1551915"/>
            <a:ext cx="2771429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6" y="1039200"/>
            <a:ext cx="838095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3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3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102" y="8723810"/>
            <a:ext cx="16171510" cy="2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Google Shape;430;p23"/>
          <p:cNvGrpSpPr/>
          <p:nvPr/>
        </p:nvGrpSpPr>
        <p:grpSpPr>
          <a:xfrm>
            <a:off x="2187616" y="3199917"/>
            <a:ext cx="10040956" cy="847353"/>
            <a:chOff x="2187616" y="3199917"/>
            <a:chExt cx="10040956" cy="847353"/>
          </a:xfrm>
        </p:grpSpPr>
        <p:pic>
          <p:nvPicPr>
            <p:cNvPr id="431" name="Google Shape;431;p2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187616" y="3199917"/>
              <a:ext cx="9257143" cy="790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23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57143" y="3802253"/>
              <a:ext cx="6171429" cy="2450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" name="Google Shape;433;p23"/>
          <p:cNvGrpSpPr/>
          <p:nvPr/>
        </p:nvGrpSpPr>
        <p:grpSpPr>
          <a:xfrm>
            <a:off x="2187616" y="4106148"/>
            <a:ext cx="11714286" cy="847353"/>
            <a:chOff x="2187616" y="4106148"/>
            <a:chExt cx="11714286" cy="847353"/>
          </a:xfrm>
        </p:grpSpPr>
        <p:pic>
          <p:nvPicPr>
            <p:cNvPr id="434" name="Google Shape;434;p2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187616" y="4106148"/>
              <a:ext cx="11714286" cy="790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23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57143" y="4708484"/>
              <a:ext cx="6171429" cy="2450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Google Shape;436;p23"/>
          <p:cNvGrpSpPr/>
          <p:nvPr/>
        </p:nvGrpSpPr>
        <p:grpSpPr>
          <a:xfrm>
            <a:off x="2187616" y="5012379"/>
            <a:ext cx="10040956" cy="847353"/>
            <a:chOff x="2187616" y="5012379"/>
            <a:chExt cx="10040956" cy="847353"/>
          </a:xfrm>
        </p:grpSpPr>
        <p:pic>
          <p:nvPicPr>
            <p:cNvPr id="437" name="Google Shape;437;p2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187616" y="5012379"/>
              <a:ext cx="9714286" cy="790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23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57143" y="5614715"/>
              <a:ext cx="6171429" cy="2450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" name="Google Shape;439;p23"/>
          <p:cNvGrpSpPr/>
          <p:nvPr/>
        </p:nvGrpSpPr>
        <p:grpSpPr>
          <a:xfrm>
            <a:off x="2187616" y="5918610"/>
            <a:ext cx="10040956" cy="847352"/>
            <a:chOff x="2187616" y="5918610"/>
            <a:chExt cx="10040956" cy="847352"/>
          </a:xfrm>
        </p:grpSpPr>
        <p:pic>
          <p:nvPicPr>
            <p:cNvPr id="440" name="Google Shape;440;p2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187616" y="5918610"/>
              <a:ext cx="9438095" cy="790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23"/>
            <p:cNvPicPr preferRelativeResize="0"/>
            <p:nvPr/>
          </p:nvPicPr>
          <p:blipFill rotWithShape="1">
            <a:blip r:embed="rId11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57143" y="6520945"/>
              <a:ext cx="6171429" cy="2450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2" name="Google Shape;442;p23"/>
          <p:cNvGrpSpPr/>
          <p:nvPr/>
        </p:nvGrpSpPr>
        <p:grpSpPr>
          <a:xfrm>
            <a:off x="2187616" y="6824841"/>
            <a:ext cx="10040956" cy="847352"/>
            <a:chOff x="2187616" y="6824841"/>
            <a:chExt cx="10040956" cy="847352"/>
          </a:xfrm>
        </p:grpSpPr>
        <p:pic>
          <p:nvPicPr>
            <p:cNvPr id="443" name="Google Shape;443;p23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187616" y="6824841"/>
              <a:ext cx="8676190" cy="790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23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57143" y="7427176"/>
              <a:ext cx="6171429" cy="2450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5230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752" y="4240029"/>
            <a:ext cx="9104762" cy="27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072" y="3925742"/>
            <a:ext cx="5685714" cy="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5230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77373" y="614410"/>
            <a:ext cx="14904762" cy="14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503" y="8574799"/>
            <a:ext cx="4133333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78807" y="5225381"/>
            <a:ext cx="2161905" cy="5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26614" y="4844050"/>
            <a:ext cx="4062093" cy="4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378807" y="5702678"/>
            <a:ext cx="3066667" cy="5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0" y="1551915"/>
            <a:ext cx="4123810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6" y="1016619"/>
            <a:ext cx="838095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102" y="8723810"/>
            <a:ext cx="16171510" cy="2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4"/>
          <p:cNvGrpSpPr/>
          <p:nvPr/>
        </p:nvGrpSpPr>
        <p:grpSpPr>
          <a:xfrm>
            <a:off x="10738440" y="-1297005"/>
            <a:ext cx="6697905" cy="11624645"/>
            <a:chOff x="10738440" y="-1297005"/>
            <a:chExt cx="6697905" cy="11624645"/>
          </a:xfrm>
        </p:grpSpPr>
        <p:pic>
          <p:nvPicPr>
            <p:cNvPr id="130" name="Google Shape;130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738440" y="-1297005"/>
              <a:ext cx="6697905" cy="11624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199668" y="1389919"/>
              <a:ext cx="3348952" cy="58123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2" name="Google Shape;132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2802" y="3725659"/>
            <a:ext cx="7704762" cy="7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16265" y="4666051"/>
            <a:ext cx="5085714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16265" y="5351181"/>
            <a:ext cx="6695238" cy="5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16267" y="6036311"/>
            <a:ext cx="4095238" cy="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170318" y="7589904"/>
            <a:ext cx="2780952" cy="34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0" y="1551911"/>
            <a:ext cx="5628571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5" y="1039204"/>
            <a:ext cx="876190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102" y="8723810"/>
            <a:ext cx="16171510" cy="2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8210" y="3992227"/>
            <a:ext cx="3866667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0974" y="4632364"/>
            <a:ext cx="4876190" cy="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8210" y="5760001"/>
            <a:ext cx="3866667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30974" y="6438812"/>
            <a:ext cx="5076190" cy="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61817" y="3992227"/>
            <a:ext cx="4180952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74580" y="4632362"/>
            <a:ext cx="4276190" cy="4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61817" y="5760001"/>
            <a:ext cx="3866667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474583" y="6438812"/>
            <a:ext cx="4085714" cy="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743900" y="5760001"/>
            <a:ext cx="3866667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756663" y="6437394"/>
            <a:ext cx="1352381" cy="4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523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5236" y="825583"/>
            <a:ext cx="15304762" cy="14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2702" y="8607937"/>
            <a:ext cx="7466667" cy="10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0" y="1551911"/>
            <a:ext cx="4123810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5" y="1039204"/>
            <a:ext cx="838095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7"/>
          <p:cNvGrpSpPr/>
          <p:nvPr/>
        </p:nvGrpSpPr>
        <p:grpSpPr>
          <a:xfrm>
            <a:off x="2159976" y="2117758"/>
            <a:ext cx="10454847" cy="4848435"/>
            <a:chOff x="2159976" y="2117758"/>
            <a:chExt cx="10454847" cy="4848435"/>
          </a:xfrm>
        </p:grpSpPr>
        <p:pic>
          <p:nvPicPr>
            <p:cNvPr id="169" name="Google Shape;169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159976" y="2117758"/>
              <a:ext cx="10454847" cy="4848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15746" y="3173528"/>
              <a:ext cx="5227423" cy="24242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1" name="Google Shape;171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63030" y="3383979"/>
            <a:ext cx="6133333" cy="2257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7"/>
          <p:cNvGrpSpPr/>
          <p:nvPr/>
        </p:nvGrpSpPr>
        <p:grpSpPr>
          <a:xfrm>
            <a:off x="-2436500" y="5659864"/>
            <a:ext cx="16499874" cy="3020447"/>
            <a:chOff x="-2436500" y="5659864"/>
            <a:chExt cx="16499874" cy="3020447"/>
          </a:xfrm>
        </p:grpSpPr>
        <p:pic>
          <p:nvPicPr>
            <p:cNvPr id="173" name="Google Shape;173;p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-2436500" y="5659864"/>
              <a:ext cx="16499874" cy="3020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593232" y="6318168"/>
              <a:ext cx="8249937" cy="15102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5" name="Google Shape;175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663030" y="6173406"/>
            <a:ext cx="4866667" cy="19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436116" y="8750056"/>
            <a:ext cx="7323810" cy="6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7"/>
          <p:cNvPicPr preferRelativeResize="0"/>
          <p:nvPr/>
        </p:nvPicPr>
        <p:blipFill rotWithShape="1"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08667" y="8974532"/>
            <a:ext cx="439053" cy="9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10" y="1551911"/>
            <a:ext cx="4123810" cy="10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295" y="1039204"/>
            <a:ext cx="838095" cy="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817556" y="1273973"/>
            <a:ext cx="243006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102" y="8723810"/>
            <a:ext cx="16171510" cy="2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54315" y="3043122"/>
            <a:ext cx="5076183" cy="507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95366" y="3043122"/>
            <a:ext cx="5076183" cy="507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42430" y="2965206"/>
            <a:ext cx="5076183" cy="507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35004" y="5193743"/>
            <a:ext cx="3676190" cy="1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73009" y="5193743"/>
            <a:ext cx="3371429" cy="1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834156" y="5404408"/>
            <a:ext cx="3000000" cy="6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5230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81778" y="568475"/>
            <a:ext cx="15285714" cy="14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4466" y="8547382"/>
            <a:ext cx="5714286" cy="9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15238" y="4853635"/>
            <a:ext cx="1571429" cy="6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66667" y="4536441"/>
            <a:ext cx="348929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66667" y="6628299"/>
            <a:ext cx="3489293" cy="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15238" y="5396190"/>
            <a:ext cx="2238095" cy="6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15238" y="6879990"/>
            <a:ext cx="3057143" cy="6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5238" y="7443812"/>
            <a:ext cx="3304762" cy="6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김태윤</cp:lastModifiedBy>
  <cp:revision>2</cp:revision>
  <dcterms:created xsi:type="dcterms:W3CDTF">2020-11-30T16:09:18Z</dcterms:created>
  <dcterms:modified xsi:type="dcterms:W3CDTF">2023-04-29T10:00:44Z</dcterms:modified>
</cp:coreProperties>
</file>