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56" r:id="rId4"/>
    <p:sldId id="257" r:id="rId5"/>
    <p:sldId id="271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99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C658D-608E-450B-B2EF-D6D2BB198755}" v="40" dt="2021-12-10T07:28:02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44:4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24575,'-4'0'0,"-2"4"0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24575,'12'0'0,"-3"0"0,1 0 0,-1 0 0,0 1 0,0 0 0,0 0 0,13 4 0,-19-3 0,-1-1 0,0 0 0,0 0 0,1 1 0,-1-1 0,0 1 0,0-1 0,-1 1 0,1 0 0,0 0 0,0 0 0,-1 0 0,1 0 0,-1 0 0,0 1 0,0-1 0,0 0 0,0 1 0,0-1 0,0 1 0,-1-1 0,1 1 0,-1-1 0,1 1 0,-1-1 0,0 1 0,0-1 0,-1 4 0,1-2 0,0-1 0,0 1 0,0 0 0,-1 0 0,1 0 0,-1 0 0,0 0 0,-1 0 0,1-1 0,-1 1 0,1 0 0,-1-1 0,0 1 0,0-1 0,-1 0 0,1 0 0,-1 0 0,1 0 0,-1 0 0,0-1 0,0 1 0,0-1 0,-1 1 0,1-1 0,-1 0 0,-3 1 0,-3 1 0,0-1 0,0 0 0,0-1 0,0 0 0,-1 0 0,1-1 0,0-1 0,-17-1 0,312-1-1365,-263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3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372 442 24575,'-79'1'0,"-89"-3"0,164 1 0,0 0 0,1 0 0,-1-1 0,0 1 0,1-1 0,-1 0 0,1 0 0,0 0 0,0 0 0,0-1 0,0 1 0,0-1 0,0 0 0,1 0 0,-1 0 0,1 0 0,-4-7 0,-34-67 0,33 61 0,3 9 0,1-1 0,1 1 0,0-1 0,0 0 0,0 1 0,1-1 0,0 0 0,0 0 0,1 0 0,0 0 0,1 0 0,-1 0 0,2 1 0,-1-1 0,1 0 0,0 0 0,1 1 0,3-9 0,-1 7 0,0 0 0,0 0 0,1 0 0,0 1 0,1 0 0,-1 0 0,2 1 0,-1 0 0,1 0 0,0 0 0,1 1 0,-1 1 0,13-7 0,-10 6 0,0 1 0,0 0 0,1 1 0,0 0 0,0 1 0,0 0 0,0 1 0,1 1 0,15-1 0,-22 2 0,1 1 0,-1-1 0,0 1 0,0 1 0,0-1 0,0 1 0,0 0 0,0 0 0,0 1 0,0 0 0,-1 0 0,1 0 0,-1 1 0,0 0 0,0 0 0,0 0 0,-1 0 0,0 1 0,1 0 0,3 7 0,0 3 0,-2 0 0,0 0 0,-1 1 0,0-1 0,-2 1 0,0 1 0,2 31 0,-3-34-136,-1 0-1,-1 0 1,0 0-1,-1 0 1,-1 0-1,0 0 1,-1 0-1,0 0 0,-11 26 1,5-24-6690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1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24575,'-7'1'0,"1"2"0,-1-1 0,1 1 0,0 0 0,0 0 0,0 0 0,0 1 0,0 0 0,1 0 0,-1 1 0,1-1 0,1 1 0,-7 8 0,-16 12 0,1-7 0,21-16 0,0 1 0,0 0 0,0 0 0,0 1 0,1-1 0,-1 1 0,1 0 0,0 0 0,0 1 0,1-1 0,-1 1 0,1 0 0,-3 5 0,6-9 0,0 0 0,0-1 0,1 1 0,-1-1 0,0 1 0,0 0 0,0-1 0,1 1 0,-1-1 0,0 1 0,1-1 0,-1 1 0,1-1 0,-1 1 0,0-1 0,1 1 0,-1-1 0,1 1 0,-1-1 0,1 0 0,-1 1 0,1-1 0,0 0 0,-1 0 0,1 1 0,-1-1 0,1 0 0,0 0 0,-1 0 0,1 0 0,0 0 0,-1 1 0,1-1 0,-1 0 0,2-1 0,27 3 0,-26-2 0,73-3-5,-56 1-221,0 1-1,0 1 0,0 0 0,0 2 1,28 5-1,-32-2-6599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1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24575,'0'4'0,"0"6"0,0 5 0,0 4 0,0 3 0,0 3 0,0 0 0,0 1 0,0 0 0,0-1 0,0 0 0,-4-4 0,-2-1 0,0-1 0,2-3-8191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328 570 24575,'-63'2'0,"38"0"0,0-1 0,1-2 0,-1 0 0,-32-6 0,52 4 0,0 1 0,0 0 0,0-1 0,0 0 0,1 0 0,-1-1 0,1 1 0,0-1 0,0 0 0,0 0 0,0 0 0,1-1 0,0 1 0,0-1 0,0 0 0,0 0 0,1 0 0,0 0 0,0 0 0,-2-8 0,-2-7 0,1 1 0,1-1 0,0 0 0,0-29 0,2 14 0,0 17 0,0 0 0,2-1 0,0 1 0,1-1 0,1 1 0,0 0 0,9-31 0,-8 43 0,0 1 0,1 0 0,-1-1 0,1 2 0,0-1 0,0 0 0,1 1 0,-1 0 0,1 0 0,0 0 0,0 0 0,0 1 0,1 0 0,-1 0 0,8-3 0,12-3 0,0 1 0,37-7 0,0 0 0,-50 11 0,1 0 0,0 1 0,1 1 0,-1 1 0,14-1 0,-22 2 0,-1 0 0,0 0 0,1 0 0,-1 1 0,0 0 0,1 0 0,-1 0 0,0 0 0,0 1 0,0 0 0,0-1 0,0 1 0,0 1 0,-1-1 0,1 1 0,-1-1 0,1 1 0,5 6 0,0 3 0,1 0 0,-2 1 0,0-1 0,0 2 0,-2-1 0,1 1 0,-2 0 0,0 0 0,0 1 0,-2-1 0,1 1 0,-2 0 0,0 0 0,-1 0 0,-1 17 0,0 5 0,1-17 0,-1 0 0,-1 1 0,-1-1 0,-8 36 0,9-50 0,-1 0 0,-1-1 0,1 1 0,-1-1 0,0 1 0,0-1 0,0 0 0,-1-1 0,0 1 0,0 0 0,0-1 0,-1 0 0,1 0 0,-1 0 0,0-1 0,0 0 0,0 0 0,0 0 0,-1 0 0,-10 3 0,-18 8-1365,19-8-5461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3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9837 24575,'10'-1'0,"0"0"0,1-1 0,-1 0 0,0-1 0,0 0 0,16-8 0,39-11 0,-5 12 0,221-35 0,-261 42 0,-1-1 0,34-13 0,-37 12 0,1-1 0,0 2 0,-1 0 0,23-1 0,77 3 0,-70 3 0,-1-2 0,70-11 0,-35-2 0,-30 6 0,-1-2 0,63-21 0,-32-8 0,-11 3 0,-42 26 0,49-10 0,12-5 0,266-114 0,-335 131 0,-1-2 0,1 0 0,-2-1 0,1 0 0,30-29 0,-37 31 0,31-35 0,-33 34 0,0 0 0,0 1 0,19-16 0,23-15 0,-3-2 0,73-81 0,-39 38 0,252-248 0,-307 297 0,-24 30 0,1 0 0,0 0 0,0 1 0,1 0 0,0-1 0,8-6 0,9-7 0,-2-2 0,0 0 0,-1-1 0,24-37 0,28-45 0,72-95 0,-104 145 0,61-114 0,-94 159 0,22-40 0,-14 27 0,-1-2 0,-1 0 0,11-29 0,56-150 0,-69 168 0,8-48 0,-13 60 0,1 0 0,1 0 0,13-28 0,-9 25 0,13-51 0,-9 10 0,-3 18 0,-3-1 0,4-55 0,-10 80 0,1-1 0,2 1 0,0 0 0,14-35 0,-9 30 0,-2 0 0,8-45 0,-7 17 0,-5 27 0,4-52 0,-8 67 0,1 1 0,1-1 0,1 1 0,0 0 0,8-19 0,-5 14 0,-1 1 0,5-28 0,12-101 0,-12 88 0,-6 36 0,-1-1 0,2-38 0,-4 31 0,1 1 0,2 0 0,10-35 0,-8 36 0,0-1 0,-3 0 0,3-38 0,-8 23 0,0 14 0,2-1 0,0 1 0,12-58 0,-6 48 0,-2 0 0,-2-1 0,-2 0 0,-5-47 0,1-10 0,5 70 0,0 1 0,10-42 0,-8 48 0,2-31 0,-2 1 0,-6-98 0,0 44 0,3 5 0,-3-116 0,-23 70 0,21 129 0,-1 0 0,-9-24 0,8 27 0,1 0 0,0-1 0,-4-25 0,-3-30 0,7 48 0,1 0 0,-1-29 0,3 26 0,-10-48 0,0 4 0,7 42 0,-1 1 0,-19-54 0,-3-10 0,12 38 0,-34-80 0,-12-37 0,52 140 0,-1 1 0,-29-56 0,24 53 0,4 8 0,-12-24 0,-58-91 0,23 58 0,4-3 0,-51-104 0,95 169 0,-1 1 0,0 1 0,-21-22 0,0-3 0,-24-32 0,-75-112 0,91 125 0,24 38 0,0-1 0,-13-29 0,21 37 0,-1 0 0,-1 1 0,-15-18 0,-20-30 0,-76-119 0,30 60 0,84 112 0,-32-34 0,-56-51 0,11 14 0,-33-60 0,55 65 0,40 47 0,-31-30 0,-47-28 0,-8-8 0,3 6 0,56 55 0,33 25 0,1-1 0,1-1 0,-15-15 0,14 10 0,12 12 0,-1-1 0,1 1 0,-1 1 0,0-1 0,0 1 0,-8-6 0,12 10 0,0 0 0,0 0 0,1 0 0,-1 0 0,0 0 0,0 0 0,1 0 0,-1 0 0,0 0 0,1 0 0,-1 0 0,0 1 0,1-1 0,-1 0 0,0 0 0,1 1 0,-1-1 0,0 0 0,1 1 0,-1-1 0,1 1 0,-1-1 0,0 1 0,1-1 0,0 1 0,-1-1 0,1 1 0,-1 0 0,1-1 0,0 1 0,-1 0 0,1-1 0,0 1 0,-1 0 0,1 1 0,-10 28 0,9-25 0,-21 57 0,16-48 0,0 0 0,1 1 0,1-1 0,1 1 0,-4 26 0,7-32 0,-1 0 0,2 0 0,-1 1 0,1-1 0,3 11 0,-4-19 0,0 0 0,0 0 0,1 1 0,-1-1 0,0 0 0,1 0 0,-1 0 0,1 0 0,-1 0 0,1 0 0,0 0 0,0 0 0,-1 0 0,1 0 0,0 0 0,0 0 0,0 0 0,0-1 0,0 1 0,0 0 0,0-1 0,0 1 0,0 0 0,0-1 0,0 0 0,0 1 0,1-1 0,-1 0 0,0 1 0,0-1 0,0 0 0,1 0 0,-1 0 0,0 0 0,0 0 0,0 0 0,1 0 0,-1-1 0,0 1 0,0 0 0,0-1 0,0 1 0,1-1 0,-1 1 0,0-1 0,0 1 0,0-1 0,0 0 0,0 0 0,1 0 0,28-17 0,0 0 0,-1-2 0,-1-1 0,-1-1 0,-1-1 0,0-2 0,34-44 0,-33 38 0,-22 26 0,0-1 0,0 0 0,0 0 0,0-1 0,4-9 0,-9 15 0,0 0 0,0 1 0,0-1 0,-1 0 0,1 0 0,0 0 0,-1 1 0,1-1 0,-1 0 0,1 1 0,-1-1 0,1 0 0,-1 1 0,1-1 0,-1 1 0,0-1 0,1 0 0,-1 1 0,0 0 0,0-1 0,1 1 0,-1-1 0,0 1 0,0 0 0,1 0 0,-1-1 0,0 1 0,0 0 0,0 0 0,0 0 0,-1 0 0,-38-9 0,33 8 0,-158-27 0,164 28-29,-3-1-38,1 0 1,-1 0-1,1 0 0,-1 0 0,1 1 0,-1-1 1,1 1-1,-1 0 0,1 0 0,-1 0 0,0 1 0,1-1 1,-1 1-1,1 0 0,-1 0 0,1 0 0,0 0 1,-1 1-1,-2 1 0,-4 8-6759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4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24575,'0'2'0,"1"0"0,0 1 0,-1-1 0,1 0 0,0 0 0,0 0 0,1 1 0,-1-1 0,0 0 0,1-1 0,-1 1 0,1 0 0,-1 0 0,1-1 0,0 1 0,0-1 0,2 2 0,38 24 0,-36-24 0,4 3 0,1-1 0,1 0 0,-1-1 0,1 0 0,0-1 0,0 0 0,0-1 0,0 0 0,0-1 0,1-1 0,-1 0 0,0 0 0,0-1 0,0-1 0,0 0 0,0-1 0,0 0 0,0-1 0,0 0 0,15-8 0,-12 6 0,0 1 0,0 0 0,1 1 0,0 1 0,18-2 0,21-4 0,-44 6 0,-1 1 0,1 0 0,-1 1 0,1 0 0,0 0 0,0 1 0,-1 1 0,1 0 0,0 1 0,-1-1 0,1 2 0,-1 0 0,0 0 0,1 1 0,-2 0 0,1 1 0,0 0 0,16 12 0,-18-13 0,-1 0 0,0 0 0,1 0 0,0-1 0,0 0 0,0-1 0,0 0 0,0 0 0,1-1 0,-1 0 0,0 0 0,14-2 0,8-1 0,0-2 0,35-8 0,-12 1 0,-5 2 0,-22 4 0,1 0 0,44-1 0,-56 5 0,0 0 0,29-7 0,-35 5 0,1 1 0,-1 0 0,1 0 0,0 2 0,0-1 0,0 1 0,-1 0 0,1 1 0,16 3 0,-10 1 0,-1 0 0,1 1 0,-1 0 0,27 18 0,-30-17 0,0-1 0,1-1 0,0 1 0,0-2 0,0 0 0,0 0 0,0-2 0,17 2 0,13-1 0,54-3 0,-43-1 0,-42 0 0,-1-1 0,1 0 0,-1 0 0,0-2 0,0 1 0,0-1 0,0-1 0,15-8 0,-14 6 0,0 1 0,1 1 0,-1 0 0,1 1 0,0 0 0,19-2 0,267 3 63,-156 5-1491,-122-2-5398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5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24575,'2'3'0,"0"0"0,0 0 0,0 0 0,1 0 0,-1-1 0,1 1 0,-1-1 0,1 1 0,0-1 0,0 0 0,0 0 0,5 2 0,6 5 0,-3 1 0,1-2 0,-1 1 0,2-1 0,-1-1 0,1 0 0,0-1 0,0-1 0,0 1 0,19 3 0,-25-8 0,0 0 0,0-1 0,0 0 0,0 0 0,0 0 0,0-1 0,0 0 0,0 0 0,0-1 0,0 0 0,0 0 0,-1-1 0,1 1 0,-1-1 0,0-1 0,1 1 0,-2-1 0,1 0 0,0-1 0,8-8 0,-5 4 0,1 1 0,0 0 0,0 1 0,1 0 0,-1 1 0,1 0 0,1 1 0,17-6 0,-22 9 0,1 0 0,-1 0 0,1 1 0,0 0 0,0 0 0,-1 1 0,1 0 0,0 0 0,0 1 0,0 0 0,-1 0 0,1 1 0,-1 0 0,14 6 0,-16-6 0,-1 1 0,0 0 0,0 0 0,0 0 0,0 1 0,0 0 0,3 4 0,25 20 0,-21-22 0,0-1 0,1 0 0,0-1 0,-1 0 0,1-1 0,0-1 0,25 3 0,5-3 0,43-5 0,-16 1 0,-56 1 0,0-1 0,0-1 0,0 0 0,-1 0 0,1-1 0,-1-1 0,0 0 0,13-9 0,49-17 0,-71 31 0,12-6 0,0 2 0,1 0 0,-1 1 0,25-2 0,-34 6 0,0-1 0,0 1 0,1 0 0,-1 0 0,0 0 0,0 1 0,0 0 0,-1 0 0,1 1 0,0 0 0,-1 0 0,0 0 0,0 0 0,9 9 0,-5-5 0,0-1 0,1 0 0,-1 0 0,1-1 0,0 0 0,1 0 0,-1-1 0,1-1 0,0 0 0,0 0 0,19 1 0,22 4 0,-15-1 0,72 1 0,-81-9 0,-1-2 0,0-1 0,0-1 0,47-15 0,-49 13 0,-4 2 0,0 2 0,-1 0 0,34 0 0,-30 3 0,-1-2 0,36-6 0,-16 1 0,0 2 0,0 2 0,0 2 0,47 4 0,9 0 0,-75-3-1365,-3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9:32:0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24575,'19'1'0,"0"1"0,32 7 0,33 4 0,88-15 0,76 4 0,-181 10 0,-50-8 0,1 0 0,28 1 0,100-6 0,54 2 0,-112 11 0,-51-7 0,60 3 0,1161-9 0,-1239 0 43,0-1-1,32-8 1,31-2-1536,-61 11-5333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9:32:1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24575,'1777'0'0,"-1759"1"0,1 1 0,32 7 0,33 4 0,650-11 0,-358-5 0,-352 3-1365,-3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2:57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5644 1 24575,'-24'-1'0,"1"1"0,0 2 0,0 0 0,0 1 0,0 1 0,1 2 0,-30 10 0,7-1 0,-1-2 0,-89 14 0,-5 0 0,-6-2 0,-42-1 0,34 5 0,98-18 0,-62 22 0,115-33 0,-80 16 0,19-6 0,-99 15 0,130-19 0,-3-1 0,0 3 0,-48 16 0,43-11 0,-65 12 0,-30 10 0,95-24 0,-1 0 0,-54 4 0,58-10 0,0 2 0,0 1 0,-45 17 0,27-6 0,-83 18 0,23-8 0,-180 63 0,189-58 0,-36 9 0,-76 18 0,176-47 0,0-1 0,-1-2 0,-1-2 0,0-2 0,0-1 0,-61-2 0,82-3 0,0 1 0,-31 7 0,-39 3 0,-103 13 0,159-22 0,-42 8 0,16-1 0,-75 15 0,119-20 0,1 0 0,0 1 0,-26 12 0,-24 7 0,-286 80 0,118-52 0,79-15 0,134-31 0,6-3-273,0-1 0,0-1 0,0-1 0,-22-1 0,19 0-6553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9:32:1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24575,'544'0'0,"-525"1"0,-1 1 0,34 8 0,-33-6 0,1 0 0,24 1 0,658-4 0,-343-3 0,627 2-1365,-965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9:35:2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866 24575,'0'-1'0,"0"0"0,-1 0 0,1 0 0,-1 0 0,1 0 0,-1 0 0,0 0 0,0 0 0,1 0 0,-1 0 0,0 0 0,0 1 0,0-1 0,0 0 0,0 0 0,0 1 0,0-1 0,0 1 0,0-1 0,0 1 0,0-1 0,0 1 0,0 0 0,0 0 0,0-1 0,-1 1 0,-1 0 0,-37-4 0,35 3 0,-49-5 0,0-3 0,-68-19 0,51 10 0,28 6 0,0-1 0,1-3 0,-57-30 0,12 7 0,-36-19 0,66 30 0,44 22 0,-1 0 0,1 0 0,0-2 0,0 0 0,1 0 0,0-1 0,0 0 0,-17-19 0,25 23 0,0 0 0,0-1 0,0 0 0,1 0 0,0 0 0,0 0 0,0 0 0,1 0 0,0-1 0,0 1 0,1-1 0,0 0 0,0 0 0,0 1 0,1-1 0,0 0 0,0 0 0,1 1 0,0-1 0,0 0 0,0 1 0,1-1 0,0 1 0,0-1 0,1 1 0,0 0 0,0 0 0,0 0 0,1 0 0,0 1 0,0-1 0,0 1 0,1 0 0,0 0 0,0 1 0,0-1 0,9-5 0,35-22 0,-28 16 0,0 2 0,2 1 0,-1 0 0,46-16 0,5-4 0,-61 26 0,1 1 0,0 0 0,0 0 0,1 2 0,-1-1 0,19-2 0,106-17 0,-89 14 0,1 1 0,88-2 0,-4 10 0,113 4 0,-177 4 0,93 23 0,13 2 0,-151-29 0,-1 1 0,0 0 0,0 2 0,-1 1 0,24 9 0,-41-12 0,1 0 0,-1 0 0,0 1 0,0-1 0,-1 1 0,1 0 0,-1 1 0,0 0 0,-1-1 0,1 1 0,3 8 0,4 9 0,-1 0 0,8 24 0,8 18 0,-23-55 0,1 0 0,-2 1 0,1-1 0,-2 1 0,1 0 0,-2-1 0,1 1 0,-1 0 0,-1 0 0,0 0 0,-1 0 0,0 0 0,0 0 0,-1 0 0,-4 12 0,1-7 0,-1-1 0,0 0 0,-1-1 0,-1 0 0,0 0 0,-1 0 0,0-1 0,-1-1 0,-20 20 0,19-21 0,0 0 0,-2 0 0,1-1 0,-1-1 0,0 0 0,-1-1 0,0-1 0,-1 0 0,1-1 0,-1 0 0,-1-1 0,-20 4 0,-12 1 0,-16 4 0,-1-3 0,-118 6 0,-441-18 0,619 1-65,1 1 0,0-1 0,-1 0 0,1-1 0,0 1 0,-1-1 0,1 1 0,0-1 0,0-1 0,-1 1 0,1-1 0,0 1 0,0-1 0,1 0 0,-1-1 0,0 1 0,1-1 0,-1 1 0,1-1 0,-5-6 0,0-4-6761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9:35:3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2221 1 24575,'0'9'0,"-1"0"0,0 0 0,-1 1 0,0-1 0,0 0 0,-1 0 0,0 0 0,0-1 0,-1 1 0,0-1 0,-6 9 0,-7 7 0,-1-1 0,-25 25 0,13-14 0,-11 7 0,-2-1 0,-1-3 0,-91 59 0,26-20 0,57-41 0,-68 35 0,43-28 0,-99 43 0,5-3 0,121-57 0,0-2 0,-56 16 0,-27 11 0,88-30 0,-187 77 0,215-89 0,0 0 0,1 1 0,-20 13 0,23-12 0,-2-1 0,1-1 0,-1 0 0,-24 8 0,10-5 0,0 2 0,0 0 0,1 2 0,-35 25 0,52-30 0,1-1 0,1 2 0,-1-1 0,2 1 0,0 1 0,0 0 0,1 0 0,0 0 0,-4 15 0,-9 10 0,16-29-170,1 0-1,-1 0 0,2 0 1,-1 0-1,1 1 0,0-1 1,-1 10-1,2 2-6655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24575,'2467'0'0,"-2452"1"0,0 0 0,1 2 0,18 4 0,35 6 0,18-1 0,-61-7 0,1-1 0,28 0 0,563-5 0,-605 0 13,1 0-1,-1-1 0,18-5 0,2-1-1426,-15 5-5412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3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1658 24575,'12'-10'0,"0"2"0,0 0 0,0 0 0,1 1 0,0 0 0,1 1 0,20-6 0,-17 6 0,-1 0 0,-1-1 0,0 0 0,0-1 0,15-11 0,-16 10 0,2 0 0,-1 1 0,1 0 0,0 2 0,1 0 0,0 0 0,30-4 0,-23 4 0,0 0 0,44-19 0,-27 8 0,0 2 0,73-16 0,-87 24 0,150-31 0,-20 3 0,-100 24 0,64-20 0,43-15 0,21-7 0,-150 43 0,0 2 0,1 1 0,57-3 0,2-1 0,-4-5 0,-28 5 0,0 2 0,81-1 0,-90 8 0,65-11 0,-43 4 0,56-16 0,-16 1 0,78-1 0,-161 21 0,50-15 0,-55 11 0,1 2 0,47-5 0,15-1 0,-66 7 0,1 1 0,29-1 0,-28 5 0,1-2 0,51-9 0,108-15 0,-156 22 0,54 0 0,-57 3 0,0 0 0,42-8 0,-27 3 0,0 1 0,1 2 0,63 4 0,56-3 0,-82-10 0,-49 7 0,46-3 0,-53 8 0,21 0 0,0-2 0,1-2 0,-1-2 0,50-13 0,78-19 0,71-1 0,-27 5 0,-151 28 0,-47 5 0,1-1 0,-1 0 0,0-1 0,35-12 0,-7 2 0,0 1 0,88-9 0,248-42 0,-294 47 0,-41 8 0,55-16 0,-72 16 0,62-7 0,-25 5 0,105-14 0,-122 18 0,52 0 0,45-5 0,68-15 0,-164 21 0,-1 1 0,63 5 0,55-3 0,-85-9 0,-51 5 0,53-1 0,-36 4 0,-1-2 0,50-12 0,-52 8 0,0 2 0,65-2 0,-90 8 0,0-1 0,30-7 0,30-2 0,59-7 0,-96 10 0,-31 5 0,0-1 0,0 0 0,19-9 0,-23 8 0,1 1 0,1 0 0,-1 0 0,0 1 0,21-2 0,19 3 0,-26 2 0,0-2 0,1 0 0,25-7 0,-21 3 0,54-2 0,11-3 0,-1-3 0,-49 9 0,65-18 0,-75 15 0,0 2 0,48-3 0,-51 7 0,1-2 0,-1-1 0,41-12 0,-52 11 0,-1 2 0,1 0 0,22-1 0,39-6 0,-38 4 0,0 3 0,1 1 0,78 6 0,-23-1 0,-4-2-1365,-76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59 24575,'-1'15'0,"-1"1"0,0-1 0,-5 16 0,-5 38 0,11-44 0,-1-12 0,1 0 0,0 1 0,1-1 0,1 0 0,0 0 0,1 0 0,3 16 0,-4-28 0,-1 1 0,1-1 0,-1 0 0,1 0 0,0 0 0,-1 1 0,1-1 0,0 0 0,0 0 0,0 0 0,-1 0 0,1 0 0,0 0 0,1-1 0,-1 1 0,0 0 0,0 0 0,0-1 0,0 1 0,0-1 0,1 1 0,-1-1 0,3 1 0,-2-1 0,1 0 0,-1 0 0,1 0 0,-1-1 0,1 1 0,-1-1 0,0 0 0,1 1 0,-1-1 0,0 0 0,1 0 0,1-2 0,9-6 0,0 0 0,-1-1 0,16-16 0,-15 14 0,107-108 0,-119 119 0,0 1 0,0-1 0,-1 1 0,1-1 0,0 1 0,-1-1 0,1 0 0,0 0 0,-1 1 0,1-1 0,-1 0 0,1 0 0,-1 1 0,1-1 0,-1 0 0,0 0 0,1 0 0,-1 0 0,0 0 0,0 0 0,0 0 0,0 0 0,0 0 0,0 0 0,0 0 0,0 1 0,0-1 0,0 0 0,0 0 0,0 0 0,-1 0 0,1 0 0,0 0 0,-1 0 0,1 1 0,-1-1 0,1 0 0,-1 0 0,1 0 0,-1 1 0,0-1 0,1 0 0,-1 1 0,0-1 0,1 0 0,-1 1 0,0-1 0,0 1 0,-1-1 0,-7-4 0,0 1 0,0 0 0,-1 1 0,-11-4 0,-6-2 0,-38-19-25,40 18-310,0-1 0,0-1 0,-35-24 0,48 27-6491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7:0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24575,'446'0'0,"-428"1"0,0 1 0,34 8 0,-32-6 0,-1 0 0,26 1 0,656-4 0,-341-3 0,-249 0 0,122 5 0,-220-1 0,0 0 0,-1 1 0,0 1 0,22 9 0,-22-8 0,-1-1 0,1 0 0,-1 0 0,1-1 0,19 2 0,313-3 0,-169-5 0,-157 2 0,0-1 0,34-7 0,-33 4 0,1 2 0,25-2 0,6 4 0,-22 1 0,1-1 0,-1-1 0,39-8 0,-25 3 0,0 2 0,-1 2 0,1 2 0,47 4 0,9 0 0,-89-3 0,35-1 0,0 1 0,0 3 0,-1 1 0,0 2 0,59 17 0,-87-18-136,1-1-1,0-1 1,-1 0-1,1-1 1,1-1-1,-1 0 1,0-1-1,0-1 0,32-7 1,-33 3-6690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7:0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1827 24575,'46'-3'0,"-1"-2"0,86-20 0,-56 9 0,49-10 0,-108 23 0,-1-1 0,0-1 0,16-7 0,-18 7 0,-1 1 0,1-1 0,0 2 0,0 0 0,18-2 0,64-10 0,-42 5 0,-35 6 0,-1 0 0,1-2 0,18-8 0,27-9 0,40-2 0,83-27 0,-160 45 0,0 0 0,1 2 0,-1 1 0,44-1 0,13-2 0,80-11 0,186 2 0,-242 12 0,120-21 0,-49 4 0,-141 16 0,49-14 0,-57 12 0,1 0 0,0 2 0,33-1 0,-37 4 0,0-2 0,0 0 0,40-12 0,37-8 0,-15 9 0,96-31 0,-27 19 0,-126 21 0,52-2 0,15-2 0,-63 5 0,60 0 0,-65 5 0,1-2 0,-1-1 0,30-7 0,-34 6 0,-1 0 0,37 0 0,-35 2 0,0 0 0,28-6 0,-19 1 0,58-2 0,7-1 0,102-18 0,-62 4 0,93-9 0,13 10 0,-80-2 0,-103 14 0,-39 6 0,0 1 0,33 0 0,97-9 0,11 1 0,-132 10 0,55-8 0,-55 4 0,55-1 0,-64 6 0,0-2 0,34-7 0,4-1 0,-42 7 0,-1 0 0,30-12 0,-33 10 0,0 1 0,0 1 0,0 0 0,22-2 0,4 2 0,1-3 0,64-18 0,-67 13 0,0 3 0,75-7 0,-5 3 0,-71 7 0,58-1 0,-69 5 0,0 0 0,0-3 0,49-12 0,28-6 0,-47 13 0,-28 5 0,56-4 0,19-3 0,-74 6 0,48-1 0,69 10 0,121-5 0,-147-23 0,-72 15 0,-31 5 0,1 1 0,34-2 0,-31 4 0,0-1 0,28-7 0,-3 0 0,-10 4 0,168-33 0,-82 10 0,-65 20 0,1-3 0,67-23 0,-84 22 0,76-10 0,-6 1 0,-98 19 0,-1-1 0,0 0 0,0-2 0,0 0 0,17-9 0,-9 5 0,0 0 0,0 2 0,1 1 0,44-8 0,-18 5 0,99-39 0,-108 38 0,0 2 0,63-7 0,44-8 0,-121 19 0,51-15 0,15-4 0,-45 16 0,-13 2 0,1 1 0,42 0 0,-44 3 0,64-11 0,-33 2 0,60-12 0,-72 12 0,-33 6 0,-1 1 0,36-2 0,40-6 0,-69 8 0,50-4 0,-47 8 0,-1-1 0,1-1 0,44-9 0,-45 6-128,0 1-1,0 2 0,50 2 1,-54 0-723,-3 0-5975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7:0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24575,'-1'0'0,"0"0"0,0 1 0,0-1 0,0 1 0,0-1 0,0 1 0,0 0 0,0-1 0,0 1 0,0 0 0,0 0 0,1 0 0,-1 0 0,0-1 0,0 1 0,1 0 0,-1 0 0,1 0 0,-1 0 0,1 1 0,-1-1 0,1 0 0,0 0 0,0 0 0,-1 0 0,1 0 0,0 2 0,-4 38 0,3-37 0,-1 33 0,0 7 0,-10 52 0,8-78 0,1 1 0,1 0 0,0-1 0,2 1 0,1 27 0,0-46 0,-1 1 0,0 0 0,1 0 0,-1 0 0,0 0 0,1 0 0,-1 0 0,1-1 0,0 1 0,-1 0 0,1 0 0,0-1 0,-1 1 0,1 0 0,0-1 0,0 1 0,-1-1 0,1 1 0,0-1 0,0 0 0,0 1 0,0-1 0,0 0 0,0 1 0,-1-1 0,1 0 0,0 0 0,0 0 0,0 0 0,0 0 0,0 0 0,0 0 0,0 0 0,0 0 0,0 0 0,0-1 0,0 1 0,1-1 0,42-15 0,-38 14 0,195-103 0,-200 105 0,0-1 0,0 1 0,1 0 0,-1-1 0,0 1 0,0-1 0,0 1 0,0-1 0,0 0 0,0 1 0,0-1 0,0 0 0,-1 0 0,1 1 0,0-1 0,0 0 0,0 0 0,-1 0 0,1 0 0,-1 0 0,1 0 0,-1 0 0,1 0 0,-1-1 0,1 1 0,-1-2 0,0 1 0,-1 1 0,1-1 0,-1 1 0,0-1 0,0 1 0,1-1 0,-1 1 0,0 0 0,0 0 0,0-1 0,-1 1 0,1 0 0,0 0 0,0 0 0,-1 0 0,-1-1 0,-11-7 0,0 2 0,0 0 0,-16-5 0,24 9 0,-27-8 32,-63-14 0,71 21-270,1-2 0,0 0-1,1-2 1,-1-1 0,-33-17 0,44 17-6588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7:4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24575,'12'0'0,"-1"0"0,0 1 0,1 0 0,-1 1 0,0 0 0,19 7 0,-25-7 0,0 0 0,0 1 0,0 0 0,0 0 0,-1 0 0,1 1 0,-1 0 0,0-1 0,0 2 0,0-1 0,-1 0 0,1 1 0,-1-1 0,0 1 0,3 7 0,29 39 0,-29-43 0,1 0 0,-2 0 0,1 1 0,-1-1 0,0 1 0,3 10 0,-5-9 0,10 29 0,34 71 0,-37-91 0,-1 1 0,-1 0 0,0 1 0,-2 0 0,0 0 0,4 42 0,-5 1 0,-3 66 0,-3-79 0,1-41 0,-1 0 0,-1-1 0,0 1 0,0-1 0,-1 1 0,0-1 0,-1 0 0,0 0 0,0 0 0,-1-1 0,-7 10 0,-8 10 0,-42 45 0,-35 26 0,79-81 0,-38 31 0,-2 2 0,0-8 36,31-25-1437,15-10-5425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2:58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3 24575,'-8'2'0,"1"-1"0,1 1 0,-1 1 0,0-1 0,0 1 0,1 0 0,-1 1 0,-9 7 0,-15 6 0,-35 13 0,-102 50 0,167-80 0,1 1 0,-1-1 0,0 0 0,0 1 0,1-1 0,-1 0 0,0 1 0,0-1 0,1 1 0,-1-1 0,1 1 0,-1-1 0,0 1 0,1 0 0,-1-1 0,1 1 0,0 0 0,-1-1 0,1 1 0,-1 0 0,1 0 0,0-1 0,0 1 0,-1 0 0,1 0 0,0-1 0,0 1 0,0 0 0,0 0 0,0 0 0,0 1 0,1-1 0,0 1 0,0-1 0,0 1 0,0-1 0,0 0 0,0 1 0,0-1 0,1 0 0,-1 0 0,0 0 0,1 0 0,-1 0 0,4 1 0,4 3 0,0-1 0,1-1 0,0 1 0,11 1 0,32 7 0,74 27 0,-96-29 0,-30-9 0,0-1 0,0 0 0,0 1 0,0-1 0,0 0 0,0 0 0,0 0 0,0 0 0,0 0 0,0 0 0,0 0 0,0 0 0,0 0 0,0 0 0,0 0 0,0-1 0,0 1 0,0 0 0,0-1 0,-1 1 0,1-1 0,0 1 0,0-1 0,0 1 0,0-1 0,0-1 0,1 0 0,-1 0 0,1 0 0,-1 0 0,0-1 0,0 1 0,0 0 0,0-1 0,-1 1 0,1-1 0,0-4 0,0-9 0,0 0 0,-3-29 0,1 29 0,-2-127-1365,3 133-5461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8:5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1 723 24575,'21'-3'0,"1"0"0,-1-1 0,0-1 0,0-1 0,0-1 0,-1-1 0,0 0 0,20-13 0,-27 13 0,-1-1 0,0 0 0,-1-1 0,0 0 0,0-1 0,-1 0 0,17-24 0,-1 2 0,16-7 0,-35 35 0,0 0 0,0-1 0,-1 0 0,0-1 0,0 0 0,-1 0 0,7-10 0,17-30 0,-22 39 0,-1-1 0,0 0 0,-1-1 0,0 1 0,-1-1 0,0 0 0,0 0 0,3-15 0,41-149 0,-48 172 0,1 0 0,-1 1 0,1-1 0,-1 0 0,0 0 0,0 0 0,1 1 0,-1-1 0,-1 0 0,1 0 0,0 1 0,0-1 0,-1 0 0,1 0 0,-1 1 0,1-1 0,-1 0 0,0 1 0,0-1 0,1 0 0,-1 1 0,0 0 0,-1-1 0,1 1 0,0-1 0,0 1 0,-1 0 0,1 0 0,0 0 0,-1 0 0,-2-2 0,1 3 0,1-1 0,-1 1 0,0 0 0,1 0 0,-1 0 0,1 0 0,-1 0 0,0 1 0,1-1 0,-1 1 0,1-1 0,-1 1 0,1 0 0,-1 0 0,1 0 0,0 1 0,-1-1 0,1 0 0,0 1 0,0 0 0,0-1 0,-2 3 0,-7 5 0,8-7 0,0 0 0,1 1 0,-1-1 0,1 0 0,-1 1 0,1 0 0,0-1 0,-3 5 0,8 5 0,18-2 0,13 1 0,-27-8 0,1 0 0,0 0 0,1-1 0,-1 0 0,0 0 0,1-1 0,-1 0 0,1 0 0,-1-1 0,14-1 0,-21 0 0,1 1 0,-1-1 0,0 0 0,0 0 0,0 1 0,0-1 0,0 0 0,0 0 0,0 0 0,0 0 0,0 0 0,0-1 0,0 1 0,-1 0 0,1 0 0,0-1 0,-1 1 0,1 0 0,-1 0 0,0-1 0,1 1 0,-1-1 0,0 1 0,0 0 0,0-1 0,0 1 0,0-1 0,0 1 0,0 0 0,0-1 0,-1 1 0,1 0 0,0-1 0,-1 1 0,1 0 0,-1-1 0,0 0 0,-1-4 0,0 1 0,0-1 0,-1 1 0,1 0 0,-1-1 0,0 1 0,-7-8 0,1 4 0,4 3 0,0 1 0,-1-1 0,0 1 0,0 0 0,0 0 0,0 1 0,-10-6 0,14 11 0,-1-1 0,1 1 0,-1-1 0,1 1 0,-1 0 0,1 0 0,0 0 0,-1 0 0,1 0 0,0 0 0,0 1 0,0-1 0,0 1 0,0 0 0,0-1 0,-2 5 0,-25 31 0,28-36 0,0-1 0,1 1 0,-1 0 0,1 0 0,-1 0 0,1 0 0,-1 0 0,1 0 0,-1 0 0,1 0 0,0 0 0,0 0 0,-1 0 0,1 0 0,0 0 0,0 1 0,0-1 0,0 0 0,0 0 0,1 0 0,-1 0 0,0 0 0,0 0 0,1 0 0,-1 0 0,1 0 0,-1 0 0,0 0 0,1 0 0,0 0 0,-1 0 0,1 0 0,0-1 0,1 2 0,1 0 0,1 0 0,-1-1 0,1 0 0,0 1 0,0-2 0,-1 1 0,9 1 0,21 6 0,-33-7-41,0 0 0,1 0-1,-1-1 1,0 1-1,0 0 1,0 0 0,0-1-1,0 1 1,0 0 0,0 0-1,0-1 1,0 1-1,0 0 1,-1 0 0,1-1-1,0 1 1,0 0 0,-1 0-1,1-1 1,0 1-1,-1 0 1,1-1 0,-1 1-1,1-1 1,-1 1 0,1-1-1,-1 1 1,1-1-1,-1 1 1,0-1 0,1 1-1,-2 0 1,-8 7-6785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24575,'4'6'0,"0"0"0,-1 1 0,0-1 0,0 1 0,0 0 0,-1 0 0,0 0 0,0 0 0,-1 0 0,0 1 0,0-1 0,-1 0 0,0 10 0,7 39 0,13 40 76,9 30-1517,-24-110-5385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1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350 742 24575,'-22'1'0,"0"-2"0,0 0 0,-34-8 0,49 8 0,0-2 0,-1 1 0,1-1 0,0 0 0,1-1 0,-1 1 0,1-1 0,-1-1 0,1 1 0,0-1 0,1 0 0,-1 0 0,1-1 0,-5-6 0,-27-33 0,22 27 0,0-1 0,-14-23 0,25 34 0,-1 0 0,2 0 0,-1-1 0,1 1 0,1-1 0,0 0 0,0 1 0,0-1 0,0-12 0,0-53 0,6-75 0,-2 140 0,-1-1 0,1 1 0,0 0 0,1 0 0,0 0 0,1 0 0,0 1 0,0-1 0,0 1 0,1 0 0,1 1 0,-1-1 0,1 1 0,1 0 0,-1 0 0,1 1 0,0 0 0,1 0 0,-1 0 0,1 1 0,0 0 0,1 1 0,9-4 0,-1 0 0,-1 1 0,1 1 0,0 0 0,0 1 0,1 1 0,0 1 0,-1 1 0,1 0 0,0 1 0,18 2 0,-8-1 0,-9-1 0,0 2 0,1 0 0,-1 1 0,23 6 0,-36-7 0,0 1 0,0 1 0,0-1 0,-1 1 0,1 0 0,-1 0 0,1 1 0,-1-1 0,0 1 0,0 1 0,-1-1 0,1 0 0,-1 1 0,0 0 0,-1 0 0,1 0 0,3 7 0,13 29 0,-1 1 0,15 50 0,-29-70 0,-1 0 0,-1 1 0,-2 0 0,0-1 0,-4 43 0,1-6 0,1-44 0,0-1 0,-2 0 0,1 0 0,-2 0 0,0 0 0,-1 0 0,0-1 0,-1 1 0,-8 13 0,9-18 0,0 0 0,-1 0 0,0-1 0,-1 1 0,1-2 0,-2 1 0,1-1 0,-1 0 0,0 0 0,0-1 0,-1 0 0,0-1 0,-13 7 0,-31-2 122,19-5-1609,13 0-5339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1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 24575,'-1'-2'0,"1"1"0,0-1 0,0 1 0,0-1 0,0 1 0,0-1 0,0 1 0,1-1 0,-1 1 0,0-1 0,1 1 0,-1 0 0,1-1 0,-1 1 0,1-1 0,0 1 0,0 0 0,0 0 0,-1-1 0,1 1 0,0 0 0,0 0 0,1 0 0,-1 0 0,0 0 0,0 0 0,0 0 0,1 1 0,-1-1 0,0 0 0,1 1 0,-1-1 0,1 1 0,-1-1 0,1 1 0,-1 0 0,1-1 0,-1 1 0,1 0 0,-1 0 0,1 0 0,-1 0 0,1 1 0,-1-1 0,3 1 0,0 0 0,0 0 0,0 0 0,0 0 0,-1 1 0,1 0 0,0 0 0,-1 0 0,1 0 0,-1 0 0,1 1 0,-1 0 0,0 0 0,0 0 0,0 0 0,4 6 0,-4-3 0,0-1 0,0 0 0,-1 1 0,0-1 0,0 1 0,0 0 0,-1 0 0,0-1 0,0 1 0,0 0 0,-1 0 0,0 0 0,0 0 0,0 0 0,-1 0 0,-2 10 0,0-7 0,0-1 0,-1 0 0,0 1 0,0-2 0,-1 1 0,0-1 0,0 1 0,-1-1 0,0-1 0,-8 9 0,14-15-2,0 0 1,-1 0-1,1 0 0,0 0 0,0 0 1,0 0-1,0 1 0,0-1 0,0 0 0,0 0 1,0 0-1,0 0 0,0 0 0,0 0 1,0 1-1,0-1 0,0 0 0,0 0 0,0 0 1,0 0-1,0 0 0,0 0 0,0 1 1,0-1-1,0 0 0,0 0 0,0 0 0,0 0 1,0 0-1,0 0 0,0 1 0,0-1 1,0 0-1,0 0 0,0 0 0,1 0 0,-1 0 1,0 0-1,0 0 0,0 0 0,0 0 1,0 1-1,0-1 0,0 0 0,0 0 0,1 0 1,-1 0-1,0 0 0,0 0 0,0 0 1,0 0-1,0 0 0,1 0 0,-1 0 0,0 0 1,0 0-1,0 0 0,0 0 0,0 0 0,0 0 1,1 0-1,-1 0 0,0 0 0,0 0 1,21 0 129,45-4-151,-24 1-1332,-19 2-5471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1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498 476 24575,'0'4'0,"0"1"0,0 0 0,0-1 0,-1 1 0,0-1 0,0 1 0,0-1 0,-1 0 0,1 1 0,-1-1 0,0 0 0,0 0 0,-1 0 0,1 0 0,-1-1 0,0 1 0,0-1 0,0 1 0,0-1 0,-1 0 0,-4 3 0,0-1 0,0-1 0,0 0 0,0 0 0,-1-1 0,0 0 0,1-1 0,-1 0 0,0 0 0,0-1 0,-10 1 0,-48 2 0,-112-9 0,175 4 0,0-1 0,0 1 0,0-1 0,0 0 0,0 0 0,0 0 0,1-1 0,-1 1 0,1-1 0,0 0 0,0 0 0,0 0 0,0-1 0,0 1 0,0-1 0,1 1 0,0-1 0,0 0 0,0 0 0,0 0 0,-2-6 0,-2-5 0,1-1 0,0 1 0,1-1 0,-3-27 0,3-15 0,2 0 0,8-71 0,-5 125 0,-1-1 0,1 1 0,0 0 0,1 0 0,-1 0 0,1 0 0,-1 0 0,1 0 0,1 1 0,-1-1 0,0 0 0,1 1 0,0 0 0,0 0 0,0 0 0,6-6 0,5 0 0,-1 0 0,1 1 0,20-8 0,22-14 0,-45 24 0,0 0 0,1 1 0,0 1 0,-1 0 0,2 0 0,-1 1 0,0 1 0,1 0 0,-1 1 0,1 0 0,-1 1 0,1 1 0,-1-1 0,1 2 0,-1 0 0,0 0 0,21 8 0,-28-7 0,0 0 0,0 1 0,0 0 0,-1 0 0,1 0 0,-1 0 0,0 0 0,-1 1 0,1 0 0,-1 0 0,0 0 0,4 7 0,27 69 0,-30-71 0,1 8 0,-1 1 0,-1-1 0,0 1 0,-1 0 0,-2 0 0,1 0 0,-5 32 0,1-42 9,0 0 0,0-1 0,0 1 0,-1-1 1,0 0-1,-1 0 0,0 0 0,0-1 0,-12 13 0,-15 26-1465,24-32-5370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24575,'16'0'0,"0"0"0,0 0 0,-1 0 0,1 2 0,-1 0 0,25 6 0,-36-7 0,-1 1 0,1 0 0,0-1 0,-1 1 0,1 0 0,-1 1 0,0-1 0,1 1 0,-1-1 0,0 1 0,0 0 0,-1 0 0,1 0 0,-1 1 0,0-1 0,1 1 0,-1-1 0,-1 1 0,1 0 0,-1-1 0,1 1 0,-1 0 0,0 0 0,0 0 0,-1 0 0,1 6 0,0-4 0,-1-1 0,1 0 0,-1 1 0,0-1 0,-1 0 0,0 1 0,1-1 0,-1 0 0,-1 0 0,1 1 0,-1-1 0,0 0 0,0 0 0,-6 8 0,5-10 0,0 1 0,0-1 0,-1 0 0,1 0 0,-1 0 0,0-1 0,0 1 0,0-1 0,0 0 0,0 0 0,0 0 0,-1-1 0,1 1 0,0-1 0,-1 0 0,0-1 0,-7 1 0,9 0 0,-2 0 0,0 0 0,0-1 0,0 1 0,0-1 0,0 0 0,1 0 0,-1-1 0,0 1 0,0-1 0,0 0 0,0-1 0,1 1 0,-1-1 0,-6-3 0,11 5 0,0 0 0,-1 0 0,1-1 0,0 1 0,0 0 0,0 0 0,0 0 0,0 0 0,0-1 0,0 1 0,0 0 0,0 0 0,0 0 0,0 0 0,0-1 0,-1 1 0,1 0 0,0 0 0,0 0 0,0 0 0,1-1 0,-1 1 0,0 0 0,0 0 0,0 0 0,0-1 0,0 1 0,0 0 0,0 0 0,0 0 0,0 0 0,0 0 0,0-1 0,0 1 0,1 0 0,-1 0 0,0 0 0,0 0 0,0 0 0,0 0 0,0-1 0,1 1 0,-1 0 0,0 0 0,0 0 0,0 0 0,1 0 0,14-5 0,14 0 0,-23 5 0,0-1 0,0 1 0,-1 0 0,1 0 0,0 1 0,0 0 0,-1 0 0,1 0 0,0 1 0,-1 0 0,1 0 0,-1 0 0,10 6 0,-11-5 0,-1 0 0,1 1 0,-1 0 0,0-1 0,0 1 0,0 0 0,0 1 0,-1-1 0,0 0 0,0 1 0,0-1 0,0 1 0,-1 0 0,1 0 0,-1-1 0,-1 1 0,2 6 0,-2-6 0,1 0 0,-1 0 0,1 0 0,-2-1 0,1 1 0,0 0 0,-1 0 0,0 0 0,0 0 0,0-1 0,-1 1 0,1-1 0,-1 1 0,0-1 0,-1 1 0,1-1 0,-5 6 0,2-5 0,0 0 0,-1 0 0,1-1 0,-1 0 0,0 0 0,0 0 0,0-1 0,0 0 0,0 0 0,-1-1 0,1 0 0,-9 2 0,-94 9-1365,92-8-5461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9:1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274 844 24575,'-45'2'0,"-51"-2"0,89 0 0,0-1 0,0 0 0,0 0 0,0-1 0,0 0 0,1 0 0,-1-1 0,1 0 0,-1 0 0,-7-5 0,9 4 0,1 0 0,0 0 0,1-1 0,-1 1 0,1-1 0,0 0 0,0 0 0,1 0 0,-1 0 0,1 0 0,0-1 0,0 1 0,1-1 0,0 1 0,-1-9 0,-1-10 0,1-2 0,2-26 0,0 43 0,-1-83 0,4-88 0,-1 171 0,0 0 0,1 0 0,0 0 0,0 0 0,1 0 0,0 1 0,0-1 0,1 1 0,1 0 0,10-12 0,-8 9 0,0 0 0,-1 0 0,0-1 0,5-13 0,-8 19 0,-1-1 0,1 1 0,0 0 0,1 0 0,-1 0 0,1 1 0,0 0 0,1 0 0,6-5 0,29-32 0,-37 36 0,1 1 0,-1 0 0,1 0 0,0 0 0,0 1 0,0 0 0,1 0 0,0 0 0,-1 1 0,1 0 0,0 0 0,1 0 0,-1 1 0,1 0 0,-1 0 0,11-1 0,2 0 0,0 2 0,0 0 0,0 1 0,31 4 0,-44-2 0,0-1 0,-1 1 0,1 1 0,0-1 0,-1 1 0,0 0 0,1 0 0,-1 0 0,-1 1 0,1 0 0,0 0 0,-1 0 0,0 1 0,0-1 0,0 1 0,0 0 0,4 9 0,1 0 0,-1 1 0,-1 0 0,0 1 0,-1 0 0,5 19 0,-6-12 0,-2-1 0,1 34 0,-3-32 0,1 0 0,6 26 0,-4-35 0,-1 1 0,0-1 0,-1 1 0,-1-1 0,-1 1 0,0 0 0,-1-1 0,-1 1 0,0-1 0,-1 1 0,-1-1 0,0 0 0,-1 0 0,-1 0 0,0-1 0,-1 0 0,0 0 0,-16 21 0,1-2 0,18-25 0,-1-1 0,0 1 0,0-1 0,-1 0 0,0 0 0,0 0 0,-1-1 0,-8 6 0,-21 17-36,30-23-85,-1 0 0,1 0 1,-1-1-1,0 0 0,0 0 0,0-1 0,-1 0 0,0 0 1,0 0-1,-13 3 0,10-7-6705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0:4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740 0 24575,'-6'5'0,"-1"-1"0,1 0 0,-1 0 0,0 0 0,0-1 0,-1 0 0,-9 2 0,-13 6 0,-274 98 0,158-63 0,137-42 0,0 0 0,0 0 0,1 1 0,-1 0 0,1 1 0,0 0 0,0 0 0,1 1 0,0-1 0,0 2 0,1-1 0,-8 12 0,-4 9 0,0 1 0,-15 39 0,32-66 0,-11 35-1365,9-19-5461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0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24575,'4'0'0,"2"4"0,3 6 0,1 5 0,-2 5 0,-2 2 0,-2 2 0,3 2 0,0-5-8191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0:4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24575,'6'1'0,"0"0"0,0 0 0,0 1 0,0 0 0,0 0 0,0 0 0,-1 1 0,1-1 0,-1 1 0,8 6 0,51 40 0,-56-43 0,91 60 0,-99-66 0,0 0 0,1 1 0,-1-1 0,1 0 0,-1 0 0,0 1 0,1-1 0,-1 0 0,0 0 0,1 1 0,-1-1 0,0 0 0,1 1 0,-1-1 0,0 0 0,0 1 0,0-1 0,1 1 0,-1-1 0,0 0 0,0 1 0,0-1 0,0 1 0,0-1 0,0 0 0,0 1 0,1-1 0,-1 1 0,0-1 0,-1 1 0,1-1 0,0 1 0,0 0 0,-14 8 0,-39 1 0,35-7 0,-81 25 0,97-27 0,1-1 0,-1 0 0,0 0 0,1 0 0,-1-1 0,0 1 0,1 0 0,-1-1 0,1 1 0,-1-1 0,1 1 0,-1-1 0,1 0 0,-1 1 0,1-1 0,-1 0 0,1 0 0,0 0 0,0 0 0,-1 0 0,1-1 0,0 1 0,0 0 0,0 0 0,0-1 0,0 1 0,1-1 0,-1 1 0,0-1 0,1 1 0,-1-1 0,1 1 0,-1-1 0,1 1 0,0-1 0,0 0 0,0 1 0,0-4 0,-2-10 0,1 0 0,1-1 0,2-18 0,-2 18 0,1 4-116,0 2-134,-1 1 1,0-1-1,-1 1 0,-2-13 0,-2 6-6576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05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1 865 24575,'27'-2'0,"0"-1"0,36-8 0,-9 1 0,3 0 0,-31 5 0,0 1 0,40-2 0,-41 5 0,52-10 0,19-1 0,-67 9 0,0-1 0,55-14 0,-57 11 0,0 1 0,1 1 0,43-2 0,-48 6 0,1-1 0,27-7 0,-27 4 0,0 2 0,27-2 0,103-7 0,14 0 0,-72 15 0,127-5 0,-192-3 0,54-14 0,-59 11 0,1 2 0,51-5 0,-32 9 0,-18 2 0,-1-2 0,0 0 0,28-7 0,-5-3 0,-15 5 0,0-2 0,57-23 0,-62 21 0,1 2 0,1 1 0,0 1 0,41-3 0,225-53 0,-253 52 0,15-5 0,-23 6 0,0 1 0,1 1 0,63-3 0,-71 9 0,49-10 0,-17 1 0,-1 0 0,-42 7 0,1 0 0,29-1 0,46-7 0,-70 7 0,52-3 0,-54 8 0,21 0 0,1-1 0,66-12 0,-71 7 0,1 2 0,52 1 0,-52 3 0,1-2 0,46-8 0,-12 1 0,-57 8 0,0-1 0,0-1 0,0-1 0,32-11 0,0-2 0,85-17 0,-73 19 0,85-9 0,-99 14 0,-14 3 0,60-19 0,-29 6 0,-45 14 0,-1 0 0,0-1 0,35-18 0,-40 17-151,1 0-1,0 1 0,0 1 0,1 1 1,0 0-1,-1 2 0,2-1 1,22 0-1,-20 3-6674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4:5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24575,'964'0'0,"-946"1"0,0 1 0,34 8 0,-32-6 0,-1 0 0,26 1 0,18-5 0,-32 0 0,0 0 0,-1 3 0,47 8 0,-34-5 0,-1-1 0,1-2 0,0-1 0,47-6 0,9 1 0,37 6 0,147-6 0,-210-9 0,-50 7 0,0 2 0,30-2 0,1501 6-1365,-1533-1-5461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4:5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2152 24575,'19'0'0,"14"0"0,1 0 0,-1-3 0,56-10 0,-47 7 0,0 1 0,1 2 0,-1 1 0,51 6 0,6-1 0,2367-3 0,-2437-2 0,0-2 0,-1 0 0,53-16 0,-3 1 0,71-30 0,-78 30 0,104-41 0,22-7 0,-180 62 0,0-1 0,27-15 0,27-10 0,31 6 0,-68 19 0,-1-2 0,62-24 0,-67 21 0,44-12 0,-46 17 0,-1-2 0,42-19 0,-14 2 0,57-17 0,25-11 0,-102 39 0,42-10 0,-46 15 0,0 0 0,46-24 0,41-22 0,30-17 0,-122 59 0,1 1 0,28-9 0,16-8 0,29-19 0,140-61 0,-214 100 0,55-27 0,-34 13 0,1 1 0,52-15 0,40-18 0,191-90 0,-115 44 0,-47 15 0,5-13 0,-139 81 0,59-23 0,-1 2 0,-14 3 0,-37 19 0,47-29 0,-70 37 0,0 0 0,1 1 0,25-7 0,-25 10 0,-1-1 0,0-1 0,0-1 0,17-11 0,6-5 0,0 3 0,58-23 0,-46 22 0,-11 6 0,70-17 0,-25 9 0,-54 8-1365,-20 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4:5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24575,'-1'79'0,"3"89"0,-2-164 0,0 0 0,1 0 0,0 0 0,0 0 0,0 0 0,0 0 0,1-1 0,0 1 0,-1 0 0,1-1 0,0 1 0,1-1 0,2 4 0,-4-6 0,0 0 0,1 0 0,-1 0 0,1 0 0,-1 0 0,1 0 0,-1 0 0,1-1 0,-1 1 0,1 0 0,0-1 0,-1 0 0,1 1 0,0-1 0,-1 0 0,1 0 0,0 0 0,-1 0 0,1 0 0,0 0 0,0 0 0,-1-1 0,1 1 0,0 0 0,-1-1 0,1 0 0,-1 1 0,1-1 0,-1 0 0,1 0 0,-1 0 0,2-1 0,53-34 0,172-117 0,-226 152 0,0 0 0,0 0 0,-1-1 0,1 1 0,0-1 0,0 1 0,-1-1 0,1 1 0,-1-1 0,1 0 0,-1 0 0,0 0 0,0 0 0,0 0 0,0 0 0,0 0 0,0 0 0,0 0 0,-1 0 0,1-1 0,-1 1 0,1 0 0,-1 0 0,0-1 0,0 1 0,0 0 0,0-1 0,-1 1 0,1 0 0,-1-3 0,-1 3 0,0-1 0,0 1 0,0 0 0,0 0 0,0-1 0,0 1 0,-1 0 0,1 1 0,-1-1 0,1 0 0,-1 1 0,0 0 0,0-1 0,0 1 0,0 0 0,1 1 0,-1-1 0,0 0 0,-1 1 0,1-1 0,-5 1 0,-28-2 0,9 1 0,-49-9 0,-65-29 0,110 29 0,11 5-1365,2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5:0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24575,'1012'0'0,"-994"2"0,0 0 0,0 1 0,0 0 0,34 13 0,-34-10 0,1-1 0,-1 0 0,1-2 0,29 3 0,871-5 0,-431-3 0,325 2 0,-794-1 0,-1-1 0,34-8 0,-33 5 0,1 2 0,24-2 0,658 3 0,-343 5 0,421-3-1365,-770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0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24575,'1'1'0,"-1"0"0,1 0 0,-1 0 0,1 0 0,-1 0 0,1 0 0,0 0 0,-1 0 0,1 0 0,0 0 0,0 0 0,0-1 0,-1 1 0,1 0 0,0 0 0,0-1 0,0 1 0,0-1 0,0 1 0,1-1 0,-1 1 0,0-1 0,0 0 0,0 0 0,0 1 0,0-1 0,2 0 0,38 4 0,-37-3 0,103 11 0,-66-5 0,61 0 0,368-8 0,-442 0 0,55-11 0,-54 7 0,53-3 0,756 9 0,-820 0 0,0 1 0,35 8 0,-34-6 0,0 0 0,26 1 0,657-3 0,-343-5 0,134 3-1365,-472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1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24575,'1481'0'0,"-1453"1"0,55 11 0,-54-7 0,53 3 0,1067-8 0,-523-1 0,-607 2 0,0 1 0,32 7 0,33 3 0,485-10 0,-275-4 0,-266 3 0,55 11 0,-54-7 0,53 3 0,-50-6 0,46 8 0,-46-5 0,48 2 0,1577-6 0,-774-3 0,-864 3 0,0 1 0,31 8 0,34 2 0,305-11 0,-186-2 0,-175 2 0,56 11 0,-55-7 0,52 3 0,89-11 0,128 5 0,-285 0 0,-1 1 0,1 0 0,-1 1 0,22 9 0,-23-8 0,1-1 0,-1 0 0,1 0 0,0-1 0,19 2 0,362-3 0,-194-5 0,339 3-1365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1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1681 0 24575,'-7'1'0,"0"0"0,-1 0 0,1 0 0,0 1 0,0 0 0,0 0 0,0 1 0,0 0 0,0 0 0,1 1 0,-9 6 0,-9 7 0,-34 33 0,14-11 0,-46 28 0,53-42 0,1 2 0,-32 32 0,-2 18 0,52-57 0,1 0 0,-27 42 0,-8 12 0,5-20 0,-27 35 0,-73 131 0,30-15 0,24-8 0,70-148 0,-24 77 0,14-34 0,6-13 0,19-51 0,-2 1 0,-1-1 0,-15 27 0,-10 12 0,3 1 0,-24 75 0,-25 102 0,19-67 0,47-132 0,2 1 0,1 0 0,-11 95 0,7-35 0,10-45 0,2-1 0,6 118 0,2-61 0,-4-72 0,0-9 0,2 0 0,1 0 0,11 62 0,13 48 0,23 26 0,-22-68 0,-18-64 0,2-1 0,31 75 0,-1-16 0,-32-73 0,2 1 0,1-1 0,0-1 0,2 0 0,25 34 0,45 53 0,16 12 0,-4-10 0,-2-4 0,-36-39 0,-50-62 0,2-1 0,-1 0 0,1-1 0,11 8 0,31 23 0,-23-9 0,2-1 0,1-2 0,54 34 0,23 12 0,-69-44 0,0-1 0,59 27 0,-76-45 0,0-2 0,1 0 0,0-2 0,0 0 0,1-2 0,37 1 0,-33-4 0,56 9 0,-70-8-1365,-4-2-5461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2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33 24575,'-2'5'0,"0"-1"0,0 1 0,-1 0 0,0-1 0,0 0 0,0 0 0,0 1 0,-1-2 0,1 1 0,-1 0 0,-7 5 0,0 1 0,-102 102 0,113-112 0,-1 0 0,1 1 0,0-1 0,-1 0 0,1 1 0,0-1 0,-1 0 0,1 0 0,0 1 0,0-1 0,-1 1 0,1-1 0,0 0 0,0 1 0,0-1 0,-1 1 0,1-1 0,0 0 0,0 1 0,0-1 0,0 1 0,0-1 0,0 1 0,0-1 0,0 0 0,0 1 0,0-1 0,0 1 0,0-1 0,0 1 0,0-1 0,0 0 0,1 1 0,14 6 0,31-6 0,-41-1 0,43 1 0,-33 0 0,0 0 0,0-1 0,0 0 0,0-1 0,0-1 0,22-6 0,-35 8 0,0-1 0,0 0 0,-1 0 0,1 0 0,0 0 0,-1 0 0,1 0 0,-1-1 0,1 1 0,-1 0 0,0-1 0,1 1 0,-1-1 0,0 1 0,0-1 0,0 0 0,0 1 0,0-1 0,-1 0 0,1 0 0,0 0 0,0-2 0,-1-1 0,1 0 0,-1 0 0,0 0 0,0 0 0,-1 0 0,0 0 0,0 1 0,-2-10 0,-4-4 0,0 0 0,-2 1 0,-14-25 0,19 35-120,-12-19 373,16 26-300,-1-1 0,1 1 1,0-1-1,-1 0 0,1 1 0,-1-1 0,1 1 0,-1-1 1,1 1-1,-1-1 0,1 1 0,-1 0 0,0-1 1,1 1-1,-1 0 0,0-1 0,1 1 0,-1 0 1,0 0-1,1-1 0,-1 1 0,0 0 0,1 0 0,-1 0 1,0 0-1,0 0 0,1 0 0,-1 0 0,0 0 1,1 0-1,-2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3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24575,'28'0'0,"0"-1"0,0-2 0,44-8 0,-29 4 0,1 2 0,-1 2 0,1 1 0,45 6 0,11-1 0,-22-5 0,89 4 0,-100 10 0,-49-7 0,0-2 0,28 2 0,88 7 0,28 1 0,-130-12 0,59 10 0,-58-5 0,57 1 0,1119-8 0,-1184 2 0,0 2 0,27 6 0,43 3 0,-1 1 0,-69-9 0,0 0 0,28 1 0,1272-5 0,-602-1 0,-705-1 0,0 1 0,34-9 0,-33 5 0,1 2 0,24-2 0,362 4 0,-194 2 0,-183-2 0,53-10 0,-52 6 0,50-3 0,68 9-1365,-127-1-5461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0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8618 24575,'-2'-5'0,"0"-1"0,-1 1 0,1 0 0,-1 0 0,0 0 0,0 0 0,-1 1 0,-7-9 0,-4-7 0,-6-15 0,14 21 0,-1 1 0,0 1 0,-18-21 0,12 16 0,1-1 0,1-1 0,0 0 0,-16-36 0,-20-32 0,24 51 0,1 0 0,2-2 0,1 0 0,2-2 0,-23-73 0,-10-32 0,31 62 0,-27-102 0,40 165 0,-2-9 0,-9-47 0,10 31 0,2 9 0,1 0 0,0-43 0,6-366 0,-2 416 0,-11-54 0,7 54 0,-3-52 0,9-856 0,0 918 0,1 1 0,8-34 0,-6 33 0,0-1 0,1-24 0,-5 25 0,1-10 0,0 0 0,11-53 0,-12 80 0,11-39 0,-3 0 0,-1-1 0,2-67 0,-8 75 0,10-56 0,-5 57 0,1-57 0,-6 55 0,10-53 0,-6 53 0,2-54 0,-7 64 0,-2-1 0,2 1 0,1 0 0,1 0 0,1-1 0,1 1 0,1 1 0,13-37 0,-11 38 0,-2-1 0,0 1 0,-2-1 0,0 0 0,-2 0 0,-1 0 0,-4-40 0,1-12 0,3 58 0,-1-14 0,2-1 0,1 1 0,12-60 0,-8 51 0,-1 0 0,-1 0 0,-3 0 0,-5-56 0,1-2 0,3-444 0,2 514 0,9-53 0,-6 52 0,3-51 0,-8 63 0,-1-10 0,1 0 0,2 0 0,0 0 0,2 0 0,1 1 0,16-50 0,-11 45 0,-1-1 0,-2-1 0,-2 0 0,3-50 0,-5 46 0,8-35 0,-6 48 0,-1-1 0,-1-26 0,-5-95 0,4-122 0,0 257 0,1-1 0,0 1 0,1-1 0,9-20 0,-8 22 0,-1-1 0,0 1 0,-1-1 0,0 1 0,3-21 0,0-31 0,4 0 0,2 1 0,3 0 0,2 2 0,46-104 0,-54 141 0,-4 10 0,0 1 0,0 0 0,1 0 0,1 0 0,0 1 0,16-20 0,-17 24 0,-1 0 0,0 0 0,0 0 0,-1-1 0,6-14 0,-7 14 0,1 1 0,-1-1 0,1 1 0,1 0 0,0 0 0,0 0 0,6-6 0,55-56 0,21-20 0,44-36 0,-91 93 0,-33 27 0,0 0 0,0-1 0,0 0 0,-1 0 0,0 0 0,6-8 0,-3 2 0,1 0 0,0 2 0,16-14 0,-14 13 0,0 0 0,17-22 0,-22 25 0,0 0 0,1 1 0,0 0 0,0 0 0,11-6 0,19-16 0,-30 23 0,0 1 0,0-1 0,1 1 1,0 1-1,0-1 0,0 2 0,0-1 0,1 1 0,0 1 0,13-3 0,25-7-1366,-31 6-5460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10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24575,'-1'80'0,"3"88"0,-2-166 0,0 0 0,0 1 0,1-1 0,-1 0 0,1 1 0,0-1 0,0 0 0,-1 0 0,1 0 0,1 0 0,-1 0 0,0 0 0,0 0 0,1 0 0,-1 0 0,1 0 0,0-1 0,-1 1 0,1-1 0,0 1 0,4 1 0,-2-1 0,0 0 0,1 0 0,0-1 0,-1 0 0,1 0 0,0 0 0,0-1 0,-1 1 0,1-1 0,6-1 0,9-1 0,1-1 0,-1-2 0,36-11 0,-52 15 0,1-1 0,-1 1 0,1-1 0,-1 0 0,0-1 0,0 1 0,0-1 0,0 0 0,0 0 0,-1 0 0,4-4 0,-6 6 0,0 0 0,-1-1 0,1 1 0,0 0 0,-1-1 0,1 1 0,-1-1 0,1 1 0,-1-1 0,0 0 0,1 1 0,-1-1 0,0 1 0,0-1 0,0 0 0,-1 1 0,1-1 0,0 1 0,0-1 0,-1 1 0,1-1 0,-1 1 0,0-1 0,1 1 0,-1-1 0,0 1 0,0 0 0,0-1 0,0 1 0,0 0 0,0 0 0,0 0 0,0 0 0,-3-2 0,-11-13 0,-1 1 0,-1 1 0,-1 0 0,0 1 0,0 1 0,-36-17 0,44 25 0,6 1 0,-1 0 0,0 1 0,0 0 0,0 1 0,0-1 0,0 1 0,-10-2 0,14 4 0,-1-1 0,1 0 0,-1 0 0,1 1 0,-1-1 0,1 1 0,0 0 0,-1-1 0,1 1 0,0 0 0,0 0 0,-1 0 0,1 0 0,0 0 0,0 0 0,0 0 0,0 0 0,0 0 0,0 0 0,1 1 0,-1-1 0,0 0 0,1 1 0,-1-1 0,1 0 0,-1 1 0,1-1 0,-1 1 0,1-1 0,0 1 0,0-1 0,0 1 0,0 1 0,-13 69-1365,8-50-5461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1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70 24575,'0'32'0,"1"1"0,1 0 0,11 51 0,-9-52 0,5 25 0,-9-55 0,1 0 0,-1 0 0,1 0 0,0 0 0,0 0 0,0 0 0,0 0 0,0 0 0,0 0 0,0 0 0,1-1 0,-1 1 0,0 0 0,1-1 0,0 1 0,-1-1 0,1 0 0,0 1 0,3 1 0,-4-3 0,1 0 0,-1 0 0,1 0 0,-1 0 0,1 0 0,-1 0 0,0-1 0,1 1 0,-1 0 0,1-1 0,-1 1 0,0-1 0,1 1 0,-1-1 0,0 0 0,0 1 0,1-1 0,-1 0 0,0 0 0,0 0 0,0 0 0,0 0 0,0 0 0,0 0 0,0-2 0,28-38 0,-16 21 0,25-25 0,-25 32 0,-2 0 0,1-1 0,-2-1 0,16-27 0,-15 22 0,-9 18 0,-1 0 0,1-1 0,-1 1 0,0 0 0,0 0 0,0-1 0,0 1 0,0 0 0,0-1 0,-1 1 0,1-4 0,-1 4 0,-1 1 0,0-1 0,1 1 0,-1 0 0,0-1 0,0 1 0,0 0 0,0-1 0,0 1 0,0 0 0,0 0 0,0 0 0,0 0 0,0 0 0,-1 0 0,1 0 0,0 0 0,-1 1 0,1-1 0,-1 0 0,1 1 0,-1-1 0,-2 0 0,-52-15 0,44 13 0,-1 0 0,1-1 0,0 0 0,-15-8 0,15 7 13,0 0 0,-1 1-1,1 0 1,-1 1-1,0 1 1,-18-1 0,-25-7-1467,39 6-5372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1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4 0,0 3 0,0 3 0,0 0 0,0 1 0,0-1 0,0 1 0,0-1 0,0 0 0,0 0 0,0-4-8191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447 622 24575,'-1'3'0,"0"-1"0,1 1 0,-1 0 0,0-1 0,-1 1 0,1-1 0,0 1 0,-1-1 0,1 0 0,-1 1 0,0-1 0,1 0 0,-1 0 0,0 0 0,-1 0 0,1-1 0,-3 3 0,0 0 0,0 0 0,-1-1 0,1 0 0,-1 0 0,0 0 0,-8 2 0,-2-2 0,1-2 0,-1 0 0,0 0 0,0-2 0,1 0 0,-1-1 0,1 0 0,-1-1 0,1-1 0,0 0 0,0-1 0,0-1 0,1-1 0,0 0 0,-16-10 0,25 12 0,-1 0 0,1-1 0,0 1 0,1-1 0,-1 0 0,1 0 0,1-1 0,-1 0 0,1 1 0,0-1 0,0 0 0,1 0 0,-3-15 0,-17-36 0,16 46 0,1 0 0,1 0 0,0-1 0,0 0 0,1 1 0,1-1 0,0-1 0,1 1 0,1 0 0,0 0 0,0 0 0,1 0 0,1-1 0,0 1 0,1 1 0,0-1 0,1 0 0,1 1 0,0 0 0,0 0 0,1 0 0,1 0 0,10-14 0,-10 19 0,0-1 0,1 1 0,0 0 0,0 0 0,18-10 0,19-17 0,-36 26 0,0 1 0,0 0 0,0 0 0,1 1 0,0 0 0,0 1 0,0 0 0,1 1 0,0 0 0,0 1 0,0 0 0,15-2 0,-19 4 0,1 0 0,0 1 0,-1 0 0,1 0 0,-1 1 0,1 0 0,-1 1 0,1-1 0,-1 1 0,0 1 0,0-1 0,0 1 0,0 0 0,0 1 0,0 0 0,-1 0 0,0 0 0,0 1 0,8 8 0,-6-6 0,1 1 0,-2 0 0,1 1 0,-1 0 0,-1 0 0,1 0 0,-2 1 0,1 0 0,-1 0 0,-1 1 0,5 15 0,0 11 0,-3 1 0,-1 1 0,0 68 0,-4-65 0,0-28 0,0 0 0,-1 0 0,-1 0 0,0 0 0,-1 0 0,0 0 0,-1 0 0,-1-1 0,0 1 0,-12 24 0,0-6 0,15-27 0,-1-1 0,0 1 0,0-1 0,0 0 0,0 0 0,-1 0 0,0 0 0,1 0 0,-1-1 0,-1 1 0,1-1 0,-1 0 0,1 0 0,-1 0 0,0 0 0,0-1 0,-5 3 0,-3 0-117,8-2 3,0-1 1,-1 0-1,1-1 1,-1 1-1,1-1 1,-1 0 0,0 0-1,1 0 1,-1 0-1,-7-1 1,-2-3-6713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8:5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1926 24575,'2'-6'0,"0"1"0,0-1 0,1 1 0,-1 0 0,1-1 0,0 1 0,1 0 0,7-8 0,-1 0 0,15-27 0,-16 25 0,0 0 0,1 1 0,13-13 0,-10 10 0,1 0 0,13-24 0,10-14 0,106-124 0,-96 121 0,-12 15 0,63-62 0,-62 62 0,-30 35 0,0 1 0,0-1 0,1 1 0,-1 0 0,13-8 0,42-40 0,-20 16 0,132-109 0,-41 39 0,130-101 0,-222 179 0,66-37 0,-58 38 0,-26 18 0,1 1 0,46-17 0,3 0 0,286-107 0,-307 118 0,-33 11 0,3 0 0,-1-2 0,36-18 0,-33 16 0,-1 1 0,2 1 0,-1 1 0,45-7 0,-17 2 0,77-13 0,56-15 0,-163 35 0,0 1 0,1 1 0,-1 0 0,42 2 0,10-1 0,-4-10 0,10 0 0,279 11 83,-173 2-1531,-164-1-5378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8:5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 24575,'-1'63'0,"3"70"0,-2-130 0,1 0 0,-1-1 0,1 1 0,0 0 0,0-1 0,0 1 0,1-1 0,-1 1 0,0-1 0,1 1 0,0-1 0,-1 0 0,1 0 0,0 0 0,0 0 0,0 0 0,1 0 0,-1 0 0,0-1 0,1 1 0,-1-1 0,1 0 0,-1 0 0,1 0 0,0 0 0,-1 0 0,1 0 0,0-1 0,0 1 0,0-1 0,-1 0 0,1 0 0,6 0 0,-2 0 0,0-1 0,1 1 0,-1-1 0,1 0 0,-1-1 0,0 0 0,0 0 0,0 0 0,0-1 0,0 0 0,0-1 0,7-4 0,-13 7 0,0 1 0,0-1 0,0 0 0,-1 0 0,1 0 0,0 0 0,0 0 0,0 0 0,-1 0 0,1 0 0,0 0 0,-1 0 0,1 0 0,-1 0 0,0 0 0,1-1 0,-1 1 0,0 0 0,0 0 0,1-1 0,-1 1 0,0 0 0,0 0 0,0 0 0,-1-1 0,1 0 0,-1-1 0,0 0 0,-1 0 0,1 0 0,-1 0 0,1 0 0,-1 0 0,0 0 0,0 1 0,-5-5 0,-6-5 0,0 0 0,-30-17 0,39 26 0,-139-96-1365,124 87-5461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8:5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3529 1 24575,'0'24'0,"0"1"0,-2 0 0,-5 24 0,5-40 0,-1 0 0,1 0 0,-2 0 0,1-1 0,-1 0 0,-1 0 0,1 0 0,-2 0 0,1 0 0,-1-1 0,-9 9 0,-21 21 0,-3-3 0,-42 31 0,39-33 0,16-12 0,-37 22 0,51-35 0,1 1 0,0 1 0,-16 16 0,16-15 0,1 0 0,-2-1 0,-16 11 0,-33 27 0,21-14 0,-23 17 0,33-24 0,-41 25 0,23-17 0,34-22 0,-1-2 0,-31 17 0,-17 7 0,43-22 0,-1-1 0,0-1 0,-30 10 0,24-10 0,0 1 0,1 1 0,-26 16 0,-31 15 0,19-5 0,51-29 0,0 0 0,0-1 0,-24 10 0,-132 61 0,88-37 0,3-12 0,56-22 0,0 0 0,-31 17 0,14-6 0,-1-1 0,-64 20 0,36-15 0,24-9 0,-80 14 0,36-10 0,15-3 0,-43 11 0,63-12 0,-72 9 0,-91 8 0,184-26 0,-43 13 0,50-11 0,0-1 0,0-1 0,-39 2 0,40-5 0,0 1 0,-28 7 0,3-1 0,-98 17 0,89-12-1365,41-9-5461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0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24575,'1'-6'0,"-1"0"0,1 0 0,0 0 0,1 0 0,-1 1 0,1-1 0,0 0 0,1 1 0,-1-1 0,1 1 0,0 0 0,1 0 0,-1 0 0,1 0 0,0 1 0,0-1 0,7-4 0,7-7 0,1 2 0,1 1 0,22-12 0,-23 14 0,-6 4-227,1 0-1,0 1 1,1 1-1,-1 0 1,23-4-1,-19 7-6598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09:0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24575,'0'4'0,"1"1"0,-1 0 0,2-1 0,-1 1 0,0-1 0,1 1 0,0-1 0,0 0 0,0 1 0,0-1 0,1 0 0,-1 0 0,1-1 0,0 1 0,1-1 0,-1 1 0,5 3 0,8 5 0,0 0 0,29 16 0,-45-28 0,1 1 0,0 0 0,0 0 0,1 0 0,-1-1 0,0 1 0,1-1 0,-1 1 0,0-1 0,1 1 0,-1-1 0,1 0 0,-1 0 0,0 0 0,1 1 0,-1-1 0,1-1 0,-1 1 0,1 0 0,-1 0 0,1-1 0,-1 1 0,0 0 0,1-1 0,-1 1 0,0-1 0,1 0 0,-1 1 0,0-1 0,0 0 0,1 0 0,-1 0 0,0 0 0,0 0 0,0 0 0,0 0 0,-1 0 0,1-1 0,0 1 0,0 0 0,-1 0 0,1-1 0,0 1 0,-1 0 0,1-1 0,-1-2 0,5-9 0,-2-1 0,0-1 0,2-27 0,-2 19 0,30-144-1365,-32 157-5461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3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24575,'12'0'0,"-2"0"0,-1-1 0,0 2 0,1-1 0,-1 2 0,0-1 0,13 4 0,-20-4 0,1 0 0,-1 1 0,0-1 0,0 0 0,0 1 0,0-1 0,0 1 0,0 0 0,0 0 0,0 0 0,-1 0 0,1 0 0,-1 0 0,1 0 0,-1 0 0,0 1 0,0-1 0,0 0 0,0 1 0,0-1 0,-1 1 0,1-1 0,-1 1 0,0-1 0,1 1 0,-1-1 0,0 1 0,-1 2 0,1-1 0,-1 1 0,1-1 0,-1 0 0,0-1 0,0 1 0,0 0 0,-1 0 0,0 0 0,1-1 0,-1 1 0,0-1 0,-1 1 0,1-1 0,-1 0 0,1 0 0,-1 0 0,0 0 0,0 0 0,0-1 0,-1 1 0,1-1 0,-1 0 0,1 0 0,-7 2 0,0 1 0,0-2 0,0 1 0,-1-1 0,1-1 0,-1 0 0,1 0 0,-1-1 0,-11 0 0,130-5-1365,-85 4-5461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3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24575,'4'0'0,"6"0"0,5 0 0,4 0 0,4 0 0,1 0 0,1 0 0,1 0 0,0 0 0,-1 0 0,1 0 0,-5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21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5 0,0 4 0,0 4 0,0 1 0,0 2 0,0-1 0,0 1 0,0-1 0,0-8 0,0-7-8191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3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421 522 24575,'-80'1'0,"-87"-3"0,160 2 0,0-1 0,-1 0 0,1-1 0,0 1 0,0-1 0,1 0 0,-1-1 0,0 0 0,1 0 0,-1 0 0,1-1 0,0 0 0,0 0 0,1-1 0,-1 0 0,1 1 0,0-2 0,0 1 0,1-1 0,-1 1 0,1-1 0,1-1 0,-4-6 0,0-3 0,2 0 0,0-1 0,1 1 0,0-1 0,2 0 0,0 0 0,1-1 0,1-24 0,0 42 0,0-18 0,0 1 0,1 0 0,1-1 0,7-23 0,-8 35 0,1 1 0,0 0 0,1 0 0,-1 0 0,1 1 0,0-1 0,0 0 0,1 1 0,-1 0 0,1 0 0,0 0 0,0 0 0,0 1 0,1-1 0,-1 1 0,1 0 0,9-4 0,13-4 0,1 1 0,1 1 0,-1 2 0,1 1 0,48-5 0,-61 9 0,-1 1 0,1 0 0,0 0 0,0 2 0,-1 0 0,1 1 0,0 0 0,-1 2 0,0-1 0,0 2 0,0 0 0,0 1 0,-1 0 0,0 1 0,19 13 0,-28-16 0,-1 0 0,1 1 0,-1 0 0,1 0 0,-2 0 0,1 0 0,0 1 0,-1 0 0,0-1 0,0 1 0,-1 0 0,0 0 0,0 1 0,0-1 0,1 11 0,-1 1 0,0 0 0,-1 1 0,-1-1 0,-3 24 0,2-33 0,-1 0 0,-1 0 0,1-1 0,-1 1 0,-1-1 0,1 1 0,-2-1 0,1 0 0,-1-1 0,-8 12 0,3-7 0,-1 0 0,0-1 0,0 0 0,-1-1 0,-16 11 0,-14 16 0,36-30 0,0-1 0,-1 0 0,0 0 0,0-1 0,-14 9 0,7-4-103,21-6 274,33-5-633,-30 0-509,12 0-5855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24575,'5'1'0,"0"0"0,0 0 0,0 0 0,-1 0 0,1 1 0,0-1 0,-1 1 0,1 1 0,-1-1 0,0 1 0,1-1 0,-1 1 0,-1 0 0,1 1 0,0-1 0,-1 1 0,1 0 0,-1-1 0,0 1 0,-1 1 0,1-1 0,-1 0 0,4 8 0,-2-2 0,1 0 0,-1 1 0,0 0 0,-1 0 0,-1 0 0,0 0 0,0 0 0,-1 0 0,0 17 0,-2-25 0,1-1 0,0 0 0,-1 1 0,0-1 0,1 1 0,-1-1 0,0 0 0,0 0 0,-1 1 0,1-1 0,0 0 0,-1 0 0,1 0 0,-1 0 0,0 0 0,1-1 0,-1 1 0,0-1 0,0 1 0,0-1 0,0 1 0,-1-1 0,1 0 0,0 0 0,0 0 0,-1 0 0,1-1 0,-1 1 0,1 0 0,0-1 0,-4 0 0,-10 2 0,0-1 0,0 0 0,-29-4 0,20 1 0,-20-5 0,44 6 0,1 1 0,-1 0 0,0 0 0,1 0 0,-1-1 0,1 1 0,-1 0 0,1 0 0,-1-1 0,1 1 0,-1-1 0,1 1 0,-1 0 0,1-1 0,-1 1 0,1-1 0,0 1 0,-1-1 0,1 0 0,0 1 0,-1-1 0,1 1 0,-1-2 0,2 1 0,-1 0 0,1 0 0,-1 0 0,1 0 0,-1 0 0,1 0 0,-1 0 0,1 1 0,0-1 0,-1 0 0,1 0 0,0 1 0,0-1 0,0 0 0,0 1 0,0-1 0,-1 1 0,1-1 0,0 1 0,2-1 0,1-2 0,0 1 0,1 0 0,-1 0 0,1 1 0,0-1 0,0 1 0,-1 0 0,1 1 0,0-1 0,0 1 0,0-1 0,0 2 0,0-1 0,0 0 0,0 1 0,6 2 0,-7-2 0,-1 0 0,0 0 0,-1 1 0,1-1 0,0 1 0,0 0 0,-1 0 0,1 0 0,-1 0 0,1 0 0,-1 1 0,0-1 0,0 1 0,0-1 0,0 1 0,0 0 0,-1 0 0,1 0 0,-1 0 0,0 0 0,0 0 0,0 0 0,0 0 0,0 0 0,-1 5 0,2 8 0,0 0 0,-2 0 0,0 0 0,-2 20 0,1-33 0,1 1 0,0-1 0,-1 1 0,0-1 0,0 0 0,0 1 0,0-1 0,-1 0 0,1 0 0,-1 0 0,0 0 0,0 0 0,0 0 0,0 0 0,0 0 0,0-1 0,-1 1 0,1-1 0,-1 0 0,0 0 0,0 0 0,0 0 0,0 0 0,0-1 0,-6 3 0,-9 1-116,3-1-40,1 0 0,-1 0 0,0-2 0,0 0-1,0 0 1,0-2 0,-29-1 0,28-4-6670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3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471 567 24575,'0'5'0,"0"-1"0,0 1 0,0 0 0,-1 0 0,0 0 0,0 0 0,-1-1 0,1 1 0,-1 0 0,0-1 0,0 1 0,0-1 0,-1 0 0,0 0 0,1 0 0,-1 0 0,-1 0 0,1-1 0,-1 1 0,1-1 0,-1 0 0,0 0 0,0 0 0,0-1 0,0 1 0,-1-1 0,1 0 0,-1 0 0,0-1 0,1 1 0,-8 0 0,-15 3 0,1-2 0,-1-1 0,1 0 0,-46-5 0,22 1 0,47 2 0,-1 0 0,0 0 0,1-1 0,-1 1 0,0-1 0,1 0 0,-1 0 0,0 0 0,1-1 0,-1 1 0,1-1 0,0 0 0,0 0 0,0 0 0,0 0 0,0 0 0,-4-5 0,0-1 0,0-1 0,1-1 0,0 1 0,-8-18 0,14 25 0,-8-13 0,1-1 0,1 0 0,1-1 0,0 1 0,1-1 0,1 0 0,0 0 0,2 0 0,0-1 0,1-20 0,0 27 0,1-1 0,0 1 0,1 0 0,0 0 0,1 0 0,0 0 0,1 1 0,0-1 0,0 1 0,12-18 0,-9 13 0,1 0 0,1 1 0,0 0 0,1 1 0,0 0 0,1 1 0,1 0 0,0 0 0,1 1 0,0 1 0,0 0 0,27-14 0,-4 3 0,-26 15 0,1 0 0,-1 0 0,1 1 0,1 0 0,15-4 0,0 2 0,-12 3 0,0 0 0,0 1 0,0 0 0,0 2 0,18-1 0,-28 3 0,-1-1 0,1 1 0,0 0 0,-1 0 0,1 0 0,-1 1 0,1-1 0,-1 1 0,0 0 0,0 1 0,0-1 0,0 1 0,0 0 0,0 0 0,-1 0 0,1 0 0,-1 0 0,0 1 0,0 0 0,0-1 0,2 6 0,3 4 0,-2 1 0,1 0 0,-2 0 0,0 0 0,0 0 0,-1 1 0,-1 0 0,2 26 0,-2 10 0,-6 65 0,0-23 0,3-86 0,-1 0 0,1 0 0,-1 0 0,-1 0 0,0 0 0,0-1 0,0 1 0,-1-1 0,1 1 0,-2-1 0,-5 9 0,-4 3 0,0-1 0,-22 20 0,25-26 0,4-6 0,0-1 0,0 0 0,0 0 0,0 0 0,0-1 0,-1 0 0,0 0 0,1 0 0,-15 2 0,-20 10 0,41-15-38,-1 0 0,1 0 0,-1 0 1,1 0-1,-1 1 0,1-1 0,0 0 0,-1 0 0,1 0 0,-1 1 0,1-1 0,0 0 0,-1 0 0,1 1 0,0-1 0,-1 0 1,1 1-1,0-1 0,-1 0 0,1 1 0,0-1 0,0 1 0,-1-1 0,1 0 0,0 1 0,0-1 0,0 1 0,0-1 0,0 1 1,0-1-1,-1 0 0,1 1 0,0-1 0,0 1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0:1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24575,'0'-2'0,"0"1"0,1 0 0,-1 0 0,1 0 0,0 0 0,-1 0 0,1 0 0,0 0 0,-1 0 0,1 0 0,0 1 0,0-1 0,0 0 0,0 0 0,0 1 0,0-1 0,0 0 0,0 1 0,0-1 0,0 1 0,0-1 0,0 1 0,0 0 0,0-1 0,1 1 0,-1 0 0,2 0 0,38-5 0,-37 5 0,430-3 0,-223 5 0,628-2 0,-811 2 0,55 9 0,-54-5 0,53 2 0,608-9 0,-672 0 0,1-1 0,33-8 0,-33 5 0,1 2 0,24-2 0,50 5 0,-57 1 0,0-1 0,-1-2 0,67-11 0,-61 6 0,0 2 0,1 2 0,0 2 0,47 5 0,10-2 0,640-2 0,-711 2 0,53 9 0,-52-6 0,50 2 0,-4-7 0,-25-1 0,0 2 0,92 14 0,-60-5 0,-64-9 0,1 1 0,-1 0 0,-1 2 0,1 0 0,23 9 0,-25-7 0,1-1 0,-1-1 0,1-1 0,0 0 0,0-1 0,36-1 0,-28-1 0,0 1 0,35 7 0,7 1 0,1-2 0,0-3 0,89-7 0,-29 0 0,463 3 0,-573-1 0,0-1 0,32-7 0,32-4 0,9 14 0,-56 0 0,0-1 0,-1-2 0,1-1 0,36-8 0,-32 4 0,1 2 0,0 2 0,1 1 0,54 6 0,4-1 0,1157-3 0,-1238-1 0,0-1 0,32-8 0,32-2 0,356 11 82,-212 3-1529,-206-2-5379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0:1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0 24575,'0'520'0,"-2"-503"0,0 1 0,-1 0 0,0-1 0,-2 1 0,-8 21 0,-8 31 0,7-21 0,-2-2 0,-2 0 0,-39 70 0,28-46 0,23-54 0,-1 0 0,0 0 0,-1-1 0,-1 0 0,-13 18 0,2-6 0,-27 49 0,31-47 0,-35 47 0,32-53 0,1 0 0,-1-1 0,0 0 0,-2-2 0,-1 0 0,-27 19 0,-3-3 0,2 2 0,-53 53 0,102-90-80,-1 0 0,0 0-1,0 0 1,0 0 0,0-1-1,0 1 1,-1-1 0,1 0-1,0 1 1,-1-1 0,1 0 0,-1-1-1,1 1 1,-1 0 0,1-1-1,-5 1 1,-4-2-6746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0:1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5 0,0 4 0,0 4 0,0 1 0,0 1 0,0 1 0,0 0 0,4-5 0,2-1 0,-1-1 0,0-6 0,-2-11 0,-1-9 0,-1-9 0,-1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0:1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24575,'4'1'0,"-1"1"0,1-1 0,-1 1 0,0-1 0,1 1 0,-1 0 0,0 1 0,0-1 0,0 0 0,0 1 0,-1 0 0,1-1 0,3 6 0,14 12 0,-7-12 0,0-1 0,1 0 0,25 9 0,-28-12 0,-1 0 0,1 0 0,-1 1 0,0 1 0,0 0 0,0 0 0,-1 1 0,11 9 0,-1 0 0,-15-13 0,-1-1 0,0 0 0,0 1 0,0 0 0,0-1 0,0 1 0,0 1 0,-1-1 0,0 0 0,4 6 0,-6-8 0,0 0 0,-1 0 0,1 0 0,0-1 0,0 1 0,0 0 0,-1 0 0,1 0 0,0 0 0,-1-1 0,1 1 0,-1 0 0,1 0 0,-1-1 0,1 1 0,-1 0 0,0-1 0,1 1 0,-1-1 0,0 1 0,1-1 0,-1 1 0,0-1 0,0 1 0,0-1 0,1 0 0,-1 1 0,0-1 0,0 0 0,0 0 0,0 1 0,0-1 0,1 0 0,-1 0 0,0 0 0,0 0 0,0 0 0,-1-1 0,-42 4 0,40-3 0,-35 2 65,-43 7 0,-26 3-1560,87-12-5331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4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24575,'0'3'0,"-1"-1"0,1 0 0,-1 0 0,0 0 0,1 0 0,-1 1 0,0-1 0,0-1 0,-1 1 0,1 0 0,0 0 0,-1 0 0,1 0 0,-1-1 0,1 1 0,-1-1 0,0 1 0,0-1 0,-2 2 0,-44 23 0,31-18 0,15-7 0,-23 16 0,25-11 0,17-2 0,173-4 105,-80-2-1575,-89 2-5356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24575,'0'4'0,"0"6"0,0 5 0,0 4 0,0 4 0,0 1 0,0 1 0,-4-3 0,-2-2 0,1 0 0,1 1 0,1 1 0,1 1 0,-3-3 0,-1-1 0,0 0 0,2 1 0,1-2-8191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5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399 764 24575,'0'1'0,"-1"1"0,1-1 0,0 0 0,-1 0 0,0 0 0,1 0 0,-1 0 0,0 0 0,1 0 0,-1 0 0,0-1 0,0 1 0,0 0 0,0 0 0,0-1 0,0 1 0,0 0 0,0-1 0,0 1 0,0-1 0,0 1 0,0-1 0,0 0 0,-1 0 0,1 1 0,0-1 0,-2 0 0,-38 5 0,37-5 0,-18 1 0,0 0 0,1-1 0,-1-2 0,1 0 0,-1-1 0,-22-7 0,37 8 0,0 0 0,-1-1 0,1 0 0,1 0 0,-1-1 0,0 1 0,1-1 0,0-1 0,0 1 0,0-1 0,0 0 0,1-1 0,0 1 0,0-1 0,1 0 0,-1 0 0,1-1 0,0 1 0,1-1 0,-6-14 0,2-3 0,0 0 0,1-1 0,-4-48 0,10 62 0,0 1 0,0-1 0,1 0 0,0 0 0,1 0 0,0 1 0,1-1 0,0 1 0,0 0 0,1 0 0,9-16 0,10-15 0,28-66 0,-46 95 0,2 0 0,-1 1 0,1 0 0,1 0 0,0 1 0,0 0 0,1 1 0,1-1 0,-1 2 0,1-1 0,1 2 0,-1-1 0,19-8 0,3 0 0,1 1 0,0 2 0,58-15 0,-75 25 0,0 0 0,0 2 0,0 0 0,0 0 0,0 2 0,0 0 0,0 0 0,-1 2 0,1 0 0,-1 1 0,1 0 0,-1 2 0,27 12 0,-33-13 0,0 1 0,-1 0 0,1 0 0,-2 0 0,1 1 0,-1 1 0,0-1 0,0 1 0,-1 0 0,0 0 0,0 1 0,-1 0 0,6 14 0,-6 0 0,-1-1 0,-1 1 0,-1-1 0,0 1 0,-2 0 0,-4 33 0,0 16 0,5-63 0,-2 0 0,1 0 0,-2 0 0,1 0 0,-1 0 0,0 0 0,-1 0 0,0-1 0,0 1 0,-1-1 0,0 0 0,-1 0 0,0 0 0,0 0 0,0-1 0,-1 0 0,0 0 0,-1-1 0,-13 11 0,-4 6 0,-1-2 0,-1-1 0,-1-1 0,0-1 0,-2-1 0,0-2 0,-50 20 0,76-35-136,0 2-1,0-1 1,0 0-1,0 1 1,1-1-1,-1 1 1,0 0-1,1 0 0,-4 3 1,-3 6-6690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3:2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304 375 24575,'0'0'0,"1"0"0,0 0 0,0 1 0,-1-1 0,1 0 0,0 0 0,0 0 0,-1 1 0,1-1 0,0 0 0,-1 1 0,1-1 0,0 0 0,-1 1 0,1-1 0,-1 1 0,1-1 0,-1 1 0,1-1 0,-1 1 0,1 0 0,-1-1 0,1 1 0,-1-1 0,0 1 0,1 0 0,-1 0 0,0-1 0,0 1 0,0 0 0,1-1 0,-1 1 0,0 0 0,0 0 0,0-1 0,0 1 0,0 0 0,0 0 0,0-1 0,0 1 0,-1 0 0,1 0 0,0-1 0,0 1 0,-1 0 0,1-1 0,0 1 0,-1 1 0,0 1 0,0-1 0,-1 1 0,1 0 0,0-1 0,-1 1 0,1 0 0,-1-1 0,0 0 0,0 1 0,0-1 0,-4 3 0,-12 3 0,0-1 0,0-1 0,-1 0 0,0-2 0,0 0 0,0-1 0,0-1 0,0-1 0,-1-1 0,-29-2 0,46 1 0,0 1 0,0-1 0,1 0 0,-1 0 0,1 0 0,-1 0 0,1 0 0,-1 0 0,1-1 0,0 1 0,0-1 0,-1 0 0,1 0 0,0 1 0,1-1 0,-1-1 0,0 1 0,0 0 0,1 0 0,0 0 0,-1-1 0,1 1 0,0-1 0,0 1 0,0-1 0,0 0 0,1 1 0,-1-1 0,1 0 0,-1-4 0,0-11 0,0 0 0,1 0 0,3-31 0,0 15 0,-2 9 0,-2 4 0,2 0 0,1 0 0,8-36 0,-8 50 0,0 1 0,0 0 0,1 0 0,0 0 0,0 0 0,0 0 0,1 1 0,-1-1 0,2 1 0,-1 0 0,0 0 0,1 0 0,0 1 0,0 0 0,0 0 0,8-5 0,-3 4 0,0 0 0,0 0 0,0 1 0,1 1 0,0-1 0,-1 2 0,1-1 0,0 1 0,22 0 0,-29 2 0,1 0 0,0 0 0,0 1 0,0-1 0,0 1 0,0 0 0,-1 0 0,1 1 0,0 0 0,-1 0 0,1 0 0,-1 0 0,0 0 0,0 1 0,0 0 0,0 0 0,0 0 0,-1 0 0,1 1 0,-1-1 0,0 1 0,0 0 0,0 0 0,3 6 0,5 13 24,-2 0 0,0 0 0,-1 2 0,8 43 0,-14-53-189,0 0 0,-1 1 0,0-1 0,-1 1 0,-1-1 0,0 1 0,-1-1 0,-8 29 0,4-27-6661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1:5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24575,'0'11'0,"-1"0"0,0-1 0,0 1 0,-1 0 0,-1 0 0,0-1 0,0 1 0,-1-1 0,0 0 0,-7 11 0,0-4 0,0 0 0,-2-1 0,0-1 0,-24 23 0,36-37 0,0-1 0,0 1 0,0 0 0,0 0 0,0 0 0,0 0 0,1 0 0,-1 0 0,0 0 0,0 0 0,1 1 0,-1-1 0,1 0 0,-1 0 0,1 0 0,-1 1 0,1-1 0,0 0 0,0 1 0,0-1 0,-1 0 0,1 1 0,0-1 0,1 0 0,-1 0 0,0 2 0,1-1 0,0-1 0,0 1 0,1-1 0,-1 1 0,0-1 0,1 1 0,-1-1 0,0 0 0,1 0 0,0 0 0,-1 0 0,1 0 0,0 0 0,-1 0 0,4 1 0,6 1 0,0 0 0,1 0 0,-1-1 0,22 1 0,-29-3 0,0 0 0,0 0 0,0 0 0,0 1 0,0-1 0,0 1 0,0 0 0,0 0 0,0 0 0,0 1 0,0 0 0,0-1 0,-1 1 0,1 0 0,-1 1 0,0-1 0,1 1 0,-1-1 0,0 1 0,0 0 0,-1 0 0,1 1 0,-1-1 0,1 0 0,-1 1 0,0-1 0,0 1 0,-1 0 0,1 0 0,-1 0 0,0 0 0,0-1 0,0 2 0,0-1 0,-1 0 0,1 7 0,-1-2 0,1 0 0,-1 0 0,-1 0 0,0 0 0,0 0 0,-1 0 0,0-1 0,0 1 0,-1 0 0,0-1 0,-7 14 0,7-18 0,0 0 0,0 0 0,0 1 0,-1-2 0,1 1 0,-1 0 0,0-1 0,0 0 0,0 0 0,0 0 0,-1 0 0,1-1 0,-1 1 0,0-1 0,0 0 0,1-1 0,-1 1 0,0-1 0,0 0 0,-1 0 0,-6 0 0,0-1 15,1 1 0,0-2 0,0 1 0,0-2 0,-1 1 0,1-1 0,-15-6 0,23 7-59,0 0 1,1 0-1,-1 0 0,0-1 1,1 1-1,0-1 0,-1 0 1,1 1-1,0-1 0,0 0 1,0 0-1,0-1 0,0 1 1,0 0-1,0-1 0,1 1 0,0-1 1,-1 1-1,1-1 0,0 0 1,0 1-1,0-1 0,1 0 1,-1 0-1,1 0 0,-1 0 1,1 1-1,0-1 0,0 0 1,0 0-1,0 0 0,1 0 1,1-5-1,2-8-6782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2:0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0 0,4 0 0,3 0 0,3 0 0,0 0 0,1 0 0,0 0 0,-5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2:0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473 843 24575,'-52'19'0,"27"-15"0,0-1 0,1-1 0,-1-1 0,-50-5 0,60 2 0,-1-1 0,1 0 0,0-1 0,0-1 0,0 0 0,1-1 0,0-1 0,0 0 0,-14-10 0,21 12 0,1-1 0,0 0 0,1 0 0,-1 0 0,1 0 0,0-1 0,1 0 0,0 0 0,0 0 0,0-1 0,1 1 0,0-1 0,-4-14 0,3 1 0,0 0 0,1 1 0,1-2 0,0-24 0,2-6 0,-1 19 0,1 0 0,2 0 0,6-34 0,-6 57 0,0 1 0,1-1 0,0 1 0,1 0 0,0 0 0,0 0 0,1 1 0,0-1 0,0 1 0,1 0 0,0 1 0,0-1 0,1 1 0,14-11 0,36-31 0,-44 36 0,1 0 0,1 1 0,0 1 0,1 0 0,0 1 0,19-8 0,22-9 0,-42 20 0,-1-1 0,1 2 0,0 0 0,1 1 0,-1 0 0,1 1 0,0 1 0,28-2 0,-36 4 0,1 1 0,-1 0 0,0 0 0,1 0 0,-1 1 0,0 1 0,0-1 0,1 1 0,-1 1 0,0 0 0,-1 0 0,1 0 0,0 1 0,-1 0 0,11 8 0,-4-1 0,-1 1 0,0 1 0,-1 0 0,-1 1 0,0 0 0,0 1 0,-2 0 0,0 0 0,0 1 0,-2 1 0,0-1 0,7 25 0,-9-25 0,-1 0 0,-1 1 0,0-1 0,-2 1 0,1 0 0,-2 0 0,0 0 0,-1 0 0,-1-1 0,-1 1 0,0-1 0,-1 1 0,-8 20 0,6-18 0,-2-1 0,0 0 0,-1 0 0,-1-1 0,0 0 0,-2-1 0,0 0 0,0-1 0,-2 0 0,1-1 0,-19 14 0,-32 23-81,42-33 146,0 0-1,-29 16 1,42-29-213,0 0 0,0-1 0,-1 0 1,0 0-1,1-1 0,-1-1 0,-1 0 1,1 0-1,-18 0 0,7-2-6678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2:0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24575,'-1'0'0,"-1"1"0,1-1 0,-1 0 0,1 1 0,0 0 0,-1-1 0,1 1 0,0 0 0,0 0 0,0-1 0,-1 1 0,1 0 0,0 0 0,0 0 0,0 1 0,0-1 0,1 0 0,-1 0 0,-1 2 0,-16 32 0,12-21 0,0-3 0,1 1 0,1 0 0,0 0 0,1 0 0,0 1 0,0-1 0,0 24 0,5 96 0,0-55 0,-2-67 0,0 1 0,0-1 0,0 1 0,1 0 0,1 0 0,0-1 0,3 12 0,-4-19 0,1 0 0,-1 0 0,1 0 0,0 0 0,0 0 0,0 0 0,0-1 0,0 1 0,0-1 0,1 0 0,-1 1 0,1-1 0,0 0 0,0-1 0,0 1 0,0 0 0,0-1 0,0 0 0,0 1 0,0-1 0,1 0 0,-1-1 0,7 2 0,-5-1 0,1 0 0,-1-1 0,1 1 0,-1-1 0,1 0 0,0-1 0,-1 1 0,1-1 0,-1 0 0,1-1 0,-1 1 0,0-1 0,0 0 0,0 0 0,0-1 0,0 1 0,0-1 0,0 0 0,-1-1 0,0 1 0,1-1 0,3-4 0,-5 3 0,1 0 0,-1 0 0,0 0 0,0-1 0,-1 1 0,0-1 0,0 1 0,0-1 0,0 0 0,-1 0 0,0 0 0,-1 0 0,1 0 0,-1 0 0,0 0 0,0 0 0,-1 0 0,0 0 0,0 0 0,-3-8 0,3 10 0,-1 0 0,0 0 0,1 0 0,-2 1 0,1-1 0,0 1 0,-1-1 0,1 1 0,-1 0 0,0 0 0,0 0 0,0 0 0,-1 1 0,1-1 0,-1 1 0,1 0 0,-1 0 0,0 0 0,0 0 0,-6-1 0,-5-2 0,0 2 0,0 0 0,-1 0 0,-18 0 0,30 3-38,6 0 105,9 0-541,-7 0-446,11 0-5906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12:0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572 819 24575,'-51'19'0,"-9"-6"0,36-7 0,0-1 0,-43 3 0,58-8 0,-1-1 0,1 1 0,0-1 0,0-1 0,0 0 0,0 0 0,0-1 0,1 0 0,-1 0 0,1-1 0,-10-5 0,7 1 0,0-1 0,0 0 0,1 0 0,0-1 0,1-1 0,-10-13 0,-21-22 0,30 32 0,0 0 0,1-1 0,1 1 0,0-2 0,1 1 0,1-1 0,0 0 0,-4-23 0,-6-9 0,10 23 0,2 0 0,0 0 0,1 0 0,2 0 0,0 0 0,2 0 0,4-31 0,-3 46 0,0 0 0,1 0 0,0 0 0,1 0 0,0 0 0,0 1 0,1-1 0,0 1 0,1 1 0,0-1 0,0 1 0,1 0 0,0 0 0,0 0 0,1 1 0,10-7 0,8-5 0,1 1 0,1 1 0,57-26 0,-74 38 0,1 2 0,-1-1 0,1 1 0,0 1 0,0 0 0,19 0 0,78 5 0,-39 0 0,-62-4 0,0 1 0,0 1 0,-1-1 0,1 1 0,0 0 0,-1 1 0,1 0 0,-1 0 0,0 1 0,1-1 0,-1 2 0,0-1 0,-1 1 0,1 0 0,-1 0 0,1 1 0,-1 0 0,-1 0 0,10 10 0,-3-3 0,-1-1 0,0 1 0,-1 1 0,0 0 0,-1 1 0,-1 0 0,0 0 0,-1 1 0,0 0 0,-1 0 0,-1 0 0,0 1 0,-1 0 0,-1 0 0,0 0 0,-1 0 0,-1 24 0,-1-3 0,-9 64 0,7-86 0,-2 1 0,0-1 0,-1-1 0,0 1 0,-1-1 0,-16 26 0,17-30 0,0-1 0,-1 0 0,0 0 0,-1 0 0,0-1 0,0 0 0,-1-1 0,0 1 0,0-2 0,0 1 0,-1-1 0,0 0 0,-1-1 0,1 0 0,-1 0 0,-14 4 0,-63 26-1365,73-28-5461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24575,'15'0'0,"0"0"0,1 2 0,-1 0 0,0 0 0,0 2 0,17 5 0,-29-8 0,0 0 0,0 0 0,-1 0 0,1 0 0,0 1 0,0-1 0,-1 1 0,1 0 0,-1 0 0,0 0 0,1 0 0,-1 0 0,0 0 0,0 0 0,0 1 0,0-1 0,-1 1 0,1 0 0,-1-1 0,0 1 0,1 0 0,-1 0 0,0 0 0,-1 0 0,1 0 0,0 0 0,-1 0 0,0 0 0,0 0 0,0 0 0,0 0 0,0 0 0,0 0 0,-1 0 0,0 0 0,1 0 0,-1 0 0,-2 4 0,2-5 0,-1 1 0,0-1 0,0 1 0,0-1 0,0 0 0,0 0 0,0 1 0,0-2 0,-1 1 0,1 0 0,-1 0 0,1-1 0,-1 1 0,0-1 0,0 0 0,1 0 0,-1 0 0,0 0 0,0-1 0,0 1 0,0-1 0,0 1 0,-4-1 0,-12 1 0,0-1 0,-27-3 0,34 2 0,18 3 0,0 0 0,0 0 0,-1 0 0,1 0 0,0 1 0,-1 0 0,0 1 0,0-1 0,0 1 0,0 0 0,0 0 0,-1 0 0,1 1 0,4 6 0,-6-7 0,0 0 0,0 0 0,0 0 0,0 0 0,-1 0 0,0 1 0,0-1 0,0 1 0,0 0 0,-1-1 0,1 1 0,-1 0 0,0 0 0,-1 0 0,1 0 0,-1 0 0,0 0 0,-1 0 0,1 0 0,-1 0 0,-2 8 0,1-10 0,1 0 0,-1-1 0,-1 1 0,1-1 0,0 1 0,0-1 0,-1 0 0,0 0 0,1 0 0,-1 0 0,0-1 0,0 1 0,0-1 0,0 0 0,0 0 0,0 0 0,0 0 0,0 0 0,-1 0 0,1-1 0,0 0 0,0 0 0,-6 0 0,2 0 0,1 0 0,-1 0 0,1 0 0,0-1 0,-1 0 0,1 0 0,0-1 0,0 0 0,-1 0 0,2 0 0,-10-5 0,1-5-1365,2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3:54:0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300 595 24575,'-55'2'0,"39"0"0,0-1 0,0 0 0,0-2 0,-1 0 0,1 0 0,0-2 0,-28-7 0,38 6 0,1 1 0,1 0 0,-1-1 0,0 0 0,1 0 0,0-1 0,0 1 0,0-1 0,1 0 0,0 0 0,-1 0 0,2 0 0,-1 0 0,1-1 0,-4-10 0,1 1 0,1 0 0,0-1 0,1 0 0,-2-27 0,3 24 0,1 0 0,1 0 0,1 0 0,1 0 0,0 0 0,1 0 0,1 0 0,1 1 0,1 0 0,0 0 0,2 0 0,14-25 0,-17 34 0,0 0 0,1 0 0,0 1 0,0 0 0,1 0 0,0 0 0,1 1 0,0 0 0,0 1 0,0-1 0,1 2 0,0-1 0,0 1 0,0 1 0,1-1 0,-1 1 0,1 1 0,0 0 0,0 1 0,0 0 0,1 0 0,-1 1 0,16 0 0,-15 1 0,-1 0 0,1 0 0,-1 2 0,1-1 0,-1 1 0,0 1 0,0-1 0,0 2 0,12 5 0,-16-5 0,1 0 0,-1 0 0,0 1 0,0-1 0,-1 2 0,1-1 0,-1 0 0,-1 1 0,1 0 0,-1 0 0,0 1 0,0-1 0,4 12 0,0 2 0,-1 1 0,-1 1 0,-1-1 0,-1 1 0,-1 0 0,-1 0 0,0 0 0,-2 0 0,-1 0 0,-4 26 0,2-35 0,0 0 0,-1 0 0,-1 0 0,0-1 0,-1 1 0,0-1 0,-1-1 0,0 1 0,-1-1 0,-1 0 0,1-1 0,-20 18 0,23-22-170,-1-1-1,0 0 0,0 0 1,0-1-1,0 0 0,0 0 1,-10 4-1,0-2-6655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8AA2-6A06-486B-8AB8-D84DCCCD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89F89-548D-4A90-92D0-12C94BDF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3AABC-0257-453D-BF38-6FAF3351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B315A-4854-4053-847A-038E7E19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9C42E-D8DC-4E64-BFCB-0A297405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BF12-261D-4D59-BABE-54267AB4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59BA9-3705-453C-AD2B-D7A15D016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DA5C3-1D39-4B8C-BAF3-69183A89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0300-3108-4717-9A66-21B887C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EB537-C448-424D-BB8E-C44FAE2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5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529CD-7506-4766-AC2E-FC7393EA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F3443-7C57-4EB3-971D-21116086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CE9E7-F5E6-402F-8C95-6F9121BB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2E90-592A-48AF-A4E6-7E22B439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83CF6-B383-4EBF-9E3D-50767990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4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38C4-C5A2-45D5-991E-533D535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F071B-7891-40E3-8404-054C9B32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E6ACA-BFEA-40A1-B47C-B52652A5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C7C29-6130-45C9-9F6A-3C525DD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282B3-073F-4CE2-B3E2-8334103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4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10A46-AC53-411F-8585-59CA1D8A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3AD90-1BC4-477F-B266-69721BBE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C65-2AD2-45AB-946C-CCE32CF5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C6444-345E-4438-90CA-3E95A3ED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B78D0-D6F8-4984-BB91-39A7EF2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809AE-7F70-45AA-91F3-A45ED74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B740F-B498-4273-B1FC-86EAF3996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F981B-5F73-4AA1-B3C7-059E10D3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0684-FB8D-4795-8402-F73A4EFF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23A3A-7068-45B9-965D-84110E9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25959-92B0-4AD8-A972-18016421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6306-257D-43F8-8BD8-8B8721A8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5E049-72AA-4F72-8B6E-B4E2D72F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418D4-B01F-45EA-97F1-B01C6739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29816-3AEE-4A92-9C50-9370B2FD0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E006C1-8585-4E9A-BF49-41378BA5F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369A5F-7676-478E-B90B-D3D8886F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FB33C-8F78-4B40-A1CB-1F1C3F7A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4C6983-4141-4EBC-89A3-59B2CBF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DAC71-219C-4093-8036-4DE0EF4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86FAE-B7B9-4314-9299-7BBE11BE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2875E-00A1-4CA3-A605-5952B7A7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1DB48-4097-4A2E-BB35-426E8F4A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16115A-958C-4A43-9ADB-60F48FA6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4F15A-8AE8-485C-A47A-83A284C6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E80F1-863D-49BD-B8AD-D818E92D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D9B3-80DD-4A0B-9B56-1CD77B98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0BAC0-F41F-4604-BB4B-462EA330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771E4-4523-43A8-B83C-0EF295251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41AD0-D4CB-474A-8DF7-3F24AE4E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42802-703F-4FC0-9EF5-B7EF4A0E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1168B-9634-43D0-96E9-B5CB7D9E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91E9-5D40-4A3F-98A5-285532BE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053112-878C-4B7B-85AA-204ECB38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65B4-3458-41B0-AD9C-DBDDDFF4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37A3A-8E67-494E-B990-36A2BE9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03581-6329-4978-9E75-969A186D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CE66A-E9FD-4137-82F8-9BCC66DC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B17EB-532C-46C1-91B8-E2E551E7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18D3D-AD96-42C6-8135-742E28ED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968A-F218-4DB2-B4AD-B3EF8D7F3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1C3E-4556-4D52-8A67-7DB208F1396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7460E-9F36-489A-8E63-2E9AD6CAC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E411-25CD-4430-B580-A3C99C7F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32CD-F708-472A-B2D7-847B4C29E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odnd2/LinuxChatting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67.png"/><Relationship Id="rId21" Type="http://schemas.openxmlformats.org/officeDocument/2006/relationships/image" Target="../media/image58.png"/><Relationship Id="rId34" Type="http://schemas.openxmlformats.org/officeDocument/2006/relationships/customXml" Target="../ink/ink37.xml"/><Relationship Id="rId7" Type="http://schemas.openxmlformats.org/officeDocument/2006/relationships/image" Target="../media/image51.png"/><Relationship Id="rId12" Type="http://schemas.openxmlformats.org/officeDocument/2006/relationships/customXml" Target="../ink/ink26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39.xml"/><Relationship Id="rId2" Type="http://schemas.openxmlformats.org/officeDocument/2006/relationships/image" Target="../media/image47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66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61.png"/><Relationship Id="rId30" Type="http://schemas.openxmlformats.org/officeDocument/2006/relationships/customXml" Target="../ink/ink35.xml"/><Relationship Id="rId35" Type="http://schemas.openxmlformats.org/officeDocument/2006/relationships/image" Target="../media/image65.png"/><Relationship Id="rId8" Type="http://schemas.openxmlformats.org/officeDocument/2006/relationships/customXml" Target="../ink/ink24.xml"/><Relationship Id="rId3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21" Type="http://schemas.openxmlformats.org/officeDocument/2006/relationships/customXml" Target="../ink/ink47.xml"/><Relationship Id="rId42" Type="http://schemas.openxmlformats.org/officeDocument/2006/relationships/image" Target="../media/image98.png"/><Relationship Id="rId47" Type="http://schemas.openxmlformats.org/officeDocument/2006/relationships/customXml" Target="../ink/ink60.xml"/><Relationship Id="rId63" Type="http://schemas.openxmlformats.org/officeDocument/2006/relationships/customXml" Target="../ink/ink68.xml"/><Relationship Id="rId68" Type="http://schemas.openxmlformats.org/officeDocument/2006/relationships/image" Target="../media/image111.png"/><Relationship Id="rId2" Type="http://schemas.openxmlformats.org/officeDocument/2006/relationships/image" Target="../media/image76.png"/><Relationship Id="rId16" Type="http://schemas.openxmlformats.org/officeDocument/2006/relationships/image" Target="../media/image85.png"/><Relationship Id="rId29" Type="http://schemas.openxmlformats.org/officeDocument/2006/relationships/customXml" Target="../ink/ink51.xml"/><Relationship Id="rId11" Type="http://schemas.openxmlformats.org/officeDocument/2006/relationships/customXml" Target="../ink/ink42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55.xml"/><Relationship Id="rId40" Type="http://schemas.openxmlformats.org/officeDocument/2006/relationships/image" Target="../media/image97.png"/><Relationship Id="rId45" Type="http://schemas.openxmlformats.org/officeDocument/2006/relationships/customXml" Target="../ink/ink59.xml"/><Relationship Id="rId53" Type="http://schemas.openxmlformats.org/officeDocument/2006/relationships/customXml" Target="../ink/ink63.xml"/><Relationship Id="rId58" Type="http://schemas.openxmlformats.org/officeDocument/2006/relationships/image" Target="../media/image106.png"/><Relationship Id="rId66" Type="http://schemas.openxmlformats.org/officeDocument/2006/relationships/image" Target="../media/image110.png"/><Relationship Id="rId74" Type="http://schemas.openxmlformats.org/officeDocument/2006/relationships/image" Target="../media/image114.png"/><Relationship Id="rId5" Type="http://schemas.openxmlformats.org/officeDocument/2006/relationships/image" Target="../media/image79.png"/><Relationship Id="rId61" Type="http://schemas.openxmlformats.org/officeDocument/2006/relationships/customXml" Target="../ink/ink67.xml"/><Relationship Id="rId19" Type="http://schemas.openxmlformats.org/officeDocument/2006/relationships/customXml" Target="../ink/ink4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50.xml"/><Relationship Id="rId30" Type="http://schemas.openxmlformats.org/officeDocument/2006/relationships/image" Target="../media/image92.png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101.png"/><Relationship Id="rId56" Type="http://schemas.openxmlformats.org/officeDocument/2006/relationships/image" Target="../media/image105.png"/><Relationship Id="rId64" Type="http://schemas.openxmlformats.org/officeDocument/2006/relationships/image" Target="../media/image109.png"/><Relationship Id="rId69" Type="http://schemas.openxmlformats.org/officeDocument/2006/relationships/customXml" Target="../ink/ink71.xml"/><Relationship Id="rId8" Type="http://schemas.openxmlformats.org/officeDocument/2006/relationships/image" Target="../media/image81.png"/><Relationship Id="rId51" Type="http://schemas.openxmlformats.org/officeDocument/2006/relationships/customXml" Target="../ink/ink62.xml"/><Relationship Id="rId72" Type="http://schemas.openxmlformats.org/officeDocument/2006/relationships/image" Target="../media/image113.png"/><Relationship Id="rId3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96.png"/><Relationship Id="rId46" Type="http://schemas.openxmlformats.org/officeDocument/2006/relationships/image" Target="../media/image100.png"/><Relationship Id="rId59" Type="http://schemas.openxmlformats.org/officeDocument/2006/relationships/customXml" Target="../ink/ink66.xml"/><Relationship Id="rId67" Type="http://schemas.openxmlformats.org/officeDocument/2006/relationships/customXml" Target="../ink/ink70.xml"/><Relationship Id="rId20" Type="http://schemas.openxmlformats.org/officeDocument/2006/relationships/image" Target="../media/image87.png"/><Relationship Id="rId41" Type="http://schemas.openxmlformats.org/officeDocument/2006/relationships/customXml" Target="../ink/ink57.xml"/><Relationship Id="rId54" Type="http://schemas.openxmlformats.org/officeDocument/2006/relationships/image" Target="../media/image104.png"/><Relationship Id="rId62" Type="http://schemas.openxmlformats.org/officeDocument/2006/relationships/image" Target="../media/image108.png"/><Relationship Id="rId70" Type="http://schemas.openxmlformats.org/officeDocument/2006/relationships/image" Target="../media/image112.png"/><Relationship Id="rId7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49" Type="http://schemas.openxmlformats.org/officeDocument/2006/relationships/customXml" Target="../ink/ink61.xml"/><Relationship Id="rId57" Type="http://schemas.openxmlformats.org/officeDocument/2006/relationships/customXml" Target="../ink/ink65.xml"/><Relationship Id="rId10" Type="http://schemas.openxmlformats.org/officeDocument/2006/relationships/image" Target="../media/image82.png"/><Relationship Id="rId31" Type="http://schemas.openxmlformats.org/officeDocument/2006/relationships/customXml" Target="../ink/ink52.xml"/><Relationship Id="rId44" Type="http://schemas.openxmlformats.org/officeDocument/2006/relationships/image" Target="../media/image99.png"/><Relationship Id="rId52" Type="http://schemas.openxmlformats.org/officeDocument/2006/relationships/image" Target="../media/image103.png"/><Relationship Id="rId60" Type="http://schemas.openxmlformats.org/officeDocument/2006/relationships/image" Target="../media/image107.png"/><Relationship Id="rId65" Type="http://schemas.openxmlformats.org/officeDocument/2006/relationships/customXml" Target="../ink/ink69.xml"/><Relationship Id="rId73" Type="http://schemas.openxmlformats.org/officeDocument/2006/relationships/customXml" Target="../ink/ink73.xml"/><Relationship Id="rId4" Type="http://schemas.openxmlformats.org/officeDocument/2006/relationships/image" Target="../media/image78.png"/><Relationship Id="rId9" Type="http://schemas.openxmlformats.org/officeDocument/2006/relationships/customXml" Target="../ink/ink41.xml"/><Relationship Id="rId13" Type="http://schemas.openxmlformats.org/officeDocument/2006/relationships/customXml" Target="../ink/ink43.xml"/><Relationship Id="rId18" Type="http://schemas.openxmlformats.org/officeDocument/2006/relationships/image" Target="../media/image86.png"/><Relationship Id="rId39" Type="http://schemas.openxmlformats.org/officeDocument/2006/relationships/customXml" Target="../ink/ink56.xml"/><Relationship Id="rId34" Type="http://schemas.openxmlformats.org/officeDocument/2006/relationships/image" Target="../media/image94.png"/><Relationship Id="rId50" Type="http://schemas.openxmlformats.org/officeDocument/2006/relationships/image" Target="../media/image102.png"/><Relationship Id="rId55" Type="http://schemas.openxmlformats.org/officeDocument/2006/relationships/customXml" Target="../ink/ink64.xml"/><Relationship Id="rId76" Type="http://schemas.openxmlformats.org/officeDocument/2006/relationships/image" Target="../media/image115.png"/><Relationship Id="rId7" Type="http://schemas.openxmlformats.org/officeDocument/2006/relationships/customXml" Target="../ink/ink40.xml"/><Relationship Id="rId71" Type="http://schemas.openxmlformats.org/officeDocument/2006/relationships/customXml" Target="../ink/ink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ckdmask.tistory.com/38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ckdmask.tistory.com/389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5.xml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7.xml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35" Type="http://schemas.openxmlformats.org/officeDocument/2006/relationships/image" Target="../media/image22.png"/><Relationship Id="rId8" Type="http://schemas.openxmlformats.org/officeDocument/2006/relationships/customXml" Target="../ink/ink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customXml" Target="../ink/ink18.xml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20.xml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21.xml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customXml" Target="../ink/ink22.xm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9882-3C88-4357-A9E2-1957706EE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다자간 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9A34A-189D-4AEF-9E74-A983848FD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202033002 </a:t>
            </a:r>
            <a:r>
              <a:rPr lang="ko-KR" altLang="en-US"/>
              <a:t>강태웅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깃허브 링크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https://github.com/xodnd2/LinuxChatting.git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2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07D17-C1FE-47FD-A89C-394295528AF4}"/>
              </a:ext>
            </a:extLst>
          </p:cNvPr>
          <p:cNvSpPr txBox="1"/>
          <p:nvPr/>
        </p:nvSpPr>
        <p:spPr>
          <a:xfrm>
            <a:off x="466077" y="317098"/>
            <a:ext cx="38662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서버에서 유저 킥 기능 추가 </a:t>
            </a:r>
            <a:r>
              <a:rPr lang="en-US" altLang="ko-KR"/>
              <a:t>(kick)</a:t>
            </a:r>
            <a:r>
              <a:rPr lang="ko-KR" altLang="en-US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EEEB38-8694-4099-B2E4-1876CBB8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7" y="1542488"/>
            <a:ext cx="5916742" cy="3393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F8873-AC9E-4F72-AD33-1E4008F65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9" y="5040638"/>
            <a:ext cx="3679265" cy="1006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C14431-011D-47C8-AE1A-2345D580DF5F}"/>
              </a:ext>
            </a:extLst>
          </p:cNvPr>
          <p:cNvSpPr txBox="1"/>
          <p:nvPr/>
        </p:nvSpPr>
        <p:spPr>
          <a:xfrm>
            <a:off x="1398726" y="1068503"/>
            <a:ext cx="40528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console() </a:t>
            </a:r>
            <a:r>
              <a:rPr lang="ko-KR" altLang="en-US"/>
              <a:t>메소드 내부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C8547-D6BF-423E-B97A-E806F3CFD6C2}"/>
              </a:ext>
            </a:extLst>
          </p:cNvPr>
          <p:cNvSpPr txBox="1"/>
          <p:nvPr/>
        </p:nvSpPr>
        <p:spPr>
          <a:xfrm>
            <a:off x="5629143" y="338726"/>
            <a:ext cx="26892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kick [username] [reason]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3FC753F-FDDB-423D-94AE-B9F10858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16" y="3370457"/>
            <a:ext cx="3386771" cy="2328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5A6C515-F736-4497-845A-7B51F8762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316" y="1158735"/>
            <a:ext cx="3518143" cy="182243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1AFCA95-A8EA-4F88-B11C-607E53283B15}"/>
                  </a:ext>
                </a:extLst>
              </p14:cNvPr>
              <p14:cNvContentPartPr/>
              <p14:nvPr/>
            </p14:nvContentPartPr>
            <p14:xfrm>
              <a:off x="1393343" y="2982397"/>
              <a:ext cx="1278720" cy="18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1AFCA95-A8EA-4F88-B11C-607E53283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4703" y="2973757"/>
                <a:ext cx="1296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05C55A3-B461-4319-8AB3-7CDEC28550B2}"/>
                  </a:ext>
                </a:extLst>
              </p14:cNvPr>
              <p14:cNvContentPartPr/>
              <p14:nvPr/>
            </p14:nvContentPartPr>
            <p14:xfrm>
              <a:off x="2831543" y="2332597"/>
              <a:ext cx="3825720" cy="5968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05C55A3-B461-4319-8AB3-7CDEC28550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2543" y="2323957"/>
                <a:ext cx="38433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C5B348A-A08E-485B-BFDD-EBFDD74A14C6}"/>
                  </a:ext>
                </a:extLst>
              </p14:cNvPr>
              <p14:cNvContentPartPr/>
              <p14:nvPr/>
            </p14:nvContentPartPr>
            <p14:xfrm>
              <a:off x="6662303" y="2260237"/>
              <a:ext cx="111960" cy="13428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C5B348A-A08E-485B-BFDD-EBFDD74A14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3303" y="2251597"/>
                <a:ext cx="129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7AB9D67-80D0-44BF-9019-53C4952A9CF1}"/>
                  </a:ext>
                </a:extLst>
              </p14:cNvPr>
              <p14:cNvContentPartPr/>
              <p14:nvPr/>
            </p14:nvContentPartPr>
            <p14:xfrm>
              <a:off x="931823" y="5352637"/>
              <a:ext cx="1442880" cy="288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7AB9D67-80D0-44BF-9019-53C4952A9C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823" y="5343997"/>
                <a:ext cx="146052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770686-77B4-425D-AC2D-CA8C360F5BA0}"/>
              </a:ext>
            </a:extLst>
          </p:cNvPr>
          <p:cNvGrpSpPr/>
          <p:nvPr/>
        </p:nvGrpSpPr>
        <p:grpSpPr>
          <a:xfrm>
            <a:off x="2423303" y="4598437"/>
            <a:ext cx="4352760" cy="710280"/>
            <a:chOff x="2423303" y="4598437"/>
            <a:chExt cx="435276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C5F3CA8-5334-46ED-A7BF-2F5C44686147}"/>
                    </a:ext>
                  </a:extLst>
                </p14:cNvPr>
                <p14:cNvContentPartPr/>
                <p14:nvPr/>
              </p14:nvContentPartPr>
              <p14:xfrm>
                <a:off x="2423303" y="4650997"/>
                <a:ext cx="4224960" cy="657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C5F3CA8-5334-46ED-A7BF-2F5C446861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4303" y="4642357"/>
                  <a:ext cx="4242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88C333C-B314-4FC1-8F42-E0A82E5E3583}"/>
                    </a:ext>
                  </a:extLst>
                </p14:cNvPr>
                <p14:cNvContentPartPr/>
                <p14:nvPr/>
              </p14:nvContentPartPr>
              <p14:xfrm>
                <a:off x="6626303" y="4598437"/>
                <a:ext cx="149760" cy="145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88C333C-B314-4FC1-8F42-E0A82E5E35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7663" y="4589797"/>
                  <a:ext cx="167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0923F7CC-059F-444F-BB9C-388E829C1367}"/>
                  </a:ext>
                </a:extLst>
              </p14:cNvPr>
              <p14:cNvContentPartPr/>
              <p14:nvPr/>
            </p14:nvContentPartPr>
            <p14:xfrm>
              <a:off x="4382783" y="4269757"/>
              <a:ext cx="162720" cy="4672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0923F7CC-059F-444F-BB9C-388E829C13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4143" y="4261117"/>
                <a:ext cx="180360" cy="484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FFB8E2A-F3D6-4354-B836-B0C7994DB747}"/>
              </a:ext>
            </a:extLst>
          </p:cNvPr>
          <p:cNvSpPr txBox="1"/>
          <p:nvPr/>
        </p:nvSpPr>
        <p:spPr>
          <a:xfrm>
            <a:off x="4139214" y="3996212"/>
            <a:ext cx="214412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/>
              <a:t>각각의 클라이언트에 메시지 뿌림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0E05F6E-4EA7-4E10-938B-7F038297BD0D}"/>
                  </a:ext>
                </a:extLst>
              </p14:cNvPr>
              <p14:cNvContentPartPr/>
              <p14:nvPr/>
            </p14:nvContentPartPr>
            <p14:xfrm>
              <a:off x="4553783" y="4258237"/>
              <a:ext cx="227520" cy="2602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0E05F6E-4EA7-4E10-938B-7F038297BD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5143" y="4249237"/>
                <a:ext cx="24516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93BAF3-E5AF-4462-877A-EBA76078FF07}"/>
              </a:ext>
            </a:extLst>
          </p:cNvPr>
          <p:cNvGrpSpPr/>
          <p:nvPr/>
        </p:nvGrpSpPr>
        <p:grpSpPr>
          <a:xfrm>
            <a:off x="4552343" y="2200837"/>
            <a:ext cx="243720" cy="280440"/>
            <a:chOff x="4552343" y="2200837"/>
            <a:chExt cx="2437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3756BE-EDA7-44C7-AB30-EC3834A37B89}"/>
                    </a:ext>
                  </a:extLst>
                </p14:cNvPr>
                <p14:cNvContentPartPr/>
                <p14:nvPr/>
              </p14:nvContentPartPr>
              <p14:xfrm>
                <a:off x="4651343" y="2281117"/>
                <a:ext cx="33120" cy="1443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3756BE-EDA7-44C7-AB30-EC3834A37B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2703" y="2272477"/>
                  <a:ext cx="50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7693A6B-9DB8-4CFD-94CE-A1A40FD5DFDD}"/>
                    </a:ext>
                  </a:extLst>
                </p14:cNvPr>
                <p14:cNvContentPartPr/>
                <p14:nvPr/>
              </p14:nvContentPartPr>
              <p14:xfrm>
                <a:off x="4552343" y="2200837"/>
                <a:ext cx="243720" cy="2804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7693A6B-9DB8-4CFD-94CE-A1A40FD5DF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43703" y="2191837"/>
                  <a:ext cx="2613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F34EE6A-53C7-4BC2-9680-A8DE99A74E9E}"/>
              </a:ext>
            </a:extLst>
          </p:cNvPr>
          <p:cNvGrpSpPr/>
          <p:nvPr/>
        </p:nvGrpSpPr>
        <p:grpSpPr>
          <a:xfrm>
            <a:off x="4667543" y="4436077"/>
            <a:ext cx="190080" cy="217080"/>
            <a:chOff x="4667543" y="4436077"/>
            <a:chExt cx="19008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966A7E-9F3C-4DFC-8FE3-22FDE773B2A2}"/>
                    </a:ext>
                  </a:extLst>
                </p14:cNvPr>
                <p14:cNvContentPartPr/>
                <p14:nvPr/>
              </p14:nvContentPartPr>
              <p14:xfrm>
                <a:off x="4730903" y="4512397"/>
                <a:ext cx="78840" cy="89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966A7E-9F3C-4DFC-8FE3-22FDE773B2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2263" y="4503397"/>
                  <a:ext cx="96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44348A8-0FC0-43FF-B3CD-6F708F1359CF}"/>
                    </a:ext>
                  </a:extLst>
                </p14:cNvPr>
                <p14:cNvContentPartPr/>
                <p14:nvPr/>
              </p14:nvContentPartPr>
              <p14:xfrm>
                <a:off x="4667543" y="4436077"/>
                <a:ext cx="190080" cy="217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44348A8-0FC0-43FF-B3CD-6F708F135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8543" y="4427077"/>
                  <a:ext cx="2077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C14124-F5CD-4F0F-96A3-00D022E6719F}"/>
              </a:ext>
            </a:extLst>
          </p:cNvPr>
          <p:cNvGrpSpPr/>
          <p:nvPr/>
        </p:nvGrpSpPr>
        <p:grpSpPr>
          <a:xfrm>
            <a:off x="5147783" y="4898317"/>
            <a:ext cx="215280" cy="317160"/>
            <a:chOff x="5147783" y="4898317"/>
            <a:chExt cx="21528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A72A9D1-3CD4-4122-A21F-FDD7CECB418C}"/>
                    </a:ext>
                  </a:extLst>
                </p14:cNvPr>
                <p14:cNvContentPartPr/>
                <p14:nvPr/>
              </p14:nvContentPartPr>
              <p14:xfrm>
                <a:off x="5215823" y="4979677"/>
                <a:ext cx="85320" cy="1645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A72A9D1-3CD4-4122-A21F-FDD7CECB4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6823" y="4971037"/>
                  <a:ext cx="102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A129F25-A053-4FBD-9C03-FB7E3E535831}"/>
                    </a:ext>
                  </a:extLst>
                </p14:cNvPr>
                <p14:cNvContentPartPr/>
                <p14:nvPr/>
              </p14:nvContentPartPr>
              <p14:xfrm>
                <a:off x="5147783" y="4898317"/>
                <a:ext cx="215280" cy="317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A129F25-A053-4FBD-9C03-FB7E3E5358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9143" y="4889677"/>
                  <a:ext cx="2329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30250BD-AD40-4E6B-BE30-26C515EA8279}"/>
              </a:ext>
            </a:extLst>
          </p:cNvPr>
          <p:cNvGrpSpPr/>
          <p:nvPr/>
        </p:nvGrpSpPr>
        <p:grpSpPr>
          <a:xfrm>
            <a:off x="5255063" y="763357"/>
            <a:ext cx="328680" cy="202320"/>
            <a:chOff x="5255063" y="763357"/>
            <a:chExt cx="3286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34C3F53-CF4F-4E79-9ABD-8E2602A1B5C4}"/>
                    </a:ext>
                  </a:extLst>
                </p14:cNvPr>
                <p14:cNvContentPartPr/>
                <p14:nvPr/>
              </p14:nvContentPartPr>
              <p14:xfrm>
                <a:off x="5317343" y="763357"/>
                <a:ext cx="266400" cy="168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34C3F53-CF4F-4E79-9ABD-8E2602A1B5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8703" y="754357"/>
                  <a:ext cx="284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D247CB-9A8C-4F53-8110-CAFF78D35DA9}"/>
                    </a:ext>
                  </a:extLst>
                </p14:cNvPr>
                <p14:cNvContentPartPr/>
                <p14:nvPr/>
              </p14:nvContentPartPr>
              <p14:xfrm>
                <a:off x="5255063" y="913837"/>
                <a:ext cx="22320" cy="51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D247CB-9A8C-4F53-8110-CAFF78D35D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6423" y="905197"/>
                  <a:ext cx="39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20FD0EE-1700-4722-98E8-31788A2CA600}"/>
                    </a:ext>
                  </a:extLst>
                </p14:cNvPr>
                <p14:cNvContentPartPr/>
                <p14:nvPr/>
              </p14:nvContentPartPr>
              <p14:xfrm>
                <a:off x="5264063" y="882877"/>
                <a:ext cx="90000" cy="813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20FD0EE-1700-4722-98E8-31788A2CA6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55423" y="874237"/>
                  <a:ext cx="1076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9F75827-2E82-4DB0-8FE8-B549474FA53E}"/>
              </a:ext>
            </a:extLst>
          </p:cNvPr>
          <p:cNvSpPr txBox="1"/>
          <p:nvPr/>
        </p:nvSpPr>
        <p:spPr>
          <a:xfrm>
            <a:off x="3710866" y="1606826"/>
            <a:ext cx="238513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/>
              <a:t>kick</a:t>
            </a:r>
            <a:r>
              <a:rPr lang="ko-KR" altLang="en-US" sz="1600"/>
              <a:t> 하고 싶은 유저의 노드를 반환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F9C6B-C3FD-4834-B466-E92ACFA4CEB5}"/>
              </a:ext>
            </a:extLst>
          </p:cNvPr>
          <p:cNvSpPr txBox="1"/>
          <p:nvPr/>
        </p:nvSpPr>
        <p:spPr>
          <a:xfrm>
            <a:off x="4448413" y="5297398"/>
            <a:ext cx="217789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해당 유저의 노드를 연결리스트에서 삭제</a:t>
            </a:r>
          </a:p>
        </p:txBody>
      </p:sp>
    </p:spTree>
    <p:extLst>
      <p:ext uri="{BB962C8B-B14F-4D97-AF65-F5344CB8AC3E}">
        <p14:creationId xmlns:p14="http://schemas.microsoft.com/office/powerpoint/2010/main" val="157480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4254C-4925-4ADD-B44F-DC083CBF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55" y="1239758"/>
            <a:ext cx="2286319" cy="419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87DF9E-8A14-4A36-8025-B4A99769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2" y="4204645"/>
            <a:ext cx="2432902" cy="393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59A8B-AAFF-4C84-ACE6-00B1DA83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87" y="5619897"/>
            <a:ext cx="485843" cy="53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BFF63-8446-4023-8641-BD0AD19FF27A}"/>
              </a:ext>
            </a:extLst>
          </p:cNvPr>
          <p:cNvSpPr txBox="1"/>
          <p:nvPr/>
        </p:nvSpPr>
        <p:spPr>
          <a:xfrm>
            <a:off x="5671601" y="774816"/>
            <a:ext cx="652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52AE2-A7F5-4BF5-9E3E-29681A8B197A}"/>
              </a:ext>
            </a:extLst>
          </p:cNvPr>
          <p:cNvSpPr txBox="1"/>
          <p:nvPr/>
        </p:nvSpPr>
        <p:spPr>
          <a:xfrm>
            <a:off x="4588972" y="3626175"/>
            <a:ext cx="28174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kim</a:t>
            </a:r>
            <a:r>
              <a:rPr lang="ko-KR" altLang="en-US"/>
              <a:t>을 제외한</a:t>
            </a:r>
            <a:r>
              <a:rPr lang="en-US" altLang="ko-KR"/>
              <a:t> </a:t>
            </a:r>
            <a:r>
              <a:rPr lang="ko-KR" altLang="en-US"/>
              <a:t>클라이언트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B7A2-BF89-47C9-B165-22852B800E02}"/>
              </a:ext>
            </a:extLst>
          </p:cNvPr>
          <p:cNvSpPr txBox="1"/>
          <p:nvPr/>
        </p:nvSpPr>
        <p:spPr>
          <a:xfrm>
            <a:off x="4540854" y="2194991"/>
            <a:ext cx="28048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kick </a:t>
            </a:r>
            <a:r>
              <a:rPr lang="ko-KR" altLang="en-US"/>
              <a:t>당한 </a:t>
            </a:r>
            <a:r>
              <a:rPr lang="en-US" altLang="ko-KR"/>
              <a:t>kim </a:t>
            </a:r>
            <a:r>
              <a:rPr lang="ko-KR" altLang="en-US"/>
              <a:t>클라이언트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CB3B1-CD3C-4760-81C9-593C335B4B48}"/>
              </a:ext>
            </a:extLst>
          </p:cNvPr>
          <p:cNvSpPr txBox="1"/>
          <p:nvPr/>
        </p:nvSpPr>
        <p:spPr>
          <a:xfrm>
            <a:off x="3903852" y="4919470"/>
            <a:ext cx="418771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ls</a:t>
            </a:r>
            <a:r>
              <a:rPr lang="ko-KR" altLang="en-US"/>
              <a:t>를 통해 클라이언트 목록 확인 시</a:t>
            </a:r>
            <a:r>
              <a:rPr lang="en-US" altLang="ko-KR"/>
              <a:t>, kim</a:t>
            </a:r>
            <a:r>
              <a:rPr lang="ko-KR" altLang="en-US"/>
              <a:t>이 제거된 것을 확인할 수 있음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57DB44-6821-4F8F-BA37-AE612B92F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496" y="2879624"/>
            <a:ext cx="488700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44717-A893-4152-9C92-3ACF497C4966}"/>
              </a:ext>
            </a:extLst>
          </p:cNvPr>
          <p:cNvSpPr txBox="1"/>
          <p:nvPr/>
        </p:nvSpPr>
        <p:spPr>
          <a:xfrm>
            <a:off x="457199" y="418220"/>
            <a:ext cx="4168067" cy="369332"/>
          </a:xfrm>
          <a:prstGeom prst="rect">
            <a:avLst/>
          </a:prstGeom>
          <a:solidFill>
            <a:srgbClr val="9966FF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6. </a:t>
            </a:r>
            <a:r>
              <a:rPr lang="ko-KR" altLang="en-US"/>
              <a:t>모든 명령어 사용법 출력 추가 </a:t>
            </a:r>
            <a:r>
              <a:rPr lang="en-US" altLang="ko-KR"/>
              <a:t>(help)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AA99A-4AD7-47D1-92EE-CF3A25A5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91410"/>
            <a:ext cx="5552984" cy="1146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D9A364-AAE3-4625-A0D4-39B39667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4" y="4355133"/>
            <a:ext cx="6039693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475E5-A6A6-40D3-A31F-0483E05AA0D2}"/>
              </a:ext>
            </a:extLst>
          </p:cNvPr>
          <p:cNvSpPr txBox="1"/>
          <p:nvPr/>
        </p:nvSpPr>
        <p:spPr>
          <a:xfrm>
            <a:off x="457199" y="3856224"/>
            <a:ext cx="39684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 </a:t>
            </a:r>
            <a:r>
              <a:rPr lang="ko-KR" altLang="en-US"/>
              <a:t>의 </a:t>
            </a:r>
            <a:r>
              <a:rPr lang="en-US" altLang="ko-KR"/>
              <a:t>console() </a:t>
            </a:r>
            <a:r>
              <a:rPr lang="ko-KR" altLang="en-US"/>
              <a:t>메소드 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8552B-D872-480F-B087-257DF417FACC}"/>
              </a:ext>
            </a:extLst>
          </p:cNvPr>
          <p:cNvSpPr txBox="1"/>
          <p:nvPr/>
        </p:nvSpPr>
        <p:spPr>
          <a:xfrm>
            <a:off x="457199" y="1151367"/>
            <a:ext cx="40528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console() </a:t>
            </a:r>
            <a:r>
              <a:rPr lang="ko-KR" altLang="en-US"/>
              <a:t>메소드 내부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C5D09C-11F7-45D4-9A7B-D329C543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30" y="1991410"/>
            <a:ext cx="5326754" cy="9724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FBB77A-5401-4A28-B00D-948198555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766" y="4507556"/>
            <a:ext cx="4963218" cy="106694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EB921AC-32F2-426A-8B94-66F2317C988D}"/>
              </a:ext>
            </a:extLst>
          </p:cNvPr>
          <p:cNvSpPr/>
          <p:nvPr/>
        </p:nvSpPr>
        <p:spPr>
          <a:xfrm>
            <a:off x="6096000" y="2370338"/>
            <a:ext cx="544497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FCA95E1-CC39-4D94-8212-E81A627C1633}"/>
              </a:ext>
            </a:extLst>
          </p:cNvPr>
          <p:cNvSpPr/>
          <p:nvPr/>
        </p:nvSpPr>
        <p:spPr>
          <a:xfrm>
            <a:off x="6456258" y="4863476"/>
            <a:ext cx="544497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5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AEBC9-4F5E-44F5-940C-1FEABBC27CCA}"/>
              </a:ext>
            </a:extLst>
          </p:cNvPr>
          <p:cNvSpPr txBox="1"/>
          <p:nvPr/>
        </p:nvSpPr>
        <p:spPr>
          <a:xfrm>
            <a:off x="492710" y="457199"/>
            <a:ext cx="3289177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7. </a:t>
            </a:r>
            <a:r>
              <a:rPr lang="ko-KR" altLang="en-US"/>
              <a:t>동일 닉네임 사용 불가처리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77A37-30AA-4E74-A23F-1CE7FE53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6" y="4916586"/>
            <a:ext cx="4196376" cy="1497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EEAB2-15CC-4F39-A2D6-8F65835D1D6E}"/>
              </a:ext>
            </a:extLst>
          </p:cNvPr>
          <p:cNvSpPr txBox="1"/>
          <p:nvPr/>
        </p:nvSpPr>
        <p:spPr>
          <a:xfrm>
            <a:off x="403850" y="4324397"/>
            <a:ext cx="4581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handle_client() </a:t>
            </a:r>
            <a:r>
              <a:rPr lang="ko-KR" altLang="en-US"/>
              <a:t>메소드 내부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49888-6A84-4B90-A494-2DDE4D93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28" y="2937243"/>
            <a:ext cx="5064771" cy="1497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8D4F29-4F81-40F6-8148-6847979BEE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3" t="-3186"/>
          <a:stretch/>
        </p:blipFill>
        <p:spPr>
          <a:xfrm>
            <a:off x="6648513" y="4634379"/>
            <a:ext cx="3523199" cy="1928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91335F-A7D4-4F3C-9B98-7A099154D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10" y="1500913"/>
            <a:ext cx="4492629" cy="1928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634370-B17C-4285-AC6E-43CF40875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58" y="641865"/>
            <a:ext cx="5287113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9B3B03-1D05-4902-A48F-F7C514DD47DA}"/>
              </a:ext>
            </a:extLst>
          </p:cNvPr>
          <p:cNvSpPr txBox="1"/>
          <p:nvPr/>
        </p:nvSpPr>
        <p:spPr>
          <a:xfrm>
            <a:off x="492710" y="1049388"/>
            <a:ext cx="36858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 </a:t>
            </a:r>
            <a:r>
              <a:rPr lang="ko-KR" altLang="en-US"/>
              <a:t>의 </a:t>
            </a:r>
            <a:r>
              <a:rPr lang="en-US" altLang="ko-KR"/>
              <a:t>main() </a:t>
            </a:r>
            <a:r>
              <a:rPr lang="ko-KR" altLang="en-US"/>
              <a:t>메소드 내부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D1612E-0F85-4D42-8461-78980571A516}"/>
              </a:ext>
            </a:extLst>
          </p:cNvPr>
          <p:cNvGrpSpPr/>
          <p:nvPr/>
        </p:nvGrpSpPr>
        <p:grpSpPr>
          <a:xfrm>
            <a:off x="985103" y="1569030"/>
            <a:ext cx="4471560" cy="847800"/>
            <a:chOff x="985103" y="1569030"/>
            <a:chExt cx="447156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197B166-55B1-43BC-B5C9-F98C99E0E943}"/>
                    </a:ext>
                  </a:extLst>
                </p14:cNvPr>
                <p14:cNvContentPartPr/>
                <p14:nvPr/>
              </p14:nvContentPartPr>
              <p14:xfrm>
                <a:off x="985103" y="2396310"/>
                <a:ext cx="1401840" cy="20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197B166-55B1-43BC-B5C9-F98C99E0E9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103" y="2387670"/>
                  <a:ext cx="1419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77B0B51-FDE3-4543-B2C0-8876A0839496}"/>
                    </a:ext>
                  </a:extLst>
                </p14:cNvPr>
                <p14:cNvContentPartPr/>
                <p14:nvPr/>
              </p14:nvContentPartPr>
              <p14:xfrm>
                <a:off x="2485223" y="1569030"/>
                <a:ext cx="2971440" cy="775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77B0B51-FDE3-4543-B2C0-8876A08394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76583" y="1560030"/>
                  <a:ext cx="2989080" cy="79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F1DB4DE-D426-484E-906A-B89BBDD801EF}"/>
                  </a:ext>
                </a:extLst>
              </p14:cNvPr>
              <p14:cNvContentPartPr/>
              <p14:nvPr/>
            </p14:nvContentPartPr>
            <p14:xfrm>
              <a:off x="5441903" y="1482630"/>
              <a:ext cx="149040" cy="1310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F1DB4DE-D426-484E-906A-B89BBDD801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3263" y="1473630"/>
                <a:ext cx="166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2417C6F-DB65-4116-B7C7-4811F152CC67}"/>
                  </a:ext>
                </a:extLst>
              </p14:cNvPr>
              <p14:cNvContentPartPr/>
              <p14:nvPr/>
            </p14:nvContentPartPr>
            <p14:xfrm>
              <a:off x="976463" y="2503230"/>
              <a:ext cx="1980720" cy="19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2417C6F-DB65-4116-B7C7-4811F152CC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7463" y="2494230"/>
                <a:ext cx="1998360" cy="3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F82086-92BE-4693-839D-963889510C28}"/>
              </a:ext>
            </a:extLst>
          </p:cNvPr>
          <p:cNvCxnSpPr>
            <a:cxnSpLocks/>
          </p:cNvCxnSpPr>
          <p:nvPr/>
        </p:nvCxnSpPr>
        <p:spPr>
          <a:xfrm flipV="1">
            <a:off x="0" y="2396310"/>
            <a:ext cx="12192000" cy="1429966"/>
          </a:xfrm>
          <a:prstGeom prst="bentConnector3">
            <a:avLst>
              <a:gd name="adj1" fmla="val 4453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14CEC522-C805-4203-B1FA-3A5B7E64557F}"/>
                  </a:ext>
                </a:extLst>
              </p14:cNvPr>
              <p14:cNvContentPartPr/>
              <p14:nvPr/>
            </p14:nvContentPartPr>
            <p14:xfrm>
              <a:off x="2742983" y="5317357"/>
              <a:ext cx="1295280" cy="190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14CEC522-C805-4203-B1FA-3A5B7E6455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3983" y="5308717"/>
                <a:ext cx="1312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86CBE5E1-05EA-495F-BD17-315FDB03BE0A}"/>
                  </a:ext>
                </a:extLst>
              </p14:cNvPr>
              <p14:cNvContentPartPr/>
              <p14:nvPr/>
            </p14:nvContentPartPr>
            <p14:xfrm>
              <a:off x="6462503" y="1473277"/>
              <a:ext cx="3692160" cy="723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86CBE5E1-05EA-495F-BD17-315FDB03BE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53863" y="1464637"/>
                <a:ext cx="37098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65CDB0CA-F162-4605-9323-26E37B979577}"/>
              </a:ext>
            </a:extLst>
          </p:cNvPr>
          <p:cNvGrpSpPr/>
          <p:nvPr/>
        </p:nvGrpSpPr>
        <p:grpSpPr>
          <a:xfrm>
            <a:off x="5786423" y="1464637"/>
            <a:ext cx="3054600" cy="2167200"/>
            <a:chOff x="5786423" y="1464637"/>
            <a:chExt cx="3054600" cy="21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C8AA079-9706-4A8B-AB1C-D192282C3AC7}"/>
                    </a:ext>
                  </a:extLst>
                </p14:cNvPr>
                <p14:cNvContentPartPr/>
                <p14:nvPr/>
              </p14:nvContentPartPr>
              <p14:xfrm>
                <a:off x="5786423" y="1464637"/>
                <a:ext cx="605520" cy="1974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C8AA079-9706-4A8B-AB1C-D192282C3A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77783" y="1455637"/>
                  <a:ext cx="623160" cy="19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DE1FB5E-EDB2-4C0E-B918-9E7BF0A64604}"/>
                    </a:ext>
                  </a:extLst>
                </p14:cNvPr>
                <p14:cNvContentPartPr/>
                <p14:nvPr/>
              </p14:nvContentPartPr>
              <p14:xfrm>
                <a:off x="6400583" y="3406117"/>
                <a:ext cx="98640" cy="84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DE1FB5E-EDB2-4C0E-B918-9E7BF0A646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91943" y="3397117"/>
                  <a:ext cx="116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DE5D8DB-C85C-489D-8EB3-4BE7937F2763}"/>
                    </a:ext>
                  </a:extLst>
                </p14:cNvPr>
                <p14:cNvContentPartPr/>
                <p14:nvPr/>
              </p14:nvContentPartPr>
              <p14:xfrm>
                <a:off x="6578063" y="3583957"/>
                <a:ext cx="2262960" cy="47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DE5D8DB-C85C-489D-8EB3-4BE7937F27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69423" y="3574957"/>
                  <a:ext cx="228060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3F099319-E0E2-4948-8A35-B973920B55DB}"/>
                  </a:ext>
                </a:extLst>
              </p14:cNvPr>
              <p14:cNvContentPartPr/>
              <p14:nvPr/>
            </p14:nvContentPartPr>
            <p14:xfrm>
              <a:off x="212183" y="2614477"/>
              <a:ext cx="501840" cy="31028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3F099319-E0E2-4948-8A35-B973920B55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3543" y="2605477"/>
                <a:ext cx="519480" cy="31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1D489D18-0A0D-470A-9FFC-1D18F33DD604}"/>
                  </a:ext>
                </a:extLst>
              </p14:cNvPr>
              <p14:cNvContentPartPr/>
              <p14:nvPr/>
            </p14:nvContentPartPr>
            <p14:xfrm>
              <a:off x="691343" y="2513677"/>
              <a:ext cx="122760" cy="13608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1D489D18-0A0D-470A-9FFC-1D18F33DD6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2703" y="2504677"/>
                <a:ext cx="1404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ED45308B-3123-4255-8DD8-0ED33EC186F5}"/>
              </a:ext>
            </a:extLst>
          </p:cNvPr>
          <p:cNvGrpSpPr/>
          <p:nvPr/>
        </p:nvGrpSpPr>
        <p:grpSpPr>
          <a:xfrm>
            <a:off x="4260023" y="1569397"/>
            <a:ext cx="206640" cy="265680"/>
            <a:chOff x="4260023" y="1569397"/>
            <a:chExt cx="2066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62F0D24-EF65-4648-AFCE-595A422D4444}"/>
                    </a:ext>
                  </a:extLst>
                </p14:cNvPr>
                <p14:cNvContentPartPr/>
                <p14:nvPr/>
              </p14:nvContentPartPr>
              <p14:xfrm>
                <a:off x="4367663" y="1659757"/>
                <a:ext cx="360" cy="105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62F0D24-EF65-4648-AFCE-595A422D44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58663" y="1651117"/>
                  <a:ext cx="1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B2CA4E9-2684-40E5-A580-43D08A84C779}"/>
                    </a:ext>
                  </a:extLst>
                </p14:cNvPr>
                <p14:cNvContentPartPr/>
                <p14:nvPr/>
              </p14:nvContentPartPr>
              <p14:xfrm>
                <a:off x="4260023" y="1569397"/>
                <a:ext cx="206640" cy="2656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B2CA4E9-2684-40E5-A580-43D08A84C7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1383" y="1560757"/>
                  <a:ext cx="22428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56E8FE-2830-4512-ACEF-5C993AF1C357}"/>
              </a:ext>
            </a:extLst>
          </p:cNvPr>
          <p:cNvGrpSpPr/>
          <p:nvPr/>
        </p:nvGrpSpPr>
        <p:grpSpPr>
          <a:xfrm>
            <a:off x="4260743" y="4242037"/>
            <a:ext cx="1390320" cy="983160"/>
            <a:chOff x="4260743" y="4242037"/>
            <a:chExt cx="1390320" cy="9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E0DF1E9-C317-407E-86CC-7CE23572D494}"/>
                    </a:ext>
                  </a:extLst>
                </p14:cNvPr>
                <p14:cNvContentPartPr/>
                <p14:nvPr/>
              </p14:nvContentPartPr>
              <p14:xfrm>
                <a:off x="4260743" y="4455517"/>
                <a:ext cx="1313280" cy="693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E0DF1E9-C317-407E-86CC-7CE23572D4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2103" y="4446877"/>
                  <a:ext cx="13309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81CCCA4-8C2B-43E9-8FEE-EDFD85EDDA36}"/>
                    </a:ext>
                  </a:extLst>
                </p14:cNvPr>
                <p14:cNvContentPartPr/>
                <p14:nvPr/>
              </p14:nvContentPartPr>
              <p14:xfrm>
                <a:off x="5558543" y="4382797"/>
                <a:ext cx="92520" cy="936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81CCCA4-8C2B-43E9-8FEE-EDFD85EDDA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49543" y="4374157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1AA66D4-97B8-471F-B111-10514A36B0D2}"/>
                    </a:ext>
                  </a:extLst>
                </p14:cNvPr>
                <p14:cNvContentPartPr/>
                <p14:nvPr/>
              </p14:nvContentPartPr>
              <p14:xfrm>
                <a:off x="4357943" y="4553797"/>
                <a:ext cx="1270800" cy="6112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1AA66D4-97B8-471F-B111-10514A36B0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49303" y="4545157"/>
                  <a:ext cx="12884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219BEA2-0EF9-4E42-8DF7-6162410E7A99}"/>
                    </a:ext>
                  </a:extLst>
                </p14:cNvPr>
                <p14:cNvContentPartPr/>
                <p14:nvPr/>
              </p14:nvContentPartPr>
              <p14:xfrm>
                <a:off x="4278743" y="5104597"/>
                <a:ext cx="106200" cy="79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219BEA2-0EF9-4E42-8DF7-6162410E7A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69743" y="5095957"/>
                  <a:ext cx="123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B78AACD-EA42-4A26-A785-55938EF116FA}"/>
                    </a:ext>
                  </a:extLst>
                </p14:cNvPr>
                <p14:cNvContentPartPr/>
                <p14:nvPr/>
              </p14:nvContentPartPr>
              <p14:xfrm>
                <a:off x="4287383" y="5112157"/>
                <a:ext cx="81000" cy="113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B78AACD-EA42-4A26-A785-55938EF116F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78743" y="5103517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47C3E69-CFBF-49F3-A3CB-5711EA4FFC29}"/>
                    </a:ext>
                  </a:extLst>
                </p14:cNvPr>
                <p14:cNvContentPartPr/>
                <p14:nvPr/>
              </p14:nvContentPartPr>
              <p14:xfrm>
                <a:off x="4948343" y="4314037"/>
                <a:ext cx="59760" cy="637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47C3E69-CFBF-49F3-A3CB-5711EA4FFC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9343" y="4305037"/>
                  <a:ext cx="77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8C12638-57C5-4CDF-8207-CF252493D666}"/>
                    </a:ext>
                  </a:extLst>
                </p14:cNvPr>
                <p14:cNvContentPartPr/>
                <p14:nvPr/>
              </p14:nvContentPartPr>
              <p14:xfrm>
                <a:off x="4971383" y="4376317"/>
                <a:ext cx="87840" cy="3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8C12638-57C5-4CDF-8207-CF252493D6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62383" y="4367677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BF2702F-2485-4296-97C9-DB9F09D51E66}"/>
                    </a:ext>
                  </a:extLst>
                </p14:cNvPr>
                <p14:cNvContentPartPr/>
                <p14:nvPr/>
              </p14:nvContentPartPr>
              <p14:xfrm>
                <a:off x="4890743" y="4242037"/>
                <a:ext cx="223920" cy="1983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BF2702F-2485-4296-97C9-DB9F09D51E6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82103" y="4233037"/>
                  <a:ext cx="2415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D628BC0-EC9D-4DB2-8D0E-127079AD3E33}"/>
              </a:ext>
            </a:extLst>
          </p:cNvPr>
          <p:cNvGrpSpPr/>
          <p:nvPr/>
        </p:nvGrpSpPr>
        <p:grpSpPr>
          <a:xfrm>
            <a:off x="5600663" y="2112997"/>
            <a:ext cx="216000" cy="254520"/>
            <a:chOff x="5600663" y="2112997"/>
            <a:chExt cx="21600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FE2623D-2755-4EBD-8543-55DCB98C03D6}"/>
                    </a:ext>
                  </a:extLst>
                </p14:cNvPr>
                <p14:cNvContentPartPr/>
                <p14:nvPr/>
              </p14:nvContentPartPr>
              <p14:xfrm>
                <a:off x="5650703" y="2165917"/>
                <a:ext cx="111600" cy="1681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FE2623D-2755-4EBD-8543-55DCB98C03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41703" y="2156917"/>
                  <a:ext cx="129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8241485-30A1-4997-8F6D-FA6A2FDD532E}"/>
                    </a:ext>
                  </a:extLst>
                </p14:cNvPr>
                <p14:cNvContentPartPr/>
                <p14:nvPr/>
              </p14:nvContentPartPr>
              <p14:xfrm>
                <a:off x="5600663" y="2112997"/>
                <a:ext cx="216000" cy="2545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8241485-30A1-4997-8F6D-FA6A2FDD532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92023" y="2103997"/>
                  <a:ext cx="23364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B24EB9C-BF38-473D-8698-080477D18488}"/>
              </a:ext>
            </a:extLst>
          </p:cNvPr>
          <p:cNvGrpSpPr/>
          <p:nvPr/>
        </p:nvGrpSpPr>
        <p:grpSpPr>
          <a:xfrm>
            <a:off x="6799823" y="3921277"/>
            <a:ext cx="3284280" cy="721800"/>
            <a:chOff x="6799823" y="3921277"/>
            <a:chExt cx="328428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F7DDFA7-2AF3-42E9-87EC-4AF6729A9A31}"/>
                    </a:ext>
                  </a:extLst>
                </p14:cNvPr>
                <p14:cNvContentPartPr/>
                <p14:nvPr/>
              </p14:nvContentPartPr>
              <p14:xfrm>
                <a:off x="6799823" y="3921277"/>
                <a:ext cx="3284280" cy="489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F7DDFA7-2AF3-42E9-87EC-4AF6729A9A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91183" y="3912637"/>
                  <a:ext cx="3301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BB1CDFE-C200-48B4-A14D-447F5ECEE117}"/>
                    </a:ext>
                  </a:extLst>
                </p14:cNvPr>
                <p14:cNvContentPartPr/>
                <p14:nvPr/>
              </p14:nvContentPartPr>
              <p14:xfrm>
                <a:off x="9201383" y="3968077"/>
                <a:ext cx="288720" cy="6278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BB1CDFE-C200-48B4-A14D-447F5ECEE1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92743" y="3959077"/>
                  <a:ext cx="3063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3D89255-5A9F-4990-86AF-08E77A6C6380}"/>
                    </a:ext>
                  </a:extLst>
                </p14:cNvPr>
                <p14:cNvContentPartPr/>
                <p14:nvPr/>
              </p14:nvContentPartPr>
              <p14:xfrm>
                <a:off x="9090143" y="4553797"/>
                <a:ext cx="9720" cy="892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3D89255-5A9F-4990-86AF-08E77A6C63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81503" y="4545157"/>
                  <a:ext cx="27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AAB9B6E-DD75-43A7-B2B6-FA86798AB2F2}"/>
                    </a:ext>
                  </a:extLst>
                </p14:cNvPr>
                <p14:cNvContentPartPr/>
                <p14:nvPr/>
              </p14:nvContentPartPr>
              <p14:xfrm>
                <a:off x="9091223" y="4536157"/>
                <a:ext cx="116640" cy="896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AAB9B6E-DD75-43A7-B2B6-FA86798AB2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82583" y="4527157"/>
                  <a:ext cx="134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4984124-D8B4-4B5C-B8F3-D26B89C0E81B}"/>
                    </a:ext>
                  </a:extLst>
                </p14:cNvPr>
                <p14:cNvContentPartPr/>
                <p14:nvPr/>
              </p14:nvContentPartPr>
              <p14:xfrm>
                <a:off x="9545183" y="4198837"/>
                <a:ext cx="122040" cy="367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4984124-D8B4-4B5C-B8F3-D26B89C0E81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36183" y="4189837"/>
                  <a:ext cx="139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1F4686E-1C52-47A1-AA5A-91A839804BF0}"/>
                    </a:ext>
                  </a:extLst>
                </p14:cNvPr>
                <p14:cNvContentPartPr/>
                <p14:nvPr/>
              </p14:nvContentPartPr>
              <p14:xfrm>
                <a:off x="9614663" y="4163197"/>
                <a:ext cx="17640" cy="1242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1F4686E-1C52-47A1-AA5A-91A839804B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05663" y="4154557"/>
                  <a:ext cx="3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3126146-6254-4E09-927A-9EE9FE255950}"/>
                    </a:ext>
                  </a:extLst>
                </p14:cNvPr>
                <p14:cNvContentPartPr/>
                <p14:nvPr/>
              </p14:nvContentPartPr>
              <p14:xfrm>
                <a:off x="9453023" y="4047997"/>
                <a:ext cx="288360" cy="2851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3126146-6254-4E09-927A-9EE9FE255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4383" y="4038997"/>
                  <a:ext cx="30600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4E6E0A5-8565-4D5A-B4AD-EC968270B087}"/>
              </a:ext>
            </a:extLst>
          </p:cNvPr>
          <p:cNvGrpSpPr/>
          <p:nvPr/>
        </p:nvGrpSpPr>
        <p:grpSpPr>
          <a:xfrm>
            <a:off x="5138423" y="4960957"/>
            <a:ext cx="286200" cy="313920"/>
            <a:chOff x="5138423" y="4960957"/>
            <a:chExt cx="2862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3F3CF22-E41B-459B-BE1B-5144735E8834}"/>
                    </a:ext>
                  </a:extLst>
                </p14:cNvPr>
                <p14:cNvContentPartPr/>
                <p14:nvPr/>
              </p14:nvContentPartPr>
              <p14:xfrm>
                <a:off x="5209703" y="4997677"/>
                <a:ext cx="100080" cy="2066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3F3CF22-E41B-459B-BE1B-5144735E883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01063" y="4989037"/>
                  <a:ext cx="117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093ECC7-B91D-4322-9A1F-E01684EB3359}"/>
                    </a:ext>
                  </a:extLst>
                </p14:cNvPr>
                <p14:cNvContentPartPr/>
                <p14:nvPr/>
              </p14:nvContentPartPr>
              <p14:xfrm>
                <a:off x="5264063" y="5006677"/>
                <a:ext cx="69840" cy="3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093ECC7-B91D-4322-9A1F-E01684EB33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55423" y="4998037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D248005-9F80-4E61-ACD1-73B47EE0AF2B}"/>
                    </a:ext>
                  </a:extLst>
                </p14:cNvPr>
                <p14:cNvContentPartPr/>
                <p14:nvPr/>
              </p14:nvContentPartPr>
              <p14:xfrm>
                <a:off x="5138423" y="4960957"/>
                <a:ext cx="286200" cy="3139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D248005-9F80-4E61-ACD1-73B47EE0AF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29783" y="4952317"/>
                  <a:ext cx="3038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AF53975-D5E4-4A2A-9310-AD6EF1CB4FDA}"/>
              </a:ext>
            </a:extLst>
          </p:cNvPr>
          <p:cNvGrpSpPr/>
          <p:nvPr/>
        </p:nvGrpSpPr>
        <p:grpSpPr>
          <a:xfrm>
            <a:off x="335303" y="3903997"/>
            <a:ext cx="295920" cy="313560"/>
            <a:chOff x="335303" y="3903997"/>
            <a:chExt cx="29592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145B23A-CE93-40CB-A138-75B27814D56C}"/>
                    </a:ext>
                  </a:extLst>
                </p14:cNvPr>
                <p14:cNvContentPartPr/>
                <p14:nvPr/>
              </p14:nvContentPartPr>
              <p14:xfrm>
                <a:off x="450503" y="3950077"/>
                <a:ext cx="83880" cy="1965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145B23A-CE93-40CB-A138-75B27814D56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863" y="3941437"/>
                  <a:ext cx="101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DDDA7A7-B8FA-467A-A001-956E18D4629B}"/>
                    </a:ext>
                  </a:extLst>
                </p14:cNvPr>
                <p14:cNvContentPartPr/>
                <p14:nvPr/>
              </p14:nvContentPartPr>
              <p14:xfrm>
                <a:off x="335303" y="3903997"/>
                <a:ext cx="295920" cy="3135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DDDA7A7-B8FA-467A-A001-956E18D462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6303" y="3894997"/>
                  <a:ext cx="313560" cy="33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D15396-0789-44C7-9FE7-97B5FE02CF2C}"/>
              </a:ext>
            </a:extLst>
          </p:cNvPr>
          <p:cNvSpPr txBox="1"/>
          <p:nvPr/>
        </p:nvSpPr>
        <p:spPr>
          <a:xfrm>
            <a:off x="9830392" y="4235557"/>
            <a:ext cx="19216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동일한 이름이 존재하는지 체크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E83A25-865B-4521-9DF0-48D440F99B09}"/>
              </a:ext>
            </a:extLst>
          </p:cNvPr>
          <p:cNvSpPr txBox="1"/>
          <p:nvPr/>
        </p:nvSpPr>
        <p:spPr>
          <a:xfrm>
            <a:off x="4722580" y="5371734"/>
            <a:ext cx="19216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동일한 이름이 존재하면 </a:t>
            </a:r>
            <a:r>
              <a:rPr lang="en-US" altLang="ko-KR"/>
              <a:t>fail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0A6AB3-1615-4F33-B11F-CC0DE46FA302}"/>
              </a:ext>
            </a:extLst>
          </p:cNvPr>
          <p:cNvSpPr txBox="1"/>
          <p:nvPr/>
        </p:nvSpPr>
        <p:spPr>
          <a:xfrm>
            <a:off x="714023" y="3716979"/>
            <a:ext cx="30348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fail </a:t>
            </a:r>
            <a:r>
              <a:rPr lang="ko-KR" altLang="en-US"/>
              <a:t>시</a:t>
            </a:r>
            <a:r>
              <a:rPr lang="en-US" altLang="ko-KR"/>
              <a:t>, </a:t>
            </a:r>
            <a:r>
              <a:rPr lang="ko-KR" altLang="en-US"/>
              <a:t>다시 이름 입력 받음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FEBA1D-478B-47F4-937A-2DE935C32CC3}"/>
              </a:ext>
            </a:extLst>
          </p:cNvPr>
          <p:cNvSpPr txBox="1"/>
          <p:nvPr/>
        </p:nvSpPr>
        <p:spPr>
          <a:xfrm>
            <a:off x="3595506" y="3950562"/>
            <a:ext cx="475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kang </a:t>
            </a:r>
            <a:r>
              <a:rPr lang="ko-KR" altLang="en-US"/>
              <a:t>이라는 클라이언트가 이미 존재할 경우 이처럼 다시 이름을 입력 받는다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F0800-05D1-4156-BEA0-64D3270C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95" y="2098571"/>
            <a:ext cx="518232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3F678-B816-43DE-96B5-0205E180F80E}"/>
              </a:ext>
            </a:extLst>
          </p:cNvPr>
          <p:cNvSpPr txBox="1"/>
          <p:nvPr/>
        </p:nvSpPr>
        <p:spPr>
          <a:xfrm>
            <a:off x="192228" y="117556"/>
            <a:ext cx="7386012" cy="461665"/>
          </a:xfrm>
          <a:prstGeom prst="rect">
            <a:avLst/>
          </a:prstGeom>
          <a:solidFill>
            <a:srgbClr val="33CCFF"/>
          </a:solidFill>
        </p:spPr>
        <p:txBody>
          <a:bodyPr wrap="square" rtlCol="0">
            <a:spAutoFit/>
          </a:bodyPr>
          <a:lstStyle/>
          <a:p>
            <a:r>
              <a:rPr lang="ko-KR" altLang="en-US" sz="2400"/>
              <a:t>기본 </a:t>
            </a:r>
            <a:r>
              <a:rPr lang="en-US" altLang="ko-KR" sz="2400"/>
              <a:t>chatserver.c &amp; chatclient.c </a:t>
            </a:r>
            <a:r>
              <a:rPr lang="ko-KR" altLang="en-US" sz="2400"/>
              <a:t>에 대한 간략한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96B29-B4CC-46D3-8582-FF6C25B8C0A0}"/>
              </a:ext>
            </a:extLst>
          </p:cNvPr>
          <p:cNvSpPr txBox="1"/>
          <p:nvPr/>
        </p:nvSpPr>
        <p:spPr>
          <a:xfrm>
            <a:off x="1432292" y="868524"/>
            <a:ext cx="41711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(</a:t>
            </a:r>
            <a:r>
              <a:rPr lang="ko-KR" altLang="en-US"/>
              <a:t>서버</a:t>
            </a:r>
            <a:r>
              <a:rPr lang="en-US" altLang="ko-KR"/>
              <a:t>)</a:t>
            </a:r>
          </a:p>
          <a:p>
            <a:r>
              <a:rPr lang="en-US" altLang="ko-KR"/>
              <a:t>: </a:t>
            </a:r>
            <a:r>
              <a:rPr lang="ko-KR" altLang="en-US"/>
              <a:t>클라이언트들 간의 연결 역할만 수행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A7B3-29A7-48BC-9DCA-B85CECADA1C6}"/>
              </a:ext>
            </a:extLst>
          </p:cNvPr>
          <p:cNvSpPr txBox="1"/>
          <p:nvPr/>
        </p:nvSpPr>
        <p:spPr>
          <a:xfrm>
            <a:off x="6346571" y="623033"/>
            <a:ext cx="56461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 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</a:p>
          <a:p>
            <a:r>
              <a:rPr lang="en-US" altLang="ko-KR"/>
              <a:t>: </a:t>
            </a:r>
            <a:r>
              <a:rPr lang="ko-KR" altLang="en-US"/>
              <a:t>명령어 입력 방식을 통해 작동</a:t>
            </a:r>
            <a:endParaRPr lang="en-US" altLang="ko-KR"/>
          </a:p>
          <a:p>
            <a:r>
              <a:rPr lang="ko-KR" altLang="en-US"/>
              <a:t>접속해있는 유저 </a:t>
            </a:r>
            <a:r>
              <a:rPr lang="en-US" altLang="ko-KR"/>
              <a:t>1</a:t>
            </a:r>
            <a:r>
              <a:rPr lang="ko-KR" altLang="en-US"/>
              <a:t>명에게만 메시지 전송가능 </a:t>
            </a:r>
            <a:r>
              <a:rPr lang="en-US" altLang="ko-KR"/>
              <a:t>(send)</a:t>
            </a:r>
          </a:p>
          <a:p>
            <a:r>
              <a:rPr lang="ko-KR" altLang="en-US"/>
              <a:t>현재 접속해있는 유저 리스트 확인</a:t>
            </a:r>
            <a:r>
              <a:rPr lang="en-US" altLang="ko-KR"/>
              <a:t>(ls)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07EEA-A424-4248-849E-B9BD20674489}"/>
              </a:ext>
            </a:extLst>
          </p:cNvPr>
          <p:cNvSpPr txBox="1"/>
          <p:nvPr/>
        </p:nvSpPr>
        <p:spPr>
          <a:xfrm>
            <a:off x="7584792" y="2683604"/>
            <a:ext cx="33164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이름 입력</a:t>
            </a:r>
            <a:endParaRPr lang="en-US" altLang="ko-KR"/>
          </a:p>
          <a:p>
            <a:r>
              <a:rPr lang="en-US" altLang="ko-KR"/>
              <a:t>:register_username(int sockfd)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0AEBE-7755-468D-A7D9-D0E2800D97AB}"/>
              </a:ext>
            </a:extLst>
          </p:cNvPr>
          <p:cNvSpPr txBox="1"/>
          <p:nvPr/>
        </p:nvSpPr>
        <p:spPr>
          <a:xfrm>
            <a:off x="2667473" y="1881823"/>
            <a:ext cx="1233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서버 오픈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D1468-44E3-4F87-8ACB-29CAFE68EB38}"/>
              </a:ext>
            </a:extLst>
          </p:cNvPr>
          <p:cNvSpPr txBox="1"/>
          <p:nvPr/>
        </p:nvSpPr>
        <p:spPr>
          <a:xfrm>
            <a:off x="8153479" y="1887355"/>
            <a:ext cx="1233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서버 입장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6B395-924A-46CB-AC08-FF6E035C312E}"/>
              </a:ext>
            </a:extLst>
          </p:cNvPr>
          <p:cNvSpPr txBox="1"/>
          <p:nvPr/>
        </p:nvSpPr>
        <p:spPr>
          <a:xfrm>
            <a:off x="541538" y="2389775"/>
            <a:ext cx="52156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유저 각각 쓰레드 생성 후</a:t>
            </a:r>
            <a:r>
              <a:rPr lang="en-US" altLang="ko-KR"/>
              <a:t>, </a:t>
            </a:r>
            <a:r>
              <a:rPr lang="ko-KR" altLang="en-US"/>
              <a:t>연결리스트에 </a:t>
            </a:r>
            <a:endParaRPr lang="en-US" altLang="ko-KR"/>
          </a:p>
          <a:p>
            <a:r>
              <a:rPr lang="ko-KR" altLang="en-US"/>
              <a:t>유저 소켓 </a:t>
            </a:r>
            <a:r>
              <a:rPr lang="en-US" altLang="ko-KR"/>
              <a:t>&amp; </a:t>
            </a:r>
            <a:r>
              <a:rPr lang="ko-KR" altLang="en-US"/>
              <a:t>이름을 담은 노드 추가</a:t>
            </a:r>
            <a:endParaRPr lang="en-US" altLang="ko-KR"/>
          </a:p>
          <a:p>
            <a:r>
              <a:rPr lang="en-US" altLang="ko-KR"/>
              <a:t>:add_client(int cfd) &amp; handle_client(void* c) &amp; get_username(struct client_node *cnode)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5D47D-7849-48BB-963A-31FC84B32163}"/>
              </a:ext>
            </a:extLst>
          </p:cNvPr>
          <p:cNvSpPr txBox="1"/>
          <p:nvPr/>
        </p:nvSpPr>
        <p:spPr>
          <a:xfrm>
            <a:off x="7265410" y="3669096"/>
            <a:ext cx="3808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콘솔 메소드를 통해</a:t>
            </a:r>
            <a:endParaRPr lang="en-US" altLang="ko-KR"/>
          </a:p>
          <a:p>
            <a:r>
              <a:rPr lang="ko-KR" altLang="en-US"/>
              <a:t>명령어를 계속 입력 받음</a:t>
            </a:r>
            <a:r>
              <a:rPr lang="en-US" altLang="ko-KR"/>
              <a:t>. (send, ls)</a:t>
            </a:r>
          </a:p>
          <a:p>
            <a:r>
              <a:rPr lang="en-US" altLang="ko-KR"/>
              <a:t>: console(int sockfd)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0706F-6230-461C-A243-10931B24CD0A}"/>
              </a:ext>
            </a:extLst>
          </p:cNvPr>
          <p:cNvSpPr txBox="1"/>
          <p:nvPr/>
        </p:nvSpPr>
        <p:spPr>
          <a:xfrm>
            <a:off x="7265410" y="4642829"/>
            <a:ext cx="37159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서버로부터 데이터를 받는 쓰레드를 통해 데이터를 받아오고 출력함</a:t>
            </a:r>
            <a:r>
              <a:rPr lang="en-US" altLang="ko-KR"/>
              <a:t>.</a:t>
            </a:r>
          </a:p>
          <a:p>
            <a:r>
              <a:rPr lang="en-US" altLang="ko-KR"/>
              <a:t>: receiver(void *sfd)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5779-05ED-47B4-857B-ABD235D290FC}"/>
              </a:ext>
            </a:extLst>
          </p:cNvPr>
          <p:cNvSpPr txBox="1"/>
          <p:nvPr/>
        </p:nvSpPr>
        <p:spPr>
          <a:xfrm>
            <a:off x="1349407" y="3735346"/>
            <a:ext cx="35771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유저로부터 명령문을 받고</a:t>
            </a:r>
            <a:r>
              <a:rPr lang="en-US" altLang="ko-KR"/>
              <a:t>,</a:t>
            </a:r>
          </a:p>
          <a:p>
            <a:r>
              <a:rPr lang="ko-KR" altLang="en-US"/>
              <a:t>유저에게 데이터를 뿌려줌</a:t>
            </a:r>
            <a:r>
              <a:rPr lang="en-US" altLang="ko-KR"/>
              <a:t>.</a:t>
            </a:r>
          </a:p>
          <a:p>
            <a:r>
              <a:rPr lang="en-US" altLang="ko-KR"/>
              <a:t>: handle_client(void* c) ||</a:t>
            </a:r>
          </a:p>
          <a:p>
            <a:r>
              <a:rPr lang="en-US" altLang="ko-KR"/>
              <a:t>search_client_list(char *recipient)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549874-7673-4EE5-88B4-C9546390211D}"/>
              </a:ext>
            </a:extLst>
          </p:cNvPr>
          <p:cNvSpPr/>
          <p:nvPr/>
        </p:nvSpPr>
        <p:spPr>
          <a:xfrm>
            <a:off x="4101484" y="1881823"/>
            <a:ext cx="3808520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55E7119-0D12-4702-AB90-72C281D96E49}"/>
              </a:ext>
            </a:extLst>
          </p:cNvPr>
          <p:cNvSpPr/>
          <p:nvPr/>
        </p:nvSpPr>
        <p:spPr>
          <a:xfrm>
            <a:off x="8575167" y="2299955"/>
            <a:ext cx="34623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0085830-D6E9-4144-B16B-F072BADB12B7}"/>
              </a:ext>
            </a:extLst>
          </p:cNvPr>
          <p:cNvSpPr/>
          <p:nvPr/>
        </p:nvSpPr>
        <p:spPr>
          <a:xfrm rot="10800000">
            <a:off x="5928171" y="2732283"/>
            <a:ext cx="1553592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94AFB78-BF41-45DD-A167-59D7114889C9}"/>
              </a:ext>
            </a:extLst>
          </p:cNvPr>
          <p:cNvSpPr/>
          <p:nvPr/>
        </p:nvSpPr>
        <p:spPr>
          <a:xfrm>
            <a:off x="8597362" y="3364419"/>
            <a:ext cx="34623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56C812-9DFF-4EF6-AC21-7947C93E1B55}"/>
              </a:ext>
            </a:extLst>
          </p:cNvPr>
          <p:cNvSpPr/>
          <p:nvPr/>
        </p:nvSpPr>
        <p:spPr>
          <a:xfrm rot="10800000">
            <a:off x="5193862" y="3904336"/>
            <a:ext cx="1741077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FDF51F3-8A69-4567-A680-8A5CB2171E57}"/>
              </a:ext>
            </a:extLst>
          </p:cNvPr>
          <p:cNvSpPr/>
          <p:nvPr/>
        </p:nvSpPr>
        <p:spPr>
          <a:xfrm rot="1600865">
            <a:off x="5300111" y="4596373"/>
            <a:ext cx="1402812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CD73A76-632F-4798-AE32-1A17CEB537C9}"/>
              </a:ext>
            </a:extLst>
          </p:cNvPr>
          <p:cNvSpPr/>
          <p:nvPr/>
        </p:nvSpPr>
        <p:spPr>
          <a:xfrm>
            <a:off x="8956806" y="5608820"/>
            <a:ext cx="346230" cy="42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4F995-C77F-4033-931A-D159734BB8DA}"/>
              </a:ext>
            </a:extLst>
          </p:cNvPr>
          <p:cNvSpPr txBox="1"/>
          <p:nvPr/>
        </p:nvSpPr>
        <p:spPr>
          <a:xfrm>
            <a:off x="8129774" y="6042752"/>
            <a:ext cx="22265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종료 </a:t>
            </a:r>
            <a:r>
              <a:rPr lang="en-US" altLang="ko-KR"/>
              <a:t>(exit)</a:t>
            </a:r>
          </a:p>
          <a:p>
            <a:r>
              <a:rPr lang="en-US" altLang="ko-KR"/>
              <a:t>: console(int sockfd)</a:t>
            </a:r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197316-2A24-4F1E-9D23-ABFF237A2926}"/>
              </a:ext>
            </a:extLst>
          </p:cNvPr>
          <p:cNvSpPr/>
          <p:nvPr/>
        </p:nvSpPr>
        <p:spPr>
          <a:xfrm rot="10800000">
            <a:off x="4926591" y="6010360"/>
            <a:ext cx="3124939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3E2E-DF9C-4849-91F8-D1DCEAC6BC0A}"/>
              </a:ext>
            </a:extLst>
          </p:cNvPr>
          <p:cNvSpPr txBox="1"/>
          <p:nvPr/>
        </p:nvSpPr>
        <p:spPr>
          <a:xfrm>
            <a:off x="752282" y="5694368"/>
            <a:ext cx="40960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연결리스트에서 해당 유저 노드 삭제</a:t>
            </a:r>
            <a:endParaRPr lang="en-US" altLang="ko-KR"/>
          </a:p>
          <a:p>
            <a:r>
              <a:rPr lang="en-US" altLang="ko-KR"/>
              <a:t>: handle_client(void* c)                   &amp; remove_client(struct client_node *c)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EB957-EC2B-4EEE-B94F-BC6E869509C2}"/>
              </a:ext>
            </a:extLst>
          </p:cNvPr>
          <p:cNvSpPr txBox="1"/>
          <p:nvPr/>
        </p:nvSpPr>
        <p:spPr>
          <a:xfrm>
            <a:off x="5298822" y="331859"/>
            <a:ext cx="131765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2800"/>
              <a:t>strchr()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B6EDB-DA35-4423-8F5D-59614EEFC85B}"/>
              </a:ext>
            </a:extLst>
          </p:cNvPr>
          <p:cNvSpPr txBox="1"/>
          <p:nvPr/>
        </p:nvSpPr>
        <p:spPr>
          <a:xfrm>
            <a:off x="2774263" y="2413337"/>
            <a:ext cx="6366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char* strchr(</a:t>
            </a:r>
            <a:r>
              <a:rPr lang="en-US" altLang="ko-KR" b="0" i="0">
                <a:solidFill>
                  <a:schemeClr val="accent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const char*, </a:t>
            </a:r>
            <a:r>
              <a:rPr lang="en-US" altLang="ko-KR" b="0" i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c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내에 일치하는 문자가 있는지 검사하는 함수</a:t>
            </a:r>
            <a:r>
              <a:rPr lang="en-US" altLang="ko-KR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문자가 존재하면 해당 문자가 존재하는 곳의 포인터를 반환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/>
            </a:b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않으면 널포인터 반환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br>
              <a:rPr lang="ko-KR" altLang="en-US"/>
            </a:br>
            <a:br>
              <a:rPr lang="ko-KR" altLang="en-US"/>
            </a:br>
            <a:r>
              <a:rPr lang="en-US" altLang="ko-KR"/>
              <a:t>- </a:t>
            </a:r>
            <a:r>
              <a:rPr lang="en-US" altLang="ko-KR">
                <a:solidFill>
                  <a:schemeClr val="accent2"/>
                </a:solidFill>
              </a:rPr>
              <a:t>const char* </a:t>
            </a:r>
            <a:r>
              <a:rPr lang="en-US" altLang="ko-KR"/>
              <a:t>: </a:t>
            </a:r>
            <a:r>
              <a:rPr lang="ko-KR" altLang="en-US"/>
              <a:t>검색할 문자열</a:t>
            </a:r>
            <a:endParaRPr lang="en-US" altLang="ko-KR"/>
          </a:p>
          <a:p>
            <a:r>
              <a:rPr lang="en-US" altLang="ko-KR"/>
              <a:t>- </a:t>
            </a:r>
            <a:r>
              <a:rPr lang="en-US" altLang="ko-KR">
                <a:solidFill>
                  <a:schemeClr val="accent1"/>
                </a:solidFill>
              </a:rPr>
              <a:t>int c </a:t>
            </a:r>
            <a:r>
              <a:rPr lang="en-US" altLang="ko-KR"/>
              <a:t>: </a:t>
            </a:r>
            <a:r>
              <a:rPr lang="ko-KR" altLang="en-US"/>
              <a:t>존재하는지 확인할 문자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76AF0-BF2B-4BA8-BADB-03B40D19246A}"/>
              </a:ext>
            </a:extLst>
          </p:cNvPr>
          <p:cNvSpPr txBox="1"/>
          <p:nvPr/>
        </p:nvSpPr>
        <p:spPr>
          <a:xfrm>
            <a:off x="0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333333"/>
                </a:solidFill>
                <a:latin typeface="Noto Sans KR"/>
              </a:rPr>
              <a:t>참고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>
                <a:effectLst/>
                <a:latin typeface="Noto Sans KR"/>
                <a:hlinkClick r:id="rId2"/>
              </a:rPr>
              <a:t>https://blockdmask.tistory.com/389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[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개발자 지망생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]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7344C6-1A97-4772-9FE0-C113AAAA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33" y="1371799"/>
            <a:ext cx="4201829" cy="3368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3948DCF-45DA-4652-970D-902A3156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09" y="5143499"/>
            <a:ext cx="58646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400">
                <a:solidFill>
                  <a:srgbClr val="FF0000"/>
                </a:solidFill>
              </a:rPr>
              <a:t>strrchr() </a:t>
            </a:r>
            <a:r>
              <a:rPr lang="ko-KR" altLang="en-US" sz="1400">
                <a:solidFill>
                  <a:srgbClr val="FF0000"/>
                </a:solidFill>
              </a:rPr>
              <a:t>와의 차이점</a:t>
            </a:r>
            <a:endParaRPr lang="en-US" altLang="ko-KR" sz="1400">
              <a:solidFill>
                <a:srgbClr val="FF0000"/>
              </a:solidFill>
            </a:endParaRPr>
          </a:p>
          <a:p>
            <a:pPr lvl="0" latinLnBrk="0"/>
            <a:r>
              <a:rPr lang="en-US" altLang="ko-KR" sz="1400"/>
              <a:t>strrchr() </a:t>
            </a:r>
            <a:r>
              <a:rPr lang="ko-KR" altLang="en-US" sz="1400"/>
              <a:t>함수는 </a:t>
            </a:r>
            <a:r>
              <a:rPr lang="en-US" altLang="ko-KR" sz="1400"/>
              <a:t>string</a:t>
            </a:r>
            <a:r>
              <a:rPr lang="ko-KR" altLang="en-US" sz="1400"/>
              <a:t>에서 </a:t>
            </a:r>
            <a:r>
              <a:rPr lang="en-US" altLang="ko-KR" sz="1400"/>
              <a:t>c</a:t>
            </a:r>
            <a:r>
              <a:rPr lang="ko-KR" altLang="en-US" sz="1400"/>
              <a:t>의 마지막 표시에 대한 포인터를 리턴합니다</a:t>
            </a:r>
            <a:r>
              <a:rPr lang="en-US" altLang="ko-KR" sz="1400"/>
              <a:t>. </a:t>
            </a:r>
          </a:p>
          <a:p>
            <a:pPr lvl="0" latinLnBrk="0"/>
            <a:r>
              <a:rPr lang="ko-KR" altLang="en-US" sz="1400"/>
              <a:t>지정된 문자를 찾지 못하면 </a:t>
            </a:r>
            <a:r>
              <a:rPr lang="en-US" altLang="ko-KR" sz="1400"/>
              <a:t>NULL </a:t>
            </a:r>
            <a:r>
              <a:rPr lang="ko-KR" altLang="en-US" sz="1400"/>
              <a:t>포인터가 리턴됩니다</a:t>
            </a:r>
            <a:r>
              <a:rPr lang="en-US" altLang="ko-KR" sz="140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F4A45-4D48-46BC-BC1A-5BC636CB45A2}"/>
              </a:ext>
            </a:extLst>
          </p:cNvPr>
          <p:cNvSpPr txBox="1"/>
          <p:nvPr/>
        </p:nvSpPr>
        <p:spPr>
          <a:xfrm>
            <a:off x="248575" y="270303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입력 받은 명령문을 분해할 때 사용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196DEC-9F7B-464D-8E4E-893CC5DA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62" y="1363022"/>
            <a:ext cx="4897076" cy="26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FB75B-DCED-4FD6-994F-0BFF7D4CC6A8}"/>
              </a:ext>
            </a:extLst>
          </p:cNvPr>
          <p:cNvSpPr txBox="1"/>
          <p:nvPr/>
        </p:nvSpPr>
        <p:spPr>
          <a:xfrm>
            <a:off x="5437171" y="500377"/>
            <a:ext cx="131765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2800"/>
              <a:t>strcat()</a:t>
            </a:r>
            <a:endParaRPr lang="ko-KR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BF882-4377-49E4-89A4-1229819E6A5C}"/>
              </a:ext>
            </a:extLst>
          </p:cNvPr>
          <p:cNvSpPr txBox="1"/>
          <p:nvPr/>
        </p:nvSpPr>
        <p:spPr>
          <a:xfrm>
            <a:off x="3048740" y="213951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Terminal"/>
              </a:rPr>
              <a:t>char* strcat(</a:t>
            </a:r>
            <a:r>
              <a:rPr lang="en-US" altLang="ko-KR" b="0" i="0">
                <a:solidFill>
                  <a:srgbClr val="FF5E00"/>
                </a:solidFill>
                <a:effectLst/>
                <a:latin typeface="Terminal"/>
              </a:rPr>
              <a:t>char* dest,</a:t>
            </a:r>
            <a:r>
              <a:rPr lang="en-US" altLang="ko-KR" b="0" i="0">
                <a:solidFill>
                  <a:srgbClr val="333333"/>
                </a:solidFill>
                <a:effectLst/>
                <a:latin typeface="Terminal"/>
              </a:rPr>
              <a:t> </a:t>
            </a:r>
            <a:r>
              <a:rPr lang="en-US" altLang="ko-KR" b="0" i="0">
                <a:solidFill>
                  <a:srgbClr val="0055FF"/>
                </a:solidFill>
                <a:effectLst/>
                <a:latin typeface="Terminal"/>
              </a:rPr>
              <a:t>const char* origin)</a:t>
            </a:r>
            <a:r>
              <a:rPr lang="en-US" altLang="ko-KR" b="0" i="0">
                <a:solidFill>
                  <a:srgbClr val="333333"/>
                </a:solidFill>
                <a:effectLst/>
                <a:latin typeface="Terminal"/>
              </a:rPr>
              <a:t>;</a:t>
            </a:r>
            <a:br>
              <a:rPr lang="en-US" altLang="ko-KR"/>
            </a:br>
            <a:r>
              <a:rPr lang="en-US" altLang="ko-KR"/>
              <a:t>: origin</a:t>
            </a:r>
            <a:r>
              <a:rPr lang="ko-KR" altLang="en-US"/>
              <a:t>에 있는 문자열을 </a:t>
            </a:r>
            <a:r>
              <a:rPr lang="en-US" altLang="ko-KR"/>
              <a:t>dest </a:t>
            </a:r>
            <a:r>
              <a:rPr lang="ko-KR" altLang="en-US"/>
              <a:t>뒤쪽에 이어 붙이는 함수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dest </a:t>
            </a:r>
            <a:r>
              <a:rPr lang="ko-KR" altLang="en-US"/>
              <a:t>문자열 끝에 있는 </a:t>
            </a:r>
            <a:r>
              <a:rPr lang="en-US" altLang="ko-KR"/>
              <a:t>'\0' </a:t>
            </a:r>
            <a:r>
              <a:rPr lang="ko-KR" altLang="en-US"/>
              <a:t>이것은 사라지고 그 위치에 </a:t>
            </a:r>
            <a:r>
              <a:rPr lang="en-US" altLang="ko-KR"/>
              <a:t>origin</a:t>
            </a:r>
            <a:r>
              <a:rPr lang="ko-KR" altLang="en-US"/>
              <a:t>이 바로</a:t>
            </a:r>
            <a:r>
              <a:rPr lang="en-US" altLang="ko-KR"/>
              <a:t> </a:t>
            </a:r>
            <a:r>
              <a:rPr lang="ko-KR" altLang="en-US"/>
              <a:t>붙는다</a:t>
            </a:r>
            <a:r>
              <a:rPr lang="en-US" altLang="ko-KR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750219-B0E5-42E6-B721-8F493059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80" y="4018696"/>
            <a:ext cx="3082240" cy="1647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B607F4-7CE0-439D-A287-68699E5A798E}"/>
              </a:ext>
            </a:extLst>
          </p:cNvPr>
          <p:cNvSpPr txBox="1"/>
          <p:nvPr/>
        </p:nvSpPr>
        <p:spPr>
          <a:xfrm>
            <a:off x="3852909" y="4006930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A01C5-08D8-4BBD-9CCF-16BDE1CC05C1}"/>
              </a:ext>
            </a:extLst>
          </p:cNvPr>
          <p:cNvSpPr txBox="1"/>
          <p:nvPr/>
        </p:nvSpPr>
        <p:spPr>
          <a:xfrm>
            <a:off x="0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333333"/>
                </a:solidFill>
                <a:latin typeface="Noto Sans KR"/>
              </a:rPr>
              <a:t>참고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>
                <a:effectLst/>
                <a:latin typeface="Noto Sans KR"/>
                <a:hlinkClick r:id="rId4"/>
              </a:rPr>
              <a:t>https://blockdmask.tistory.com/389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[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KR"/>
              </a:rPr>
              <a:t>개발자 지망생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KR"/>
              </a:rPr>
              <a:t>]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FDA38-371B-4133-94A3-105330FB97A0}"/>
              </a:ext>
            </a:extLst>
          </p:cNvPr>
          <p:cNvSpPr txBox="1"/>
          <p:nvPr/>
        </p:nvSpPr>
        <p:spPr>
          <a:xfrm>
            <a:off x="248575" y="270303"/>
            <a:ext cx="248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출력할 데이터를 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하나로 합치는데 사용</a:t>
            </a:r>
          </a:p>
        </p:txBody>
      </p:sp>
    </p:spTree>
    <p:extLst>
      <p:ext uri="{BB962C8B-B14F-4D97-AF65-F5344CB8AC3E}">
        <p14:creationId xmlns:p14="http://schemas.microsoft.com/office/powerpoint/2010/main" val="104730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9A25C5-4FFD-43E1-86BC-2EC047BB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65" y="1251492"/>
            <a:ext cx="5039428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BCFF8-0ABC-4F98-9409-6850048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65" y="3207490"/>
            <a:ext cx="5363323" cy="3077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90779-824F-4A23-A7E5-97CB73BEE6AB}"/>
              </a:ext>
            </a:extLst>
          </p:cNvPr>
          <p:cNvSpPr txBox="1"/>
          <p:nvPr/>
        </p:nvSpPr>
        <p:spPr>
          <a:xfrm>
            <a:off x="544193" y="232515"/>
            <a:ext cx="474955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 </a:t>
            </a:r>
            <a:r>
              <a:rPr lang="ko-KR" altLang="en-US"/>
              <a:t>에 존재하는 </a:t>
            </a:r>
            <a:endParaRPr lang="en-US" altLang="ko-KR"/>
          </a:p>
          <a:p>
            <a:r>
              <a:rPr lang="en-US" altLang="ko-KR"/>
              <a:t>pthread_mutex </a:t>
            </a:r>
            <a:r>
              <a:rPr lang="ko-KR" altLang="en-US"/>
              <a:t>와 </a:t>
            </a:r>
            <a:r>
              <a:rPr lang="en-US" altLang="ko-KR"/>
              <a:t>pthread_cond</a:t>
            </a:r>
            <a:r>
              <a:rPr lang="ko-KR" altLang="en-US"/>
              <a:t> 의 흐름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AC458-4189-463D-B15B-8B73AC254F22}"/>
              </a:ext>
            </a:extLst>
          </p:cNvPr>
          <p:cNvSpPr txBox="1"/>
          <p:nvPr/>
        </p:nvSpPr>
        <p:spPr>
          <a:xfrm>
            <a:off x="2118161" y="1883776"/>
            <a:ext cx="13893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B82D8-B403-4357-940F-55645FFA1D0E}"/>
              </a:ext>
            </a:extLst>
          </p:cNvPr>
          <p:cNvSpPr txBox="1"/>
          <p:nvPr/>
        </p:nvSpPr>
        <p:spPr>
          <a:xfrm>
            <a:off x="7875764" y="714917"/>
            <a:ext cx="13893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A8E67-52D0-4EC3-A27C-AF4B189931C3}"/>
              </a:ext>
            </a:extLst>
          </p:cNvPr>
          <p:cNvSpPr txBox="1"/>
          <p:nvPr/>
        </p:nvSpPr>
        <p:spPr>
          <a:xfrm>
            <a:off x="9897757" y="1421004"/>
            <a:ext cx="212459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cond_wait </a:t>
            </a:r>
            <a:r>
              <a:rPr lang="ko-KR" altLang="en-US" sz="1200"/>
              <a:t>이전에 </a:t>
            </a:r>
            <a:r>
              <a:rPr lang="en-US" altLang="ko-KR" sz="1200"/>
              <a:t>mutex_lock </a:t>
            </a:r>
            <a:r>
              <a:rPr lang="ko-KR" altLang="en-US" sz="1200"/>
              <a:t>이 선행돼야함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E061B5D-E825-4412-8158-3E7CCA5C5F69}"/>
                  </a:ext>
                </a:extLst>
              </p14:cNvPr>
              <p14:cNvContentPartPr/>
              <p14:nvPr/>
            </p14:nvContentPartPr>
            <p14:xfrm>
              <a:off x="1964040" y="5018907"/>
              <a:ext cx="3960" cy="18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E061B5D-E825-4412-8158-3E7CCA5C5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5040" y="5010267"/>
                <a:ext cx="2160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97C4F91D-F218-48FB-A8C8-C5B45E7AE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93" y="3000888"/>
            <a:ext cx="4648849" cy="2276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787D39-64D6-4A9C-A187-B83719833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93" y="2364847"/>
            <a:ext cx="3762900" cy="1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5185F30-D703-44E5-B381-F24E5D51F602}"/>
              </a:ext>
            </a:extLst>
          </p:cNvPr>
          <p:cNvSpPr/>
          <p:nvPr/>
        </p:nvSpPr>
        <p:spPr>
          <a:xfrm>
            <a:off x="2665449" y="2580496"/>
            <a:ext cx="305631" cy="411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8E61029-78EA-4FFB-99C3-07507A1F879B}"/>
              </a:ext>
            </a:extLst>
          </p:cNvPr>
          <p:cNvGrpSpPr/>
          <p:nvPr/>
        </p:nvGrpSpPr>
        <p:grpSpPr>
          <a:xfrm>
            <a:off x="4383503" y="1890517"/>
            <a:ext cx="2150280" cy="501120"/>
            <a:chOff x="4383503" y="1890517"/>
            <a:chExt cx="215028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74265EE-E1CB-46FF-8384-81A0AE74A907}"/>
                    </a:ext>
                  </a:extLst>
                </p14:cNvPr>
                <p14:cNvContentPartPr/>
                <p14:nvPr/>
              </p14:nvContentPartPr>
              <p14:xfrm>
                <a:off x="4501943" y="1890517"/>
                <a:ext cx="2031840" cy="4449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74265EE-E1CB-46FF-8384-81A0AE74A9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303" y="1881517"/>
                  <a:ext cx="2049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15852AA-E366-4320-AE7D-04D487424029}"/>
                    </a:ext>
                  </a:extLst>
                </p14:cNvPr>
                <p14:cNvContentPartPr/>
                <p14:nvPr/>
              </p14:nvContentPartPr>
              <p14:xfrm>
                <a:off x="4383503" y="2289037"/>
                <a:ext cx="126360" cy="1026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15852AA-E366-4320-AE7D-04D4874240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4863" y="2280397"/>
                  <a:ext cx="1440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7C34A36-BF96-412A-99E9-0C0630246A09}"/>
                  </a:ext>
                </a:extLst>
              </p14:cNvPr>
              <p14:cNvContentPartPr/>
              <p14:nvPr/>
            </p14:nvContentPartPr>
            <p14:xfrm>
              <a:off x="5130863" y="4642357"/>
              <a:ext cx="1934280" cy="31140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7C34A36-BF96-412A-99E9-0C0630246A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2223" y="4633357"/>
                <a:ext cx="1951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3037359-2BC2-4AA7-934C-7715E3B42179}"/>
                  </a:ext>
                </a:extLst>
              </p14:cNvPr>
              <p14:cNvContentPartPr/>
              <p14:nvPr/>
            </p14:nvContentPartPr>
            <p14:xfrm>
              <a:off x="7077743" y="4589437"/>
              <a:ext cx="100800" cy="10944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3037359-2BC2-4AA7-934C-7715E3B421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8743" y="4580437"/>
                <a:ext cx="11844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E02920-5208-4469-8C4B-2E18A9A165FA}"/>
              </a:ext>
            </a:extLst>
          </p:cNvPr>
          <p:cNvGrpSpPr/>
          <p:nvPr/>
        </p:nvGrpSpPr>
        <p:grpSpPr>
          <a:xfrm>
            <a:off x="6424343" y="1507117"/>
            <a:ext cx="137880" cy="172080"/>
            <a:chOff x="6424343" y="1507117"/>
            <a:chExt cx="13788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BE343A2-F90A-457B-A05B-58B8BD1F535D}"/>
                    </a:ext>
                  </a:extLst>
                </p14:cNvPr>
                <p14:cNvContentPartPr/>
                <p14:nvPr/>
              </p14:nvContentPartPr>
              <p14:xfrm>
                <a:off x="6498143" y="1570837"/>
                <a:ext cx="360" cy="810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BE343A2-F90A-457B-A05B-58B8BD1F53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9503" y="1562197"/>
                  <a:ext cx="1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CBAFA69-7841-4EC3-8D54-1E1C73B6E9DE}"/>
                    </a:ext>
                  </a:extLst>
                </p14:cNvPr>
                <p14:cNvContentPartPr/>
                <p14:nvPr/>
              </p14:nvContentPartPr>
              <p14:xfrm>
                <a:off x="6424343" y="1507117"/>
                <a:ext cx="137880" cy="1720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CBAFA69-7841-4EC3-8D54-1E1C73B6E9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5703" y="1498477"/>
                  <a:ext cx="1555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2F6EE9C-27A0-4C80-9BC9-AEC5EB9BE2AD}"/>
              </a:ext>
            </a:extLst>
          </p:cNvPr>
          <p:cNvGrpSpPr/>
          <p:nvPr/>
        </p:nvGrpSpPr>
        <p:grpSpPr>
          <a:xfrm>
            <a:off x="7056143" y="5511757"/>
            <a:ext cx="181440" cy="216360"/>
            <a:chOff x="7056143" y="5511757"/>
            <a:chExt cx="1814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392611C-3433-422F-BCDC-162DDFBBEFD9}"/>
                    </a:ext>
                  </a:extLst>
                </p14:cNvPr>
                <p14:cNvContentPartPr/>
                <p14:nvPr/>
              </p14:nvContentPartPr>
              <p14:xfrm>
                <a:off x="7088543" y="5574757"/>
                <a:ext cx="85680" cy="1270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392611C-3433-422F-BCDC-162DDFBBEF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79903" y="5566117"/>
                  <a:ext cx="103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97435E0-DA59-40E7-9921-2C4E5B4F2A52}"/>
                    </a:ext>
                  </a:extLst>
                </p14:cNvPr>
                <p14:cNvContentPartPr/>
                <p14:nvPr/>
              </p14:nvContentPartPr>
              <p14:xfrm>
                <a:off x="7056143" y="5511757"/>
                <a:ext cx="181440" cy="2163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97435E0-DA59-40E7-9921-2C4E5B4F2A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143" y="5503117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0519DB2-E345-4358-BFBA-15F7E9826D95}"/>
              </a:ext>
            </a:extLst>
          </p:cNvPr>
          <p:cNvGrpSpPr/>
          <p:nvPr/>
        </p:nvGrpSpPr>
        <p:grpSpPr>
          <a:xfrm>
            <a:off x="6380423" y="1935877"/>
            <a:ext cx="198720" cy="400680"/>
            <a:chOff x="6380423" y="1935877"/>
            <a:chExt cx="19872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E212976-6D7F-4732-BAF3-E05FE2ADE3D0}"/>
                    </a:ext>
                  </a:extLst>
                </p14:cNvPr>
                <p14:cNvContentPartPr/>
                <p14:nvPr/>
              </p14:nvContentPartPr>
              <p14:xfrm>
                <a:off x="6448823" y="1988077"/>
                <a:ext cx="110880" cy="640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E212976-6D7F-4732-BAF3-E05FE2ADE3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9823" y="1979437"/>
                  <a:ext cx="128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F0030A6D-BE63-45BF-AC53-87069549EAA1}"/>
                    </a:ext>
                  </a:extLst>
                </p14:cNvPr>
                <p14:cNvContentPartPr/>
                <p14:nvPr/>
              </p14:nvContentPartPr>
              <p14:xfrm>
                <a:off x="6426503" y="1935877"/>
                <a:ext cx="152640" cy="1594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F0030A6D-BE63-45BF-AC53-87069549EA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7503" y="1927237"/>
                  <a:ext cx="170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2F05079-7130-4014-B41A-5CE5ED25B92A}"/>
                    </a:ext>
                  </a:extLst>
                </p14:cNvPr>
                <p14:cNvContentPartPr/>
                <p14:nvPr/>
              </p14:nvContentPartPr>
              <p14:xfrm>
                <a:off x="6434423" y="2183557"/>
                <a:ext cx="104040" cy="658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2F05079-7130-4014-B41A-5CE5ED25B9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25423" y="2174917"/>
                  <a:ext cx="12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161004C-FFE8-4375-9C0F-6758847DFAC1}"/>
                    </a:ext>
                  </a:extLst>
                </p14:cNvPr>
                <p14:cNvContentPartPr/>
                <p14:nvPr/>
              </p14:nvContentPartPr>
              <p14:xfrm>
                <a:off x="6491303" y="2183557"/>
                <a:ext cx="7560" cy="1080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161004C-FFE8-4375-9C0F-6758847DFA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2303" y="2174917"/>
                  <a:ext cx="25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3864CBF-DBF0-470C-AB16-8752594D5266}"/>
                    </a:ext>
                  </a:extLst>
                </p14:cNvPr>
                <p14:cNvContentPartPr/>
                <p14:nvPr/>
              </p14:nvContentPartPr>
              <p14:xfrm>
                <a:off x="6380423" y="2129557"/>
                <a:ext cx="190080" cy="2070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3864CBF-DBF0-470C-AB16-8752594D5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1783" y="2120917"/>
                  <a:ext cx="20772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93EAAF19-43E6-4CB5-BA49-37DB7BA7BAE0}"/>
                  </a:ext>
                </a:extLst>
              </p14:cNvPr>
              <p14:cNvContentPartPr/>
              <p14:nvPr/>
            </p14:nvContentPartPr>
            <p14:xfrm>
              <a:off x="10138103" y="2148997"/>
              <a:ext cx="1457640" cy="354168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93EAAF19-43E6-4CB5-BA49-37DB7BA7BA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29463" y="2139997"/>
                <a:ext cx="1475280" cy="35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F262F811-3AD2-487A-857F-6D5E903C2527}"/>
                  </a:ext>
                </a:extLst>
              </p14:cNvPr>
              <p14:cNvContentPartPr/>
              <p14:nvPr/>
            </p14:nvContentPartPr>
            <p14:xfrm>
              <a:off x="8220383" y="2103637"/>
              <a:ext cx="895680" cy="4536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F262F811-3AD2-487A-857F-6D5E903C25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11743" y="2094997"/>
                <a:ext cx="913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314FF2ED-2387-45AE-BB61-F00CC790A930}"/>
                  </a:ext>
                </a:extLst>
              </p14:cNvPr>
              <p14:cNvContentPartPr/>
              <p14:nvPr/>
            </p14:nvContentPartPr>
            <p14:xfrm>
              <a:off x="9028223" y="5732437"/>
              <a:ext cx="914040" cy="471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314FF2ED-2387-45AE-BB61-F00CC790A9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19223" y="5723797"/>
                <a:ext cx="931680" cy="648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D4448042-6422-4A83-A631-7A9CC1484EBD}"/>
              </a:ext>
            </a:extLst>
          </p:cNvPr>
          <p:cNvSpPr txBox="1"/>
          <p:nvPr/>
        </p:nvSpPr>
        <p:spPr>
          <a:xfrm>
            <a:off x="480697" y="5671378"/>
            <a:ext cx="4898959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pthread_cond_wait(&amp;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구조체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-&gt;cond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변수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,&amp;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구조체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-&gt;mutex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변수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); </a:t>
            </a:r>
            <a:r>
              <a:rPr lang="en-US" altLang="ko-KR" sz="1400">
                <a:solidFill>
                  <a:srgbClr val="000000"/>
                </a:solidFill>
                <a:latin typeface="se-nanumgothic"/>
              </a:rPr>
              <a:t> </a:t>
            </a:r>
          </a:p>
          <a:p>
            <a:pPr algn="l" fontAlgn="base"/>
            <a:r>
              <a:rPr lang="en-US" altLang="ko-KR" sz="1400">
                <a:solidFill>
                  <a:srgbClr val="000000"/>
                </a:solidFill>
                <a:latin typeface="se-nanumgothic"/>
              </a:rPr>
              <a:t>: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쓰레드를 재움</a:t>
            </a:r>
          </a:p>
          <a:p>
            <a:pPr algn="l" fontAlgn="base"/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pthread_cond_signal(&amp;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구조체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-&gt;cond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변수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); </a:t>
            </a:r>
          </a:p>
          <a:p>
            <a:pPr algn="l" fontAlgn="base"/>
            <a:r>
              <a:rPr lang="en-US" altLang="ko-KR" sz="1400">
                <a:solidFill>
                  <a:srgbClr val="000000"/>
                </a:solidFill>
                <a:latin typeface="se-nanumgothic"/>
              </a:rPr>
              <a:t>: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자고 있는 특정쓰레드에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signal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을 보내 깨움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DD324-DFB6-431C-A842-A85CC961EE5F}"/>
              </a:ext>
            </a:extLst>
          </p:cNvPr>
          <p:cNvSpPr txBox="1"/>
          <p:nvPr/>
        </p:nvSpPr>
        <p:spPr>
          <a:xfrm>
            <a:off x="451366" y="924146"/>
            <a:ext cx="5039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각각의 </a:t>
            </a:r>
            <a:r>
              <a:rPr lang="ko-KR" altLang="en-US" sz="1400">
                <a:solidFill>
                  <a:srgbClr val="000000"/>
                </a:solidFill>
                <a:latin typeface="se-nanumgothic"/>
              </a:rPr>
              <a:t>쓰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레드가 동일한 메모리에 접근하여 발생하는 오류를 줄이기 위한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pthread_mutex, 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그리고 이를 보조하기 위해</a:t>
            </a:r>
            <a:endParaRPr lang="en-US" altLang="ko-KR" sz="1400" b="0" i="0">
              <a:solidFill>
                <a:srgbClr val="000000"/>
              </a:solidFill>
              <a:effectLst/>
              <a:latin typeface="se-nanumgothic"/>
            </a:endParaRPr>
          </a:p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쓰레드의 상태를 설정할 수 있는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pthread_cond.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020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EDC9A-E375-4043-B8CC-A12BA0CA6319}"/>
              </a:ext>
            </a:extLst>
          </p:cNvPr>
          <p:cNvSpPr txBox="1"/>
          <p:nvPr/>
        </p:nvSpPr>
        <p:spPr>
          <a:xfrm>
            <a:off x="723529" y="394495"/>
            <a:ext cx="69157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추가 작업 진행 방식</a:t>
            </a:r>
            <a:endParaRPr lang="en-US" altLang="ko-KR" sz="3200"/>
          </a:p>
          <a:p>
            <a:r>
              <a:rPr lang="en-US" altLang="ko-KR"/>
              <a:t>: </a:t>
            </a:r>
            <a:r>
              <a:rPr lang="ko-KR" altLang="en-US"/>
              <a:t>교수님이 주신 </a:t>
            </a:r>
            <a:r>
              <a:rPr lang="en-US" altLang="ko-KR"/>
              <a:t>chatserver.c &amp; chatclient.c </a:t>
            </a:r>
            <a:r>
              <a:rPr lang="ko-KR" altLang="en-US"/>
              <a:t>를 베이스로 하여</a:t>
            </a:r>
            <a:r>
              <a:rPr lang="en-US" altLang="ko-KR"/>
              <a:t>,</a:t>
            </a:r>
          </a:p>
          <a:p>
            <a:r>
              <a:rPr lang="ko-KR" altLang="en-US"/>
              <a:t>  코드를 변환 </a:t>
            </a:r>
            <a:r>
              <a:rPr lang="en-US" altLang="ko-KR"/>
              <a:t>&amp; </a:t>
            </a:r>
            <a:r>
              <a:rPr lang="ko-KR" altLang="en-US"/>
              <a:t>기능을 추가하였습니다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6D001-640C-44A3-BE3E-D47137FB2DB9}"/>
              </a:ext>
            </a:extLst>
          </p:cNvPr>
          <p:cNvSpPr txBox="1"/>
          <p:nvPr/>
        </p:nvSpPr>
        <p:spPr>
          <a:xfrm>
            <a:off x="812305" y="5848839"/>
            <a:ext cx="3289177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7. </a:t>
            </a:r>
            <a:r>
              <a:rPr lang="ko-KR" altLang="en-US"/>
              <a:t>동일 닉네임 사용 불가처리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23CE7-B1C4-4C29-933A-4C52AF13704B}"/>
              </a:ext>
            </a:extLst>
          </p:cNvPr>
          <p:cNvSpPr txBox="1"/>
          <p:nvPr/>
        </p:nvSpPr>
        <p:spPr>
          <a:xfrm>
            <a:off x="812306" y="1936441"/>
            <a:ext cx="354219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서버 실행 시</a:t>
            </a:r>
            <a:r>
              <a:rPr lang="en-US" altLang="ko-KR"/>
              <a:t>, </a:t>
            </a:r>
            <a:r>
              <a:rPr lang="ko-KR" altLang="en-US"/>
              <a:t>포트 입력 받기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EB899-C484-4B26-B71C-8955F7289BA6}"/>
              </a:ext>
            </a:extLst>
          </p:cNvPr>
          <p:cNvSpPr txBox="1"/>
          <p:nvPr/>
        </p:nvSpPr>
        <p:spPr>
          <a:xfrm>
            <a:off x="812306" y="2516880"/>
            <a:ext cx="50854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클라이언트 실행 시</a:t>
            </a:r>
            <a:r>
              <a:rPr lang="en-US" altLang="ko-KR"/>
              <a:t>, </a:t>
            </a:r>
            <a:r>
              <a:rPr lang="ko-KR" altLang="en-US"/>
              <a:t>아이피</a:t>
            </a:r>
            <a:r>
              <a:rPr lang="en-US" altLang="ko-KR"/>
              <a:t>&amp;</a:t>
            </a:r>
            <a:r>
              <a:rPr lang="ko-KR" altLang="en-US"/>
              <a:t>포트 입력 받기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96DAD-0EB2-47ED-924C-01AF9470FC0E}"/>
              </a:ext>
            </a:extLst>
          </p:cNvPr>
          <p:cNvSpPr txBox="1"/>
          <p:nvPr/>
        </p:nvSpPr>
        <p:spPr>
          <a:xfrm>
            <a:off x="812306" y="3126923"/>
            <a:ext cx="508542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클라이언트에서 전체 메시지 기능 추가 </a:t>
            </a:r>
            <a:r>
              <a:rPr lang="en-US" altLang="ko-KR"/>
              <a:t>(all)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E4746-CFE0-454A-AA12-6924E06A3F25}"/>
              </a:ext>
            </a:extLst>
          </p:cNvPr>
          <p:cNvSpPr txBox="1"/>
          <p:nvPr/>
        </p:nvSpPr>
        <p:spPr>
          <a:xfrm>
            <a:off x="812305" y="3813528"/>
            <a:ext cx="59879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서버에서도 클라이언트의 콘솔 기능 추가 </a:t>
            </a:r>
            <a:r>
              <a:rPr lang="en-US" altLang="ko-KR"/>
              <a:t>(ls, send, all)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C0C21-C330-4D3C-970E-10FC45BAC7EB}"/>
              </a:ext>
            </a:extLst>
          </p:cNvPr>
          <p:cNvSpPr txBox="1"/>
          <p:nvPr/>
        </p:nvSpPr>
        <p:spPr>
          <a:xfrm>
            <a:off x="812305" y="4484106"/>
            <a:ext cx="38662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서버에서 유저 킥 기능 추가 </a:t>
            </a:r>
            <a:r>
              <a:rPr lang="en-US" altLang="ko-KR"/>
              <a:t>(kick)</a:t>
            </a:r>
            <a:r>
              <a:rPr lang="ko-KR" altLang="en-US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E5E3C-4B77-4906-A36D-0A7075DC00CC}"/>
              </a:ext>
            </a:extLst>
          </p:cNvPr>
          <p:cNvSpPr txBox="1"/>
          <p:nvPr/>
        </p:nvSpPr>
        <p:spPr>
          <a:xfrm>
            <a:off x="812305" y="5166472"/>
            <a:ext cx="4168067" cy="369332"/>
          </a:xfrm>
          <a:prstGeom prst="rect">
            <a:avLst/>
          </a:prstGeom>
          <a:solidFill>
            <a:srgbClr val="9966FF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6. </a:t>
            </a:r>
            <a:r>
              <a:rPr lang="ko-KR" altLang="en-US"/>
              <a:t>모든 명령어 사용법 출력 추가 </a:t>
            </a:r>
            <a:r>
              <a:rPr lang="en-US" altLang="ko-KR"/>
              <a:t>(help)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5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2F2951-FDD8-4064-996B-EDAC914F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7" y="1555673"/>
            <a:ext cx="4553585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6C84A-1790-4E87-8D12-57E65DC3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7" y="3428506"/>
            <a:ext cx="4048690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9E5B7-AA07-4DE0-86E9-DF1630EC96A0}"/>
              </a:ext>
            </a:extLst>
          </p:cNvPr>
          <p:cNvSpPr txBox="1"/>
          <p:nvPr/>
        </p:nvSpPr>
        <p:spPr>
          <a:xfrm>
            <a:off x="1254494" y="513993"/>
            <a:ext cx="354219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서버 실행 시</a:t>
            </a:r>
            <a:r>
              <a:rPr lang="en-US" altLang="ko-KR"/>
              <a:t>, </a:t>
            </a:r>
            <a:r>
              <a:rPr lang="ko-KR" altLang="en-US"/>
              <a:t>포트 입력 받기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A2BEE-6D2B-4066-A61C-08DD40324BC5}"/>
              </a:ext>
            </a:extLst>
          </p:cNvPr>
          <p:cNvSpPr txBox="1"/>
          <p:nvPr/>
        </p:nvSpPr>
        <p:spPr>
          <a:xfrm>
            <a:off x="6357777" y="513993"/>
            <a:ext cx="50854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클라이언트 실행 시</a:t>
            </a:r>
            <a:r>
              <a:rPr lang="en-US" altLang="ko-KR"/>
              <a:t>, </a:t>
            </a:r>
            <a:r>
              <a:rPr lang="ko-KR" altLang="en-US"/>
              <a:t>아이피</a:t>
            </a:r>
            <a:r>
              <a:rPr lang="en-US" altLang="ko-KR"/>
              <a:t>&amp;</a:t>
            </a:r>
            <a:r>
              <a:rPr lang="ko-KR" altLang="en-US"/>
              <a:t>포트 입력 받기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277E8F-6820-45A6-854B-5EEC6584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77" y="1555673"/>
            <a:ext cx="5201376" cy="1571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585ACF-20CA-4BFA-8478-D6F8DEF0B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77" y="3482469"/>
            <a:ext cx="368668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56CE6F-6A04-4D5D-91E2-CBF1B61A3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97" y="5335255"/>
            <a:ext cx="4734586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29BEC9-3463-4D02-965D-771C15FF2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672" y="5335255"/>
            <a:ext cx="5239481" cy="62873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FE82E7B-EB32-4616-9AE4-CD5514A13234}"/>
              </a:ext>
            </a:extLst>
          </p:cNvPr>
          <p:cNvSpPr/>
          <p:nvPr/>
        </p:nvSpPr>
        <p:spPr>
          <a:xfrm>
            <a:off x="2519892" y="4253275"/>
            <a:ext cx="818108" cy="819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92DEACC-E2CF-4153-A90C-CF5DACFC41DD}"/>
              </a:ext>
            </a:extLst>
          </p:cNvPr>
          <p:cNvSpPr/>
          <p:nvPr/>
        </p:nvSpPr>
        <p:spPr>
          <a:xfrm>
            <a:off x="8530358" y="4296476"/>
            <a:ext cx="818108" cy="819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6D76-971F-4412-AC1F-E9776B2136DC}"/>
              </a:ext>
            </a:extLst>
          </p:cNvPr>
          <p:cNvSpPr txBox="1"/>
          <p:nvPr/>
        </p:nvSpPr>
        <p:spPr>
          <a:xfrm>
            <a:off x="2330927" y="1171122"/>
            <a:ext cx="13893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F0FED-D23C-417E-A9BB-34804154E8F7}"/>
              </a:ext>
            </a:extLst>
          </p:cNvPr>
          <p:cNvSpPr txBox="1"/>
          <p:nvPr/>
        </p:nvSpPr>
        <p:spPr>
          <a:xfrm>
            <a:off x="8263803" y="1163858"/>
            <a:ext cx="13893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0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04D67-CE15-4EC5-8F07-BF5B860BCD1C}"/>
              </a:ext>
            </a:extLst>
          </p:cNvPr>
          <p:cNvSpPr txBox="1"/>
          <p:nvPr/>
        </p:nvSpPr>
        <p:spPr>
          <a:xfrm>
            <a:off x="390334" y="363428"/>
            <a:ext cx="508542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클라이언트에서 전체 메시지 기능 추가 </a:t>
            </a:r>
            <a:r>
              <a:rPr lang="en-US" altLang="ko-KR"/>
              <a:t>(all)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AD97C-A6AB-4FB1-9F1A-576E95B9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889" y="1624615"/>
            <a:ext cx="4734586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2BF78-F868-40A6-A0C6-AF43F5211935}"/>
              </a:ext>
            </a:extLst>
          </p:cNvPr>
          <p:cNvSpPr txBox="1"/>
          <p:nvPr/>
        </p:nvSpPr>
        <p:spPr>
          <a:xfrm>
            <a:off x="7368974" y="1137761"/>
            <a:ext cx="39684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chatclient.c </a:t>
            </a:r>
            <a:r>
              <a:rPr lang="ko-KR" altLang="en-US"/>
              <a:t>의 </a:t>
            </a:r>
            <a:r>
              <a:rPr lang="en-US" altLang="ko-KR"/>
              <a:t>console() </a:t>
            </a:r>
            <a:r>
              <a:rPr lang="ko-KR" altLang="en-US"/>
              <a:t>메소드 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9B82A-3180-4B98-AC76-7241E9A47399}"/>
              </a:ext>
            </a:extLst>
          </p:cNvPr>
          <p:cNvSpPr txBox="1"/>
          <p:nvPr/>
        </p:nvSpPr>
        <p:spPr>
          <a:xfrm>
            <a:off x="1195079" y="1137761"/>
            <a:ext cx="4581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handle_client() </a:t>
            </a:r>
            <a:r>
              <a:rPr lang="ko-KR" altLang="en-US"/>
              <a:t>메소드 내부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F9BDD-1BE7-4ABB-ABDC-AA546EA0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4" y="1624615"/>
            <a:ext cx="6190980" cy="3340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45C7D3-B1D4-4615-A044-046BF7D40CAD}"/>
              </a:ext>
            </a:extLst>
          </p:cNvPr>
          <p:cNvSpPr txBox="1"/>
          <p:nvPr/>
        </p:nvSpPr>
        <p:spPr>
          <a:xfrm>
            <a:off x="7342399" y="4567379"/>
            <a:ext cx="37560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클라이언트들의 </a:t>
            </a:r>
            <a:r>
              <a:rPr lang="en-US" altLang="ko-KR"/>
              <a:t>receiver() </a:t>
            </a:r>
            <a:r>
              <a:rPr lang="ko-KR" altLang="en-US"/>
              <a:t>메소드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4ED129-516D-4C75-8065-20DBB5A07127}"/>
              </a:ext>
            </a:extLst>
          </p:cNvPr>
          <p:cNvCxnSpPr>
            <a:cxnSpLocks/>
          </p:cNvCxnSpPr>
          <p:nvPr/>
        </p:nvCxnSpPr>
        <p:spPr>
          <a:xfrm flipH="1">
            <a:off x="6222919" y="2592280"/>
            <a:ext cx="762970" cy="552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FAB1A2-C54E-416C-A498-96875981B5AB}"/>
              </a:ext>
            </a:extLst>
          </p:cNvPr>
          <p:cNvCxnSpPr>
            <a:cxnSpLocks/>
          </p:cNvCxnSpPr>
          <p:nvPr/>
        </p:nvCxnSpPr>
        <p:spPr>
          <a:xfrm>
            <a:off x="6409483" y="3910934"/>
            <a:ext cx="576406" cy="586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6950D2-5803-4C25-93C8-F92650B4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0" y="5593156"/>
            <a:ext cx="3911345" cy="9506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79F8C4-1B1D-443D-80D5-212E0CC4A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46" y="5593156"/>
            <a:ext cx="3911345" cy="93579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06BADD-B237-40F5-AB08-2B2C62055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970" y="5627251"/>
            <a:ext cx="3516453" cy="8562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1578CC-67DB-4B87-8640-0CE76F085CEB}"/>
              </a:ext>
            </a:extLst>
          </p:cNvPr>
          <p:cNvSpPr txBox="1"/>
          <p:nvPr/>
        </p:nvSpPr>
        <p:spPr>
          <a:xfrm>
            <a:off x="5215751" y="5223824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kim</a:t>
            </a:r>
            <a:r>
              <a:rPr lang="ko-KR" altLang="en-US"/>
              <a:t> 클라이언트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379BF-405B-4773-92C6-912DEF9ABBAD}"/>
              </a:ext>
            </a:extLst>
          </p:cNvPr>
          <p:cNvSpPr txBox="1"/>
          <p:nvPr/>
        </p:nvSpPr>
        <p:spPr>
          <a:xfrm>
            <a:off x="1304406" y="5233385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kang</a:t>
            </a:r>
            <a:r>
              <a:rPr lang="ko-KR" altLang="en-US"/>
              <a:t> 클라이언트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164F54-B876-423D-8083-7F07528278D0}"/>
              </a:ext>
            </a:extLst>
          </p:cNvPr>
          <p:cNvSpPr txBox="1"/>
          <p:nvPr/>
        </p:nvSpPr>
        <p:spPr>
          <a:xfrm>
            <a:off x="9120356" y="5233385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park</a:t>
            </a:r>
            <a:r>
              <a:rPr lang="ko-KR" altLang="en-US"/>
              <a:t> 클라이언트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033D31E-62B1-4CA2-A0EF-14A2D865A938}"/>
                  </a:ext>
                </a:extLst>
              </p14:cNvPr>
              <p14:cNvContentPartPr/>
              <p14:nvPr/>
            </p14:nvContentPartPr>
            <p14:xfrm>
              <a:off x="665423" y="6382957"/>
              <a:ext cx="993240" cy="27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033D31E-62B1-4CA2-A0EF-14A2D865A9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423" y="6373957"/>
                <a:ext cx="1010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53336F1-54F0-4703-9609-373DAC01C665}"/>
                  </a:ext>
                </a:extLst>
              </p14:cNvPr>
              <p14:cNvContentPartPr/>
              <p14:nvPr/>
            </p14:nvContentPartPr>
            <p14:xfrm>
              <a:off x="4296383" y="6498157"/>
              <a:ext cx="1117800" cy="1008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53336F1-54F0-4703-9609-373DAC01C6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7743" y="6489517"/>
                <a:ext cx="1135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8AF4F2A-B37C-4D67-8D81-4FDA5FE1E797}"/>
                  </a:ext>
                </a:extLst>
              </p14:cNvPr>
              <p14:cNvContentPartPr/>
              <p14:nvPr/>
            </p14:nvContentPartPr>
            <p14:xfrm>
              <a:off x="8326943" y="6453517"/>
              <a:ext cx="1002600" cy="104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8AF4F2A-B37C-4D67-8D81-4FDA5FE1E7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7943" y="6444877"/>
                <a:ext cx="102024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D060100-58B4-4911-BAB7-013D55FBEE1E}"/>
              </a:ext>
            </a:extLst>
          </p:cNvPr>
          <p:cNvSpPr txBox="1"/>
          <p:nvPr/>
        </p:nvSpPr>
        <p:spPr>
          <a:xfrm>
            <a:off x="6205611" y="363428"/>
            <a:ext cx="235470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all [message] </a:t>
            </a:r>
            <a:r>
              <a:rPr lang="ko-KR" altLang="en-US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7490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55F43-1DF8-4248-83B3-CED3E7B73F63}"/>
              </a:ext>
            </a:extLst>
          </p:cNvPr>
          <p:cNvSpPr txBox="1"/>
          <p:nvPr/>
        </p:nvSpPr>
        <p:spPr>
          <a:xfrm>
            <a:off x="483832" y="375773"/>
            <a:ext cx="604125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서버에서도 클라이언트의 콘솔 기능 추가 </a:t>
            </a:r>
            <a:r>
              <a:rPr lang="en-US" altLang="ko-KR"/>
              <a:t>(ls, send, all)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18DE66-3667-4778-96F9-93297231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8" y="2664227"/>
            <a:ext cx="4648849" cy="295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D6A8B-2B61-488B-8167-DF83EC506965}"/>
              </a:ext>
            </a:extLst>
          </p:cNvPr>
          <p:cNvSpPr txBox="1"/>
          <p:nvPr/>
        </p:nvSpPr>
        <p:spPr>
          <a:xfrm>
            <a:off x="1815392" y="2133148"/>
            <a:ext cx="30090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main() </a:t>
            </a:r>
            <a:r>
              <a:rPr lang="ko-KR" altLang="en-US"/>
              <a:t>내부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82614AF-8B64-40F9-8502-D3DD68D4D985}"/>
                  </a:ext>
                </a:extLst>
              </p14:cNvPr>
              <p14:cNvContentPartPr/>
              <p14:nvPr/>
            </p14:nvContentPartPr>
            <p14:xfrm>
              <a:off x="4201297" y="2639627"/>
              <a:ext cx="703800" cy="311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82614AF-8B64-40F9-8502-D3DD68D4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2657" y="2630987"/>
                <a:ext cx="7214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4AE426B-D6D5-49EB-B324-B8A5F93B97E8}"/>
                  </a:ext>
                </a:extLst>
              </p14:cNvPr>
              <p14:cNvContentPartPr/>
              <p14:nvPr/>
            </p14:nvContentPartPr>
            <p14:xfrm>
              <a:off x="3757057" y="2969027"/>
              <a:ext cx="799560" cy="558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4AE426B-D6D5-49EB-B324-B8A5F93B97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8417" y="2960387"/>
                <a:ext cx="817200" cy="57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A8E223-8026-45F1-AE6B-B7E392BFFE42}"/>
              </a:ext>
            </a:extLst>
          </p:cNvPr>
          <p:cNvSpPr txBox="1"/>
          <p:nvPr/>
        </p:nvSpPr>
        <p:spPr>
          <a:xfrm>
            <a:off x="606739" y="4078570"/>
            <a:ext cx="571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chatclient.c</a:t>
            </a:r>
            <a:r>
              <a:rPr lang="ko-KR" altLang="en-US"/>
              <a:t> 의 콘솔 메소드와 흡사</a:t>
            </a:r>
            <a:r>
              <a:rPr lang="en-US" altLang="ko-KR"/>
              <a:t>.</a:t>
            </a:r>
          </a:p>
          <a:p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서버 내부이기 때문에 서버를 거칠 필요가 없음</a:t>
            </a:r>
            <a:r>
              <a:rPr lang="en-US" altLang="ko-KR"/>
              <a:t>. 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클라이언트에는 없는 </a:t>
            </a:r>
            <a:r>
              <a:rPr lang="en-US" altLang="ko-KR"/>
              <a:t>kick </a:t>
            </a:r>
            <a:r>
              <a:rPr lang="ko-KR" altLang="en-US"/>
              <a:t>기능을 가지고 있음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F53F1-B45F-4825-9CCD-7C02D48C6A80}"/>
              </a:ext>
            </a:extLst>
          </p:cNvPr>
          <p:cNvSpPr txBox="1"/>
          <p:nvPr/>
        </p:nvSpPr>
        <p:spPr>
          <a:xfrm>
            <a:off x="1708744" y="3613210"/>
            <a:ext cx="34783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chatserver.c </a:t>
            </a:r>
            <a:r>
              <a:rPr lang="ko-KR" altLang="en-US"/>
              <a:t>의 </a:t>
            </a:r>
            <a:r>
              <a:rPr lang="en-US" altLang="ko-KR"/>
              <a:t>console() </a:t>
            </a:r>
            <a:r>
              <a:rPr lang="ko-KR" altLang="en-US"/>
              <a:t>메소드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4DA7F4-3B19-463C-8E71-F07A8D092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372" y="974314"/>
            <a:ext cx="4610743" cy="17337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01496-E076-4E3E-B99F-D116EDD70165}"/>
              </a:ext>
            </a:extLst>
          </p:cNvPr>
          <p:cNvSpPr/>
          <p:nvPr/>
        </p:nvSpPr>
        <p:spPr>
          <a:xfrm>
            <a:off x="6525087" y="834501"/>
            <a:ext cx="62144" cy="592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3A957-6C33-4FF3-B047-2BB76E9E8DC4}"/>
              </a:ext>
            </a:extLst>
          </p:cNvPr>
          <p:cNvSpPr txBox="1"/>
          <p:nvPr/>
        </p:nvSpPr>
        <p:spPr>
          <a:xfrm>
            <a:off x="9187517" y="533100"/>
            <a:ext cx="3901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ls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37DF5-125A-4202-8DAE-E4554B226A1C}"/>
              </a:ext>
            </a:extLst>
          </p:cNvPr>
          <p:cNvSpPr txBox="1"/>
          <p:nvPr/>
        </p:nvSpPr>
        <p:spPr>
          <a:xfrm>
            <a:off x="7949600" y="2884067"/>
            <a:ext cx="30376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send [username] [message]</a:t>
            </a: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3DF854D-C44D-491E-96E2-A1DF304BA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73" y="3425717"/>
            <a:ext cx="1352739" cy="21910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E24BF3-59AE-4960-8B10-96FFEE6945A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613" b="18370"/>
          <a:stretch/>
        </p:blipFill>
        <p:spPr>
          <a:xfrm>
            <a:off x="8731931" y="4170903"/>
            <a:ext cx="3391373" cy="369332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73993F1-02BB-481A-8BCA-8FEB91A20197}"/>
              </a:ext>
            </a:extLst>
          </p:cNvPr>
          <p:cNvSpPr/>
          <p:nvPr/>
        </p:nvSpPr>
        <p:spPr>
          <a:xfrm>
            <a:off x="9122035" y="3709238"/>
            <a:ext cx="337352" cy="39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B53FA-C2A6-4965-8D20-7E3E75B7EEFE}"/>
              </a:ext>
            </a:extLst>
          </p:cNvPr>
          <p:cNvSpPr txBox="1"/>
          <p:nvPr/>
        </p:nvSpPr>
        <p:spPr>
          <a:xfrm>
            <a:off x="7901316" y="3364696"/>
            <a:ext cx="652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2C38C-EACD-4371-808A-FE2E10AF7974}"/>
              </a:ext>
            </a:extLst>
          </p:cNvPr>
          <p:cNvSpPr txBox="1"/>
          <p:nvPr/>
        </p:nvSpPr>
        <p:spPr>
          <a:xfrm>
            <a:off x="6662937" y="4170903"/>
            <a:ext cx="20051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kang </a:t>
            </a:r>
            <a:r>
              <a:rPr lang="ko-KR" altLang="en-US"/>
              <a:t>클라이언트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D6025-2498-4092-AD93-EEE7DFCA0C2B}"/>
              </a:ext>
            </a:extLst>
          </p:cNvPr>
          <p:cNvSpPr txBox="1"/>
          <p:nvPr/>
        </p:nvSpPr>
        <p:spPr>
          <a:xfrm>
            <a:off x="8709178" y="4705858"/>
            <a:ext cx="151847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all [message]</a:t>
            </a:r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3E79A84-B9B1-4EE5-A846-1A826C2A3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3541" y="5221141"/>
            <a:ext cx="2048161" cy="2191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640FCA9-3F3D-4463-8A05-583B0E8110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2589" y="6421367"/>
            <a:ext cx="3953427" cy="2572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8DFE787-1CB7-4C06-96AC-F21662FE1F83}"/>
              </a:ext>
            </a:extLst>
          </p:cNvPr>
          <p:cNvSpPr txBox="1"/>
          <p:nvPr/>
        </p:nvSpPr>
        <p:spPr>
          <a:xfrm>
            <a:off x="7690217" y="5143031"/>
            <a:ext cx="652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0F966E-B01E-4DFB-8272-6874B934CA51}"/>
              </a:ext>
            </a:extLst>
          </p:cNvPr>
          <p:cNvSpPr txBox="1"/>
          <p:nvPr/>
        </p:nvSpPr>
        <p:spPr>
          <a:xfrm>
            <a:off x="6757061" y="5949238"/>
            <a:ext cx="18663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클라이언트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E3E894F0-9999-407D-ABDE-FD9B9464EDA0}"/>
              </a:ext>
            </a:extLst>
          </p:cNvPr>
          <p:cNvSpPr/>
          <p:nvPr/>
        </p:nvSpPr>
        <p:spPr>
          <a:xfrm>
            <a:off x="9299742" y="5512129"/>
            <a:ext cx="337352" cy="75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5A588C-B7A7-47DD-83D0-0441251E9C1A}"/>
              </a:ext>
            </a:extLst>
          </p:cNvPr>
          <p:cNvSpPr/>
          <p:nvPr/>
        </p:nvSpPr>
        <p:spPr>
          <a:xfrm rot="5400000">
            <a:off x="9365499" y="-7098"/>
            <a:ext cx="54783" cy="559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9EF56-B362-4A96-8D38-2ED790A986C2}"/>
              </a:ext>
            </a:extLst>
          </p:cNvPr>
          <p:cNvSpPr/>
          <p:nvPr/>
        </p:nvSpPr>
        <p:spPr>
          <a:xfrm rot="5400000">
            <a:off x="9358947" y="1806699"/>
            <a:ext cx="54784" cy="559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6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870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 KR</vt:lpstr>
      <vt:lpstr>se-nanumgothic</vt:lpstr>
      <vt:lpstr>Terminal</vt:lpstr>
      <vt:lpstr>맑은 고딕</vt:lpstr>
      <vt:lpstr>Arial</vt:lpstr>
      <vt:lpstr>Office 테마</vt:lpstr>
      <vt:lpstr>다자간 채팅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강태웅 (컴퓨터과학과)</dc:creator>
  <cp:lastModifiedBy>강태웅 (컴퓨터과학과)</cp:lastModifiedBy>
  <cp:revision>20</cp:revision>
  <dcterms:created xsi:type="dcterms:W3CDTF">2021-12-10T07:24:30Z</dcterms:created>
  <dcterms:modified xsi:type="dcterms:W3CDTF">2021-12-16T14:24:19Z</dcterms:modified>
</cp:coreProperties>
</file>