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24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1133" y="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3EDC7B-59A4-4037-9C15-B17B0C611321}" type="datetimeFigureOut">
              <a:rPr lang="ko-KR" altLang="en-US" smtClean="0"/>
              <a:t>2020-02-19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251207-DCE9-4018-8DEC-F205E007B7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6097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251207-DCE9-4018-8DEC-F205E007B79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563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437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199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5769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95637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2403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715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750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625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16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251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22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626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719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701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file:///\\172.21.0.89\mes_filesvr\87&#48264;&#45208;&#49828;&#51088;&#47308;\Software\tortoisehg-5.1.0-x64.msi" TargetMode="Externa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://172.21.10.49:8080/scm/hg/&#49324;&#48264;" TargetMode="Externa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file:///\\172.21.0.89\mes_filesvr\87&#48264;&#45208;&#49828;&#51088;&#47308;\Software\TortoiseSVN-1.10.5.28651-x64-svn-1.10.6.msi" TargetMode="Externa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172.21.10.49/svn/MESTeam/&#51060;&#47492;/trunk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209709"/>
            <a:ext cx="91440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50" b="1" smtClean="0">
                <a:latin typeface="+mj-ea"/>
                <a:ea typeface="+mj-ea"/>
              </a:rPr>
              <a:t>버전 관리 시스템</a:t>
            </a:r>
            <a:endParaRPr lang="en-US" altLang="ko-KR" sz="2250" b="1" smtClean="0">
              <a:latin typeface="+mj-ea"/>
              <a:ea typeface="+mj-ea"/>
            </a:endParaRPr>
          </a:p>
          <a:p>
            <a:pPr algn="ctr"/>
            <a:r>
              <a:rPr lang="en-US" altLang="ko-KR" sz="2250" b="1" smtClean="0">
                <a:latin typeface="+mj-ea"/>
                <a:ea typeface="+mj-ea"/>
              </a:rPr>
              <a:t>[</a:t>
            </a:r>
            <a:r>
              <a:rPr lang="ko-KR" altLang="en-US" sz="2250" b="1" smtClean="0">
                <a:latin typeface="+mj-ea"/>
                <a:ea typeface="+mj-ea"/>
              </a:rPr>
              <a:t>로컬 버전 관리</a:t>
            </a:r>
            <a:r>
              <a:rPr lang="en-US" altLang="ko-KR" sz="2250" b="1">
                <a:latin typeface="+mj-ea"/>
                <a:ea typeface="+mj-ea"/>
              </a:rPr>
              <a:t> </a:t>
            </a:r>
            <a:r>
              <a:rPr lang="en-US" altLang="ko-KR" sz="2250" b="1" smtClean="0">
                <a:latin typeface="+mj-ea"/>
                <a:ea typeface="+mj-ea"/>
              </a:rPr>
              <a:t>/ </a:t>
            </a:r>
            <a:r>
              <a:rPr lang="ko-KR" altLang="en-US" sz="2250" b="1" smtClean="0">
                <a:latin typeface="+mj-ea"/>
                <a:ea typeface="+mj-ea"/>
              </a:rPr>
              <a:t>중앙 집중식 버전 관리 </a:t>
            </a:r>
            <a:r>
              <a:rPr lang="en-US" altLang="ko-KR" sz="2250" b="1" smtClean="0">
                <a:latin typeface="+mj-ea"/>
                <a:ea typeface="+mj-ea"/>
              </a:rPr>
              <a:t>/ </a:t>
            </a:r>
            <a:r>
              <a:rPr lang="ko-KR" altLang="en-US" sz="2250" b="1" smtClean="0">
                <a:latin typeface="+mj-ea"/>
                <a:ea typeface="+mj-ea"/>
              </a:rPr>
              <a:t>분산 버전 관리</a:t>
            </a:r>
            <a:r>
              <a:rPr lang="en-US" altLang="ko-KR" sz="2250" b="1" smtClean="0">
                <a:latin typeface="+mj-ea"/>
                <a:ea typeface="+mj-ea"/>
              </a:rPr>
              <a:t>] </a:t>
            </a:r>
            <a:r>
              <a:rPr lang="ko-KR" altLang="en-US" sz="2250" b="1" smtClean="0">
                <a:latin typeface="+mj-ea"/>
                <a:ea typeface="+mj-ea"/>
              </a:rPr>
              <a:t>시스템</a:t>
            </a:r>
            <a:endParaRPr lang="ko-KR" altLang="en-US" sz="225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70408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4572000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500" b="1">
                <a:latin typeface="+mj-ea"/>
              </a:rPr>
              <a:t>3. </a:t>
            </a:r>
            <a:r>
              <a:rPr lang="ko-KR" altLang="en-US" sz="1500" b="1">
                <a:latin typeface="+mj-ea"/>
              </a:rPr>
              <a:t>분산 버전 관리 시스템</a:t>
            </a:r>
            <a:endParaRPr lang="en-US" altLang="ko-KR" sz="1500" b="1" dirty="0">
              <a:latin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5920" y="511343"/>
            <a:ext cx="8371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/>
              <a:t>1. SVN </a:t>
            </a:r>
            <a:r>
              <a:rPr lang="ko-KR" altLang="en-US" sz="1400" smtClean="0"/>
              <a:t>설치 파일 경로</a:t>
            </a:r>
            <a:endParaRPr lang="en-US" altLang="ko-KR" sz="1400" smtClean="0"/>
          </a:p>
          <a:p>
            <a:r>
              <a:rPr lang="en-US" altLang="ko-KR" sz="1400"/>
              <a:t>     </a:t>
            </a:r>
            <a:r>
              <a:rPr lang="en-US" altLang="ko-KR" sz="1400">
                <a:hlinkClick r:id="rId2" action="ppaction://hlinkfile"/>
              </a:rPr>
              <a:t>\\</a:t>
            </a:r>
            <a:r>
              <a:rPr lang="en-US" altLang="ko-KR" sz="1400" smtClean="0">
                <a:hlinkClick r:id="rId2" action="ppaction://hlinkfile"/>
              </a:rPr>
              <a:t>172.21.0.89\mes_filesvr\87</a:t>
            </a:r>
            <a:r>
              <a:rPr lang="ko-KR" altLang="en-US" sz="1400">
                <a:hlinkClick r:id="rId2" action="ppaction://hlinkfile"/>
              </a:rPr>
              <a:t>번나스자료</a:t>
            </a:r>
            <a:r>
              <a:rPr lang="en-US" altLang="ko-KR" sz="1400">
                <a:hlinkClick r:id="rId2" action="ppaction://hlinkfile"/>
              </a:rPr>
              <a:t>\</a:t>
            </a:r>
            <a:r>
              <a:rPr lang="en-US" altLang="ko-KR" sz="1400" smtClean="0">
                <a:hlinkClick r:id="rId2" action="ppaction://hlinkfile"/>
              </a:rPr>
              <a:t>Software\</a:t>
            </a:r>
            <a:r>
              <a:rPr lang="en-US" altLang="ko-KR" sz="1400">
                <a:hlinkClick r:id="rId2" action="ppaction://hlinkfile"/>
              </a:rPr>
              <a:t>tortoisehg-5.1.0-x64.msi</a:t>
            </a:r>
            <a:r>
              <a:rPr lang="ko-KR" altLang="en-US" sz="1400" smtClean="0">
                <a:hlinkClick r:id="rId2" action="ppaction://hlinkfile"/>
              </a:rPr>
              <a:t> </a:t>
            </a:r>
            <a:r>
              <a:rPr lang="ko-KR" altLang="en-US" sz="1400" smtClean="0"/>
              <a:t> 설치</a:t>
            </a:r>
            <a:r>
              <a:rPr lang="en-US" altLang="ko-KR" sz="1400" smtClean="0"/>
              <a:t>   </a:t>
            </a:r>
            <a:endParaRPr lang="en-US" altLang="ko-KR" sz="1400"/>
          </a:p>
        </p:txBody>
      </p:sp>
      <p:sp>
        <p:nvSpPr>
          <p:cNvPr id="9" name="TextBox 8"/>
          <p:cNvSpPr txBox="1"/>
          <p:nvPr/>
        </p:nvSpPr>
        <p:spPr>
          <a:xfrm>
            <a:off x="375920" y="1296173"/>
            <a:ext cx="8371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/>
              <a:t>2. </a:t>
            </a:r>
            <a:r>
              <a:rPr lang="ko-KR" altLang="en-US" sz="1400" smtClean="0"/>
              <a:t>로컬 저장소 지정 </a:t>
            </a:r>
            <a:endParaRPr lang="en-US" altLang="ko-KR" sz="140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01" y="1804354"/>
            <a:ext cx="4710985" cy="159801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2826" y="1804354"/>
            <a:ext cx="3494934" cy="149782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75920" y="3602770"/>
            <a:ext cx="8371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3</a:t>
            </a:r>
            <a:r>
              <a:rPr lang="en-US" altLang="ko-KR" sz="1400" smtClean="0"/>
              <a:t>. </a:t>
            </a:r>
            <a:r>
              <a:rPr lang="ko-KR" altLang="en-US" sz="1400" smtClean="0"/>
              <a:t>로컬 저장소에 파일 저장</a:t>
            </a:r>
            <a:r>
              <a:rPr lang="en-US" altLang="ko-KR" sz="1400" smtClean="0"/>
              <a:t> </a:t>
            </a:r>
            <a:r>
              <a:rPr lang="ko-KR" altLang="en-US" sz="1400" smtClean="0"/>
              <a:t> </a:t>
            </a:r>
            <a:endParaRPr lang="en-US" altLang="ko-KR" sz="1400" smtClean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889" y="4110951"/>
            <a:ext cx="4140925" cy="1645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533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4572000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500" b="1">
                <a:latin typeface="+mj-ea"/>
              </a:rPr>
              <a:t>3. </a:t>
            </a:r>
            <a:r>
              <a:rPr lang="ko-KR" altLang="en-US" sz="1500" b="1">
                <a:latin typeface="+mj-ea"/>
              </a:rPr>
              <a:t>분산 버전 관리 시스템</a:t>
            </a:r>
            <a:endParaRPr lang="en-US" altLang="ko-KR" sz="1500" b="1" dirty="0">
              <a:latin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5919" y="511343"/>
            <a:ext cx="60692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4</a:t>
            </a:r>
            <a:r>
              <a:rPr lang="en-US" altLang="ko-KR" sz="1400" smtClean="0"/>
              <a:t>. </a:t>
            </a:r>
            <a:r>
              <a:rPr lang="ko-KR" altLang="en-US" sz="1400" smtClean="0"/>
              <a:t>원격 저장소 저장 </a:t>
            </a:r>
            <a:r>
              <a:rPr lang="en-US" altLang="ko-KR" sz="1400" smtClean="0"/>
              <a:t>(</a:t>
            </a:r>
            <a:r>
              <a:rPr lang="en-US" altLang="ko-KR" sz="1400">
                <a:hlinkClick r:id="rId2"/>
              </a:rPr>
              <a:t>http</a:t>
            </a:r>
            <a:r>
              <a:rPr lang="en-US" altLang="ko-KR" sz="1400" smtClean="0">
                <a:hlinkClick r:id="rId2"/>
              </a:rPr>
              <a:t>://172.21.10.49:8080/scm/hg/</a:t>
            </a:r>
            <a:r>
              <a:rPr lang="ko-KR" altLang="en-US" sz="1400" smtClean="0">
                <a:hlinkClick r:id="rId2"/>
              </a:rPr>
              <a:t>사번</a:t>
            </a:r>
            <a:r>
              <a:rPr lang="en-US" altLang="ko-KR" sz="1400" smtClean="0"/>
              <a:t>)  - ID, PW : </a:t>
            </a:r>
            <a:r>
              <a:rPr lang="ko-KR" altLang="en-US" sz="1400" smtClean="0"/>
              <a:t>사번</a:t>
            </a:r>
            <a:endParaRPr lang="en-US" altLang="ko-KR" sz="1400" smtClean="0"/>
          </a:p>
        </p:txBody>
      </p:sp>
      <p:sp>
        <p:nvSpPr>
          <p:cNvPr id="7" name="TextBox 6"/>
          <p:cNvSpPr txBox="1"/>
          <p:nvPr/>
        </p:nvSpPr>
        <p:spPr>
          <a:xfrm>
            <a:off x="375920" y="3314530"/>
            <a:ext cx="4196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5</a:t>
            </a:r>
            <a:r>
              <a:rPr lang="en-US" altLang="ko-KR" sz="1400" smtClean="0"/>
              <a:t>. </a:t>
            </a:r>
            <a:r>
              <a:rPr lang="ko-KR" altLang="en-US" sz="1400" smtClean="0"/>
              <a:t>원격 저장소 파일 내려받기</a:t>
            </a:r>
            <a:endParaRPr lang="en-US" altLang="ko-KR" sz="1400" smtClean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42" y="927398"/>
            <a:ext cx="4342387" cy="225080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477" y="859718"/>
            <a:ext cx="3922005" cy="2318488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18" y="3695826"/>
            <a:ext cx="4275711" cy="2260051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1920" y="3704166"/>
            <a:ext cx="3375115" cy="112168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751477" y="5144062"/>
            <a:ext cx="479088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smtClean="0"/>
              <a:t>- Source (</a:t>
            </a:r>
            <a:r>
              <a:rPr lang="ko-KR" altLang="en-US" sz="1050" smtClean="0"/>
              <a:t>원격지주소</a:t>
            </a:r>
            <a:r>
              <a:rPr lang="en-US" altLang="ko-KR" sz="1050" smtClean="0"/>
              <a:t>): </a:t>
            </a:r>
            <a:r>
              <a:rPr lang="en-US" altLang="ko-KR" sz="1050">
                <a:hlinkClick r:id="rId2"/>
              </a:rPr>
              <a:t>http://172.21.10.49:8080/scm/hg/</a:t>
            </a:r>
            <a:r>
              <a:rPr lang="ko-KR" altLang="en-US" sz="1050">
                <a:hlinkClick r:id="rId2"/>
              </a:rPr>
              <a:t>사번</a:t>
            </a:r>
            <a:endParaRPr lang="en-US" altLang="ko-KR" sz="1050" smtClean="0"/>
          </a:p>
          <a:p>
            <a:r>
              <a:rPr lang="en-US" altLang="ko-KR" sz="1050"/>
              <a:t>- </a:t>
            </a:r>
            <a:r>
              <a:rPr lang="en-US" altLang="ko-KR" sz="1050" smtClean="0"/>
              <a:t>Destination </a:t>
            </a:r>
            <a:r>
              <a:rPr lang="en-US" altLang="ko-KR" sz="1050"/>
              <a:t>: D:\MES\dowonload1</a:t>
            </a:r>
            <a:endParaRPr lang="en-US" altLang="ko-KR" sz="105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293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4572000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500" b="1">
                <a:latin typeface="+mj-ea"/>
              </a:rPr>
              <a:t>3. </a:t>
            </a:r>
            <a:r>
              <a:rPr lang="ko-KR" altLang="en-US" sz="1500" b="1">
                <a:latin typeface="+mj-ea"/>
              </a:rPr>
              <a:t>분산 버전 관리 시스템</a:t>
            </a:r>
            <a:endParaRPr lang="en-US" altLang="ko-KR" sz="1500" b="1" dirty="0">
              <a:latin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5919" y="511343"/>
            <a:ext cx="60692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6</a:t>
            </a:r>
            <a:r>
              <a:rPr lang="en-US" altLang="ko-KR" sz="1400" smtClean="0"/>
              <a:t>. </a:t>
            </a:r>
            <a:r>
              <a:rPr lang="ko-KR" altLang="en-US" sz="1400" smtClean="0"/>
              <a:t>파일 되돌리기 </a:t>
            </a:r>
            <a:r>
              <a:rPr lang="en-US" altLang="ko-KR" sz="1400" smtClean="0"/>
              <a:t>(</a:t>
            </a:r>
            <a:r>
              <a:rPr lang="ko-KR" altLang="en-US" sz="1400" smtClean="0"/>
              <a:t>로컬 저장소 파일로 </a:t>
            </a:r>
            <a:r>
              <a:rPr lang="en-US" altLang="ko-KR" sz="1400" smtClean="0"/>
              <a:t>Revert)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18" y="819120"/>
            <a:ext cx="5117058" cy="222946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18" y="4057427"/>
            <a:ext cx="6203576" cy="190538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75918" y="3389472"/>
            <a:ext cx="70647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7</a:t>
            </a:r>
            <a:r>
              <a:rPr lang="en-US" altLang="ko-KR" sz="1400" smtClean="0"/>
              <a:t>. Mercurial </a:t>
            </a:r>
            <a:r>
              <a:rPr lang="ko-KR" altLang="en-US" sz="1400" smtClean="0"/>
              <a:t>원격 저장소에 저장하기 위해서 </a:t>
            </a:r>
            <a:r>
              <a:rPr lang="en-US" altLang="ko-KR" sz="1400" smtClean="0"/>
              <a:t>scm-serve</a:t>
            </a:r>
            <a:r>
              <a:rPr lang="ko-KR" altLang="en-US" sz="1400" smtClean="0"/>
              <a:t>가 실행 중이어야 한다</a:t>
            </a:r>
            <a:r>
              <a:rPr lang="en-US" altLang="ko-KR" sz="1400" smtClean="0"/>
              <a:t>.</a:t>
            </a:r>
          </a:p>
          <a:p>
            <a:r>
              <a:rPr lang="ko-KR" altLang="en-US" sz="1400" smtClean="0"/>
              <a:t>경로 </a:t>
            </a:r>
            <a:r>
              <a:rPr lang="en-US" altLang="ko-KR" sz="1400"/>
              <a:t>: 172.21.10.49 - \Desktop\svn, mercurial Server\scm-server-1.32-app\scm-server\bin</a:t>
            </a:r>
            <a:endParaRPr lang="en-US" altLang="ko-KR" sz="1400" smtClean="0"/>
          </a:p>
        </p:txBody>
      </p:sp>
    </p:spTree>
    <p:extLst>
      <p:ext uri="{BB962C8B-B14F-4D97-AF65-F5344CB8AC3E}">
        <p14:creationId xmlns:p14="http://schemas.microsoft.com/office/powerpoint/2010/main" val="1502659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4572000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500" b="1" smtClean="0">
                <a:latin typeface="+mj-ea"/>
                <a:ea typeface="+mj-ea"/>
              </a:rPr>
              <a:t>1.</a:t>
            </a:r>
            <a:r>
              <a:rPr lang="ko-KR" altLang="en-US" sz="1500" b="1" smtClean="0">
                <a:latin typeface="+mj-ea"/>
                <a:ea typeface="+mj-ea"/>
              </a:rPr>
              <a:t> 로컬 버전 관리 시스템</a:t>
            </a:r>
            <a:endParaRPr lang="en-US" altLang="ko-KR" sz="1500" b="1" dirty="0">
              <a:latin typeface="+mj-ea"/>
              <a:ea typeface="+mj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520" y="1715067"/>
            <a:ext cx="8361680" cy="317732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5920" y="650240"/>
            <a:ext cx="83718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개인 </a:t>
            </a:r>
            <a:r>
              <a:rPr lang="en-US" altLang="ko-KR" sz="1400" smtClean="0"/>
              <a:t>PC</a:t>
            </a:r>
            <a:r>
              <a:rPr lang="ko-KR" altLang="en-US" sz="1400" smtClean="0"/>
              <a:t>에 파일을 복사해서 관리하는 방법</a:t>
            </a:r>
            <a:endParaRPr lang="en-US" altLang="ko-KR" sz="1400" smtClean="0"/>
          </a:p>
          <a:p>
            <a:endParaRPr lang="en-US" altLang="ko-KR" sz="1400" smtClean="0"/>
          </a:p>
          <a:p>
            <a:r>
              <a:rPr lang="ko-KR" altLang="en-US" sz="1400" smtClean="0"/>
              <a:t>대표 관리 시스템 </a:t>
            </a:r>
            <a:r>
              <a:rPr lang="en-US" altLang="ko-KR" sz="1400" smtClean="0"/>
              <a:t>:  RCS, VCS</a:t>
            </a:r>
            <a:r>
              <a:rPr lang="ko-KR" altLang="en-US" sz="1400" smtClean="0"/>
              <a:t> 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819352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4572000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500" b="1" smtClean="0">
                <a:latin typeface="+mj-ea"/>
                <a:ea typeface="+mj-ea"/>
              </a:rPr>
              <a:t>1.</a:t>
            </a:r>
            <a:r>
              <a:rPr lang="ko-KR" altLang="en-US" sz="1500" b="1" smtClean="0">
                <a:latin typeface="+mj-ea"/>
                <a:ea typeface="+mj-ea"/>
              </a:rPr>
              <a:t> 로컬 버전 관리 시스템</a:t>
            </a:r>
            <a:endParaRPr lang="en-US" altLang="ko-KR" sz="1500" b="1" dirty="0">
              <a:latin typeface="+mj-ea"/>
              <a:ea typeface="+mj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520" y="1715067"/>
            <a:ext cx="8361680" cy="317732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5920" y="650240"/>
            <a:ext cx="83718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개인 </a:t>
            </a:r>
            <a:r>
              <a:rPr lang="en-US" altLang="ko-KR" sz="1400" smtClean="0"/>
              <a:t>PC</a:t>
            </a:r>
            <a:r>
              <a:rPr lang="ko-KR" altLang="en-US" sz="1400" smtClean="0"/>
              <a:t>에 파일을 복사해서 관리하는 방법</a:t>
            </a:r>
            <a:endParaRPr lang="en-US" altLang="ko-KR" sz="1400" smtClean="0"/>
          </a:p>
          <a:p>
            <a:endParaRPr lang="en-US" altLang="ko-KR" sz="1400" smtClean="0"/>
          </a:p>
          <a:p>
            <a:r>
              <a:rPr lang="ko-KR" altLang="en-US" sz="1400" smtClean="0"/>
              <a:t>대표  관리시스템 </a:t>
            </a:r>
            <a:r>
              <a:rPr lang="en-US" altLang="ko-KR" sz="1400" smtClean="0"/>
              <a:t>:  RCS, VCS</a:t>
            </a:r>
            <a:r>
              <a:rPr lang="ko-KR" altLang="en-US" sz="1400" smtClean="0"/>
              <a:t> </a:t>
            </a:r>
            <a:endParaRPr lang="ko-KR" altLang="en-US" sz="1400"/>
          </a:p>
        </p:txBody>
      </p:sp>
      <p:grpSp>
        <p:nvGrpSpPr>
          <p:cNvPr id="10" name="그룹 9"/>
          <p:cNvGrpSpPr/>
          <p:nvPr/>
        </p:nvGrpSpPr>
        <p:grpSpPr>
          <a:xfrm>
            <a:off x="2740167" y="1605280"/>
            <a:ext cx="3638266" cy="3638266"/>
            <a:chOff x="2740167" y="1605280"/>
            <a:chExt cx="3638266" cy="3638266"/>
          </a:xfrm>
        </p:grpSpPr>
        <p:sp>
          <p:nvSpPr>
            <p:cNvPr id="8" name="직사각형 7"/>
            <p:cNvSpPr/>
            <p:nvPr/>
          </p:nvSpPr>
          <p:spPr>
            <a:xfrm rot="2700000">
              <a:off x="4414520" y="1605280"/>
              <a:ext cx="289560" cy="363826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 rot="-2700000">
              <a:off x="4394200" y="1605280"/>
              <a:ext cx="289560" cy="363826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362960" y="5028377"/>
            <a:ext cx="2499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PC </a:t>
            </a:r>
            <a:r>
              <a:rPr lang="ko-KR" altLang="en-US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고장시 복구 불가</a:t>
            </a:r>
            <a:r>
              <a:rPr lang="en-US" altLang="ko-KR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!</a:t>
            </a:r>
            <a:endParaRPr lang="ko-KR" altLang="en-US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7114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4572000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500" b="1" smtClean="0">
                <a:latin typeface="+mj-ea"/>
                <a:ea typeface="+mj-ea"/>
              </a:rPr>
              <a:t>2. </a:t>
            </a:r>
            <a:r>
              <a:rPr lang="ko-KR" altLang="en-US" sz="1500" b="1" smtClean="0">
                <a:latin typeface="+mj-ea"/>
                <a:ea typeface="+mj-ea"/>
              </a:rPr>
              <a:t>중앙 집중식 버전 관리 시스템</a:t>
            </a:r>
            <a:endParaRPr lang="en-US" altLang="ko-KR" sz="1500" b="1" dirty="0"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5920" y="650240"/>
            <a:ext cx="837184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하나의 프로젝트에 대해 여러 개의 스냅샷을 중앙 저장소에 저장</a:t>
            </a:r>
            <a:endParaRPr lang="en-US" altLang="ko-KR" sz="1400" smtClean="0"/>
          </a:p>
          <a:p>
            <a:r>
              <a:rPr lang="ko-KR" altLang="en-US" sz="1400" smtClean="0"/>
              <a:t>원격 저장소에 저장된 프로젝트는 다른 사람들도 다운 받아 사용 가능</a:t>
            </a:r>
            <a:endParaRPr lang="en-US" altLang="ko-KR" sz="1400" smtClean="0"/>
          </a:p>
          <a:p>
            <a:endParaRPr lang="en-US" altLang="ko-KR" sz="1400"/>
          </a:p>
          <a:p>
            <a:endParaRPr lang="en-US" altLang="ko-KR" sz="1400" smtClean="0"/>
          </a:p>
          <a:p>
            <a:r>
              <a:rPr lang="ko-KR" altLang="en-US" sz="1400" smtClean="0"/>
              <a:t>대표 관리 시스템 </a:t>
            </a:r>
            <a:r>
              <a:rPr lang="en-US" altLang="ko-KR" sz="1400" smtClean="0"/>
              <a:t>:  CVS, Subversion (SVN)</a:t>
            </a:r>
            <a:endParaRPr lang="ko-KR" altLang="en-US" sz="140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729" y="2146866"/>
            <a:ext cx="5170542" cy="3695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296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4572000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500" b="1" smtClean="0">
                <a:latin typeface="+mj-ea"/>
                <a:ea typeface="+mj-ea"/>
              </a:rPr>
              <a:t>2. </a:t>
            </a:r>
            <a:r>
              <a:rPr lang="ko-KR" altLang="en-US" sz="1500" b="1" smtClean="0">
                <a:latin typeface="+mj-ea"/>
                <a:ea typeface="+mj-ea"/>
              </a:rPr>
              <a:t>중앙 집중식 버전 관리 시스템</a:t>
            </a:r>
            <a:endParaRPr lang="en-US" altLang="ko-KR" sz="1500" b="1" dirty="0"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5920" y="511343"/>
            <a:ext cx="8371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/>
              <a:t>1. SVN </a:t>
            </a:r>
            <a:r>
              <a:rPr lang="ko-KR" altLang="en-US" sz="1400" smtClean="0"/>
              <a:t>설치 파일 경로</a:t>
            </a:r>
            <a:endParaRPr lang="en-US" altLang="ko-KR" sz="1400" smtClean="0"/>
          </a:p>
          <a:p>
            <a:r>
              <a:rPr lang="en-US" altLang="ko-KR" sz="1400"/>
              <a:t>     </a:t>
            </a:r>
            <a:r>
              <a:rPr lang="en-US" altLang="ko-KR" sz="1400">
                <a:hlinkClick r:id="rId2" action="ppaction://hlinkfile"/>
              </a:rPr>
              <a:t>\\172.21.0.89\mes_filesvr\87</a:t>
            </a:r>
            <a:r>
              <a:rPr lang="ko-KR" altLang="en-US" sz="1400">
                <a:hlinkClick r:id="rId2" action="ppaction://hlinkfile"/>
              </a:rPr>
              <a:t>번나스자료</a:t>
            </a:r>
            <a:r>
              <a:rPr lang="en-US" altLang="ko-KR" sz="1400">
                <a:hlinkClick r:id="rId2" action="ppaction://hlinkfile"/>
              </a:rPr>
              <a:t>\</a:t>
            </a:r>
            <a:r>
              <a:rPr lang="en-US" altLang="ko-KR" sz="1400" smtClean="0">
                <a:hlinkClick r:id="rId2" action="ppaction://hlinkfile"/>
              </a:rPr>
              <a:t>Software\TortoiseSVN-1.10.5.28651-x64-svn-1.10.6.msi</a:t>
            </a:r>
            <a:r>
              <a:rPr lang="en-US" altLang="ko-KR" sz="1400" smtClean="0"/>
              <a:t> </a:t>
            </a:r>
            <a:r>
              <a:rPr lang="ko-KR" altLang="en-US" sz="1400" smtClean="0"/>
              <a:t> 설치</a:t>
            </a:r>
            <a:r>
              <a:rPr lang="en-US" altLang="ko-KR" sz="1400" smtClean="0"/>
              <a:t>   </a:t>
            </a:r>
            <a:endParaRPr lang="en-US" altLang="ko-KR" sz="1400"/>
          </a:p>
        </p:txBody>
      </p:sp>
      <p:sp>
        <p:nvSpPr>
          <p:cNvPr id="9" name="TextBox 8"/>
          <p:cNvSpPr txBox="1"/>
          <p:nvPr/>
        </p:nvSpPr>
        <p:spPr>
          <a:xfrm>
            <a:off x="375920" y="1296173"/>
            <a:ext cx="8371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/>
              <a:t>2. </a:t>
            </a:r>
            <a:r>
              <a:rPr lang="ko-KR" altLang="en-US" sz="1400" smtClean="0"/>
              <a:t>원격 저장소 주소 설정</a:t>
            </a:r>
            <a:endParaRPr lang="en-US" altLang="ko-KR" sz="1400"/>
          </a:p>
          <a:p>
            <a:r>
              <a:rPr lang="en-US" altLang="ko-KR" sz="1400" smtClean="0"/>
              <a:t>     https</a:t>
            </a:r>
            <a:r>
              <a:rPr lang="en-US" altLang="ko-KR" sz="1400"/>
              <a:t>://</a:t>
            </a:r>
            <a:r>
              <a:rPr lang="en-US" altLang="ko-KR" sz="1400" smtClean="0"/>
              <a:t>172.21.10.49/svn/MESTeam/</a:t>
            </a:r>
            <a:r>
              <a:rPr lang="ko-KR" altLang="en-US" sz="1400" smtClean="0"/>
              <a:t>이름</a:t>
            </a:r>
            <a:r>
              <a:rPr lang="en-US" altLang="ko-KR" sz="1400" smtClean="0"/>
              <a:t>/trunk </a:t>
            </a:r>
            <a:r>
              <a:rPr lang="ko-KR" altLang="en-US" sz="1400" smtClean="0"/>
              <a:t> </a:t>
            </a:r>
            <a:endParaRPr lang="en-US" altLang="ko-KR" sz="140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70" y="1872658"/>
            <a:ext cx="8780815" cy="436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30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4572000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500" b="1" smtClean="0">
                <a:latin typeface="+mj-ea"/>
                <a:ea typeface="+mj-ea"/>
              </a:rPr>
              <a:t>2. </a:t>
            </a:r>
            <a:r>
              <a:rPr lang="ko-KR" altLang="en-US" sz="1500" b="1" smtClean="0">
                <a:latin typeface="+mj-ea"/>
                <a:ea typeface="+mj-ea"/>
              </a:rPr>
              <a:t>중앙 집중식 버전 관리 시스템</a:t>
            </a:r>
            <a:endParaRPr lang="en-US" altLang="ko-KR" sz="1500" b="1" dirty="0"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5920" y="511343"/>
            <a:ext cx="8371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/>
              <a:t>3. </a:t>
            </a:r>
            <a:r>
              <a:rPr lang="ko-KR" altLang="en-US" sz="1400" smtClean="0"/>
              <a:t>프로젝트가 저장된 경로에서 </a:t>
            </a:r>
            <a:r>
              <a:rPr lang="en-US" altLang="ko-KR" sz="1400" smtClean="0"/>
              <a:t>SVN CheckOut</a:t>
            </a:r>
            <a:r>
              <a:rPr lang="ko-KR" altLang="en-US" sz="1400"/>
              <a:t> </a:t>
            </a:r>
            <a:r>
              <a:rPr lang="ko-KR" altLang="en-US" sz="1400" smtClean="0"/>
              <a:t>클릭하여 원격 저장소와 연결</a:t>
            </a:r>
            <a:endParaRPr lang="en-US" altLang="ko-KR" sz="1400" smtClean="0"/>
          </a:p>
          <a:p>
            <a:r>
              <a:rPr lang="en-US" altLang="ko-KR" sz="1400"/>
              <a:t> </a:t>
            </a:r>
            <a:r>
              <a:rPr lang="en-US" altLang="ko-KR" sz="1400" smtClean="0"/>
              <a:t>  </a:t>
            </a:r>
            <a:r>
              <a:rPr lang="ko-KR" altLang="en-US" sz="1400" smtClean="0">
                <a:solidFill>
                  <a:srgbClr val="0070C0"/>
                </a:solidFill>
              </a:rPr>
              <a:t>이때</a:t>
            </a:r>
            <a:r>
              <a:rPr lang="en-US" altLang="ko-KR" sz="1400">
                <a:solidFill>
                  <a:srgbClr val="0070C0"/>
                </a:solidFill>
              </a:rPr>
              <a:t> </a:t>
            </a:r>
            <a:r>
              <a:rPr lang="ko-KR" altLang="en-US" sz="1400" smtClean="0">
                <a:solidFill>
                  <a:srgbClr val="0070C0"/>
                </a:solidFill>
              </a:rPr>
              <a:t>원격 저장소에</a:t>
            </a:r>
            <a:r>
              <a:rPr lang="en-US" altLang="ko-KR" sz="1400">
                <a:solidFill>
                  <a:srgbClr val="0070C0"/>
                </a:solidFill>
              </a:rPr>
              <a:t> </a:t>
            </a:r>
            <a:r>
              <a:rPr lang="ko-KR" altLang="en-US" sz="1400" smtClean="0">
                <a:solidFill>
                  <a:srgbClr val="0070C0"/>
                </a:solidFill>
              </a:rPr>
              <a:t>저장된 파일이 있으면 모두 내려받는다</a:t>
            </a:r>
            <a:r>
              <a:rPr lang="en-US" altLang="ko-KR" sz="1400" smtClean="0">
                <a:solidFill>
                  <a:srgbClr val="0070C0"/>
                </a:solidFill>
              </a:rPr>
              <a:t>.</a:t>
            </a:r>
            <a:endParaRPr lang="en-US" altLang="ko-KR" sz="1400">
              <a:solidFill>
                <a:srgbClr val="0070C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69" y="1115588"/>
            <a:ext cx="8880018" cy="427821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707" y="1957116"/>
            <a:ext cx="1819053" cy="294376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75920" y="5742411"/>
            <a:ext cx="8371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/>
              <a:t>- URL of repository : </a:t>
            </a:r>
            <a:r>
              <a:rPr lang="en-US" altLang="ko-KR" sz="1400">
                <a:hlinkClick r:id="rId4"/>
              </a:rPr>
              <a:t>https://172.21.10.49/svn/MESTeam/</a:t>
            </a:r>
            <a:r>
              <a:rPr lang="ko-KR" altLang="en-US" sz="1400">
                <a:hlinkClick r:id="rId4"/>
              </a:rPr>
              <a:t>이름</a:t>
            </a:r>
            <a:r>
              <a:rPr lang="en-US" altLang="ko-KR" sz="1400">
                <a:hlinkClick r:id="rId4"/>
              </a:rPr>
              <a:t>/</a:t>
            </a:r>
            <a:r>
              <a:rPr lang="en-US" altLang="ko-KR" sz="1400" smtClean="0">
                <a:hlinkClick r:id="rId4"/>
              </a:rPr>
              <a:t>trunk</a:t>
            </a:r>
            <a:r>
              <a:rPr lang="en-US" altLang="ko-KR" sz="1400" smtClean="0"/>
              <a:t>  (</a:t>
            </a:r>
            <a:r>
              <a:rPr lang="ko-KR" altLang="en-US" sz="1400" smtClean="0"/>
              <a:t>원격 저장소</a:t>
            </a:r>
            <a:r>
              <a:rPr lang="en-US" altLang="ko-KR" sz="1400" smtClean="0"/>
              <a:t>)</a:t>
            </a:r>
          </a:p>
          <a:p>
            <a:r>
              <a:rPr lang="en-US" altLang="ko-KR" sz="1400"/>
              <a:t>- Checkout directory : D:\MES\2. </a:t>
            </a:r>
            <a:r>
              <a:rPr lang="en-US" altLang="ko-KR" sz="1400" smtClean="0"/>
              <a:t>Job  (</a:t>
            </a:r>
            <a:r>
              <a:rPr lang="ko-KR" altLang="en-US" sz="1400" smtClean="0"/>
              <a:t>프로젝트가 모여있는 상위 폴더</a:t>
            </a:r>
            <a:r>
              <a:rPr lang="en-US" altLang="ko-KR" sz="1400" smtClean="0"/>
              <a:t>) </a:t>
            </a:r>
            <a:endParaRPr lang="en-US" altLang="ko-KR" sz="14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207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4572000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500" b="1" smtClean="0">
                <a:latin typeface="+mj-ea"/>
                <a:ea typeface="+mj-ea"/>
              </a:rPr>
              <a:t>2. </a:t>
            </a:r>
            <a:r>
              <a:rPr lang="ko-KR" altLang="en-US" sz="1500" b="1" smtClean="0">
                <a:latin typeface="+mj-ea"/>
                <a:ea typeface="+mj-ea"/>
              </a:rPr>
              <a:t>중앙 집중식 버전 관리 시스템</a:t>
            </a:r>
            <a:endParaRPr lang="en-US" altLang="ko-KR" sz="1500" b="1" dirty="0"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5920" y="511343"/>
            <a:ext cx="8371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/>
              <a:t>4. </a:t>
            </a:r>
            <a:r>
              <a:rPr lang="ko-KR" altLang="en-US" sz="1400" smtClean="0"/>
              <a:t>새로운 파일이 추가될 때 처음에는 </a:t>
            </a:r>
            <a:r>
              <a:rPr lang="en-US" altLang="ko-KR" sz="1400" smtClean="0"/>
              <a:t>Add</a:t>
            </a:r>
            <a:r>
              <a:rPr lang="ko-KR" altLang="en-US" sz="1400" smtClean="0"/>
              <a:t>를 한다</a:t>
            </a:r>
            <a:r>
              <a:rPr lang="en-US" altLang="ko-KR" sz="1400" smtClean="0"/>
              <a:t>. </a:t>
            </a:r>
            <a:r>
              <a:rPr lang="ko-KR" altLang="en-US" sz="1400" smtClean="0"/>
              <a:t>이후 </a:t>
            </a:r>
            <a:r>
              <a:rPr lang="en-US" altLang="ko-KR" sz="1400" smtClean="0"/>
              <a:t>SVN Commit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58" y="885834"/>
            <a:ext cx="4187591" cy="225090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897" y="903126"/>
            <a:ext cx="4281615" cy="223361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75920" y="3429000"/>
            <a:ext cx="8371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5</a:t>
            </a:r>
            <a:r>
              <a:rPr lang="en-US" altLang="ko-KR" sz="1400" smtClean="0"/>
              <a:t>. </a:t>
            </a:r>
            <a:r>
              <a:rPr lang="ko-KR" altLang="en-US" sz="1400" smtClean="0"/>
              <a:t>수정된 파일은 </a:t>
            </a:r>
            <a:r>
              <a:rPr lang="en-US" altLang="ko-KR" sz="1400" smtClean="0"/>
              <a:t>Commit </a:t>
            </a:r>
            <a:r>
              <a:rPr lang="ko-KR" altLang="en-US" sz="1400" smtClean="0"/>
              <a:t>클릭</a:t>
            </a:r>
            <a:endParaRPr lang="en-US" altLang="ko-KR" sz="1400" smtClean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58" y="3878838"/>
            <a:ext cx="4187591" cy="1723309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9239" y="3565003"/>
            <a:ext cx="3434547" cy="2767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281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4572000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500" b="1" smtClean="0">
                <a:latin typeface="+mj-ea"/>
                <a:ea typeface="+mj-ea"/>
              </a:rPr>
              <a:t>2. </a:t>
            </a:r>
            <a:r>
              <a:rPr lang="ko-KR" altLang="en-US" sz="1500" b="1" smtClean="0">
                <a:latin typeface="+mj-ea"/>
                <a:ea typeface="+mj-ea"/>
              </a:rPr>
              <a:t>중앙 집중식 버전 관리 시스템</a:t>
            </a:r>
            <a:endParaRPr lang="en-US" altLang="ko-KR" sz="1500" b="1" dirty="0"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5920" y="511343"/>
            <a:ext cx="3212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6</a:t>
            </a:r>
            <a:r>
              <a:rPr lang="en-US" altLang="ko-KR" sz="1400" smtClean="0"/>
              <a:t>. </a:t>
            </a:r>
            <a:r>
              <a:rPr lang="ko-KR" altLang="en-US" sz="1400" smtClean="0"/>
              <a:t>가장 최신 버전으로 되돌리기 </a:t>
            </a:r>
            <a:r>
              <a:rPr lang="en-US" altLang="ko-KR" sz="1400" smtClean="0"/>
              <a:t>Revert</a:t>
            </a:r>
          </a:p>
          <a:p>
            <a:endParaRPr lang="en-US" altLang="ko-KR" sz="140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40" y="983980"/>
            <a:ext cx="4377225" cy="204576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8087" y="978910"/>
            <a:ext cx="4372453" cy="205083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658087" y="498829"/>
            <a:ext cx="3212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7</a:t>
            </a:r>
            <a:r>
              <a:rPr lang="en-US" altLang="ko-KR" sz="1400" smtClean="0"/>
              <a:t>. </a:t>
            </a:r>
            <a:r>
              <a:rPr lang="ko-KR" altLang="en-US" sz="1400" smtClean="0"/>
              <a:t>특정 시점으로 되돌리기</a:t>
            </a:r>
            <a:endParaRPr lang="en-US" altLang="ko-KR" sz="1400" smtClean="0"/>
          </a:p>
          <a:p>
            <a:endParaRPr lang="en-US" altLang="ko-KR" sz="1400" smtClean="0"/>
          </a:p>
        </p:txBody>
      </p:sp>
      <p:sp>
        <p:nvSpPr>
          <p:cNvPr id="7" name="TextBox 6"/>
          <p:cNvSpPr txBox="1"/>
          <p:nvPr/>
        </p:nvSpPr>
        <p:spPr>
          <a:xfrm>
            <a:off x="375920" y="3314530"/>
            <a:ext cx="4196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8</a:t>
            </a:r>
            <a:r>
              <a:rPr lang="en-US" altLang="ko-KR" sz="1400" smtClean="0"/>
              <a:t>. </a:t>
            </a:r>
            <a:r>
              <a:rPr lang="ko-KR" altLang="en-US" sz="1400" smtClean="0"/>
              <a:t>충돌 해결 </a:t>
            </a:r>
            <a:r>
              <a:rPr lang="en-US" altLang="ko-KR" sz="1400" smtClean="0"/>
              <a:t>[ </a:t>
            </a:r>
            <a:r>
              <a:rPr lang="ko-KR" altLang="en-US" sz="1400" smtClean="0"/>
              <a:t>소스 수정 </a:t>
            </a:r>
            <a:r>
              <a:rPr lang="en-US" altLang="ko-KR" sz="1400" smtClean="0"/>
              <a:t>-&gt; Resolve -&gt; Commit ]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40" y="3690561"/>
            <a:ext cx="4377225" cy="193788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7254" y="3622307"/>
            <a:ext cx="4293286" cy="2006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90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4572000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500" b="1">
                <a:latin typeface="+mj-ea"/>
                <a:ea typeface="+mj-ea"/>
              </a:rPr>
              <a:t>3</a:t>
            </a:r>
            <a:r>
              <a:rPr lang="en-US" altLang="ko-KR" sz="1500" b="1" smtClean="0">
                <a:latin typeface="+mj-ea"/>
                <a:ea typeface="+mj-ea"/>
              </a:rPr>
              <a:t>. </a:t>
            </a:r>
            <a:r>
              <a:rPr lang="ko-KR" altLang="en-US" sz="1500" b="1" smtClean="0">
                <a:latin typeface="+mj-ea"/>
                <a:ea typeface="+mj-ea"/>
              </a:rPr>
              <a:t>분산 버전 관리 시스템</a:t>
            </a:r>
            <a:endParaRPr lang="en-US" altLang="ko-KR" sz="1500" b="1" dirty="0"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5920" y="650240"/>
            <a:ext cx="837184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로컬과 서버에 저장하여 버전을 관리하는 시스템</a:t>
            </a:r>
            <a:endParaRPr lang="en-US" altLang="ko-KR" sz="1400" smtClean="0"/>
          </a:p>
          <a:p>
            <a:endParaRPr lang="en-US" altLang="ko-KR" sz="1400"/>
          </a:p>
          <a:p>
            <a:r>
              <a:rPr lang="ko-KR" altLang="en-US" sz="1400" smtClean="0"/>
              <a:t>장점 </a:t>
            </a:r>
            <a:r>
              <a:rPr lang="en-US" altLang="ko-KR" sz="1400" smtClean="0"/>
              <a:t>:  </a:t>
            </a:r>
            <a:r>
              <a:rPr lang="ko-KR" altLang="en-US" sz="1400" smtClean="0"/>
              <a:t>로컬과 서버에서 관리함으로써 에러 발생시 대처 용이</a:t>
            </a:r>
            <a:r>
              <a:rPr lang="en-US" altLang="ko-KR" sz="1400" smtClean="0"/>
              <a:t>,</a:t>
            </a:r>
          </a:p>
          <a:p>
            <a:r>
              <a:rPr lang="en-US" altLang="ko-KR" sz="1400"/>
              <a:t> </a:t>
            </a:r>
            <a:r>
              <a:rPr lang="en-US" altLang="ko-KR" sz="1400" smtClean="0"/>
              <a:t>             Git</a:t>
            </a:r>
            <a:r>
              <a:rPr lang="ko-KR" altLang="en-US" sz="1400" smtClean="0"/>
              <a:t>에 비해서 사용하기 쉽다</a:t>
            </a:r>
            <a:r>
              <a:rPr lang="en-US" altLang="ko-KR" sz="1400" smtClean="0"/>
              <a:t>.</a:t>
            </a:r>
          </a:p>
          <a:p>
            <a:r>
              <a:rPr lang="ko-KR" altLang="en-US" sz="1400" smtClean="0"/>
              <a:t>단점 </a:t>
            </a:r>
            <a:r>
              <a:rPr lang="en-US" altLang="ko-KR" sz="1400" smtClean="0"/>
              <a:t>: </a:t>
            </a:r>
            <a:r>
              <a:rPr lang="ko-KR" altLang="en-US" sz="1400" smtClean="0"/>
              <a:t>로컬과 서버 저장 용량 모두 </a:t>
            </a:r>
            <a:r>
              <a:rPr lang="ko-KR" altLang="en-US" sz="1400" smtClean="0"/>
              <a:t>확보</a:t>
            </a:r>
            <a:r>
              <a:rPr lang="en-US" altLang="ko-KR" sz="1400" smtClean="0"/>
              <a:t> </a:t>
            </a:r>
            <a:endParaRPr lang="en-US" altLang="ko-KR" sz="1400"/>
          </a:p>
          <a:p>
            <a:endParaRPr lang="en-US" altLang="ko-KR" sz="1400" smtClean="0"/>
          </a:p>
          <a:p>
            <a:r>
              <a:rPr lang="ko-KR" altLang="en-US" sz="1400" smtClean="0"/>
              <a:t>대표 관리 시스템 </a:t>
            </a:r>
            <a:r>
              <a:rPr lang="en-US" altLang="ko-KR" sz="1400" smtClean="0"/>
              <a:t>:  Git, Mercurial</a:t>
            </a:r>
            <a:endParaRPr lang="ko-KR" altLang="en-US" sz="140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8621" y="2681565"/>
            <a:ext cx="5086757" cy="3472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089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2712</TotalTime>
  <Words>408</Words>
  <Application>Microsoft Office PowerPoint</Application>
  <PresentationFormat>화면 슬라이드 쇼(4:3)</PresentationFormat>
  <Paragraphs>57</Paragraphs>
  <Slides>12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HY견고딕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yura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lmh</dc:creator>
  <cp:lastModifiedBy>Administrator</cp:lastModifiedBy>
  <cp:revision>455</cp:revision>
  <dcterms:created xsi:type="dcterms:W3CDTF">2018-07-11T03:49:57Z</dcterms:created>
  <dcterms:modified xsi:type="dcterms:W3CDTF">2020-02-19T00:57:20Z</dcterms:modified>
</cp:coreProperties>
</file>