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9289C-8252-4030-9A7A-988285B5006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8E0EB-B589-4A9C-A3A4-ADDE260D8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1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3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0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7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5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4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A6DF-9769-43C9-AA38-343EC177DB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F6A8-9277-45BF-935E-C25E1420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490451"/>
            <a:ext cx="4217289" cy="3416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16" y="490450"/>
            <a:ext cx="4287854" cy="3740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15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4" y="752389"/>
            <a:ext cx="3355153" cy="20406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58" y="912235"/>
            <a:ext cx="4210050" cy="3038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735" y="3815542"/>
            <a:ext cx="4708079" cy="26648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279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1" y="1265613"/>
            <a:ext cx="4967374" cy="13300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5" y="3247713"/>
            <a:ext cx="4106487" cy="24125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37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762000"/>
            <a:ext cx="5477488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" y="499527"/>
            <a:ext cx="5763144" cy="3484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5" y="4257115"/>
            <a:ext cx="6829166" cy="13162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840" y="719480"/>
            <a:ext cx="4946160" cy="41957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923" y="5674004"/>
            <a:ext cx="8387195" cy="9798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54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74" y="573578"/>
            <a:ext cx="5255150" cy="396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759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2" y="399011"/>
            <a:ext cx="4885767" cy="3688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 descr="디지털마케팅에센셜/7주차 학습일지#1] 구글애즈 계정 생성 리마케팅 및 전환 태그 생성, 유튜브 구글애즈 계정 연동(feat.도와세움) 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86" y="4332347"/>
            <a:ext cx="7102245" cy="21040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34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33"/>
            <a:ext cx="6267450" cy="2438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2" y="2110195"/>
            <a:ext cx="4999412" cy="38240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700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08" y="4816611"/>
            <a:ext cx="817615" cy="73418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250277" y="66501"/>
            <a:ext cx="790886" cy="7908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이벤트 수집 계획 시작</a:t>
            </a:r>
            <a:endParaRPr lang="ko-KR" altLang="en-US" sz="70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636820" y="857387"/>
            <a:ext cx="0" cy="265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 rot="2700000">
            <a:off x="3286587" y="1213920"/>
            <a:ext cx="685224" cy="6852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2411" y="1338645"/>
            <a:ext cx="5902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사전 지정 이벤트가 있었는가</a:t>
            </a:r>
            <a:r>
              <a:rPr lang="en-US" altLang="ko-KR" sz="700" smtClean="0">
                <a:solidFill>
                  <a:schemeClr val="bg1"/>
                </a:solidFill>
              </a:rPr>
              <a:t>?</a:t>
            </a:r>
            <a:endParaRPr lang="ko-KR" altLang="en-US" sz="70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636820" y="1990291"/>
            <a:ext cx="0" cy="265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250277" y="2247961"/>
            <a:ext cx="790886" cy="7908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사전 지정 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이벤트를 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사용한다</a:t>
            </a:r>
            <a:r>
              <a:rPr lang="en-US" altLang="ko-KR" sz="700" smtClean="0">
                <a:solidFill>
                  <a:schemeClr val="bg1"/>
                </a:solidFill>
              </a:rPr>
              <a:t>.</a:t>
            </a:r>
            <a:endParaRPr lang="ko-KR" altLang="en-US" sz="70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244439" y="1990291"/>
            <a:ext cx="1392382" cy="2404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24302" y="2247961"/>
            <a:ext cx="852644" cy="7908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사용자 정의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이벤트를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생성</a:t>
            </a:r>
            <a:r>
              <a:rPr lang="en-US" altLang="ko-KR" sz="700" smtClean="0">
                <a:solidFill>
                  <a:schemeClr val="bg1"/>
                </a:solidFill>
              </a:rPr>
              <a:t>/</a:t>
            </a:r>
            <a:r>
              <a:rPr lang="ko-KR" altLang="en-US" sz="700" smtClean="0">
                <a:solidFill>
                  <a:schemeClr val="bg1"/>
                </a:solidFill>
              </a:rPr>
              <a:t>사용한다</a:t>
            </a:r>
            <a:r>
              <a:rPr lang="en-US" altLang="ko-KR" sz="700" smtClean="0">
                <a:solidFill>
                  <a:schemeClr val="bg1"/>
                </a:solidFill>
              </a:rPr>
              <a:t>.</a:t>
            </a:r>
            <a:endParaRPr lang="ko-KR" altLang="en-US" sz="70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636821" y="1991597"/>
            <a:ext cx="1425630" cy="239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714494" y="2247961"/>
            <a:ext cx="843152" cy="7908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맞춤 이벤트를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생성</a:t>
            </a:r>
            <a:r>
              <a:rPr lang="en-US" altLang="ko-KR" sz="700" smtClean="0">
                <a:solidFill>
                  <a:schemeClr val="bg1"/>
                </a:solidFill>
              </a:rPr>
              <a:t>/</a:t>
            </a:r>
            <a:r>
              <a:rPr lang="ko-KR" altLang="en-US" sz="700" smtClean="0">
                <a:solidFill>
                  <a:schemeClr val="bg1"/>
                </a:solidFill>
              </a:rPr>
              <a:t>사용한다</a:t>
            </a:r>
            <a:r>
              <a:rPr lang="en-US" altLang="ko-KR" sz="700" smtClean="0">
                <a:solidFill>
                  <a:schemeClr val="bg1"/>
                </a:solidFill>
              </a:rPr>
              <a:t>.</a:t>
            </a:r>
            <a:endParaRPr lang="ko-KR" altLang="en-US" sz="70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645720" y="3038847"/>
            <a:ext cx="0" cy="265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0" idx="2"/>
          </p:cNvCxnSpPr>
          <p:nvPr/>
        </p:nvCxnSpPr>
        <p:spPr>
          <a:xfrm flipH="1">
            <a:off x="3670071" y="3038847"/>
            <a:ext cx="1465999" cy="318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2"/>
          </p:cNvCxnSpPr>
          <p:nvPr/>
        </p:nvCxnSpPr>
        <p:spPr>
          <a:xfrm>
            <a:off x="2150624" y="3038847"/>
            <a:ext cx="1464616" cy="318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 rot="2700000">
            <a:off x="3302520" y="3467679"/>
            <a:ext cx="685224" cy="6852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0152" y="3592404"/>
            <a:ext cx="6661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매개변수를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분석해야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하는가</a:t>
            </a:r>
            <a:r>
              <a:rPr lang="en-US" altLang="ko-KR" sz="700" smtClean="0">
                <a:solidFill>
                  <a:schemeClr val="bg1"/>
                </a:solidFill>
              </a:rPr>
              <a:t>?</a:t>
            </a:r>
            <a:endParaRPr lang="ko-KR" altLang="en-US" sz="70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636820" y="4229533"/>
            <a:ext cx="0" cy="265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3250277" y="4477897"/>
            <a:ext cx="790886" cy="7908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맞춤 측정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기준을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등록한다</a:t>
            </a:r>
            <a:r>
              <a:rPr lang="en-US" altLang="ko-KR" sz="700" smtClean="0">
                <a:solidFill>
                  <a:schemeClr val="bg1"/>
                </a:solidFill>
              </a:rPr>
              <a:t>.</a:t>
            </a:r>
            <a:endParaRPr lang="ko-KR" altLang="en-US" sz="700">
              <a:solidFill>
                <a:schemeClr val="bg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636820" y="5268783"/>
            <a:ext cx="0" cy="265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3250277" y="5519881"/>
            <a:ext cx="790886" cy="7908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중요 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이벤트인가</a:t>
            </a:r>
            <a:r>
              <a:rPr lang="en-US" altLang="ko-KR" sz="700" smtClean="0">
                <a:solidFill>
                  <a:schemeClr val="bg1"/>
                </a:solidFill>
              </a:rPr>
              <a:t>?</a:t>
            </a:r>
            <a:endParaRPr lang="ko-KR" altLang="en-US" sz="700"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636820" y="6310767"/>
            <a:ext cx="0" cy="265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876281" y="4907762"/>
            <a:ext cx="879382" cy="7908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전환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이벤트로</a:t>
            </a:r>
            <a:r>
              <a:rPr lang="en-US" altLang="ko-KR" sz="700" smtClean="0">
                <a:solidFill>
                  <a:schemeClr val="bg1"/>
                </a:solidFill>
              </a:rPr>
              <a:t/>
            </a:r>
            <a:br>
              <a:rPr lang="en-US" altLang="ko-KR" sz="700" smtClean="0">
                <a:solidFill>
                  <a:schemeClr val="bg1"/>
                </a:solidFill>
              </a:rPr>
            </a:br>
            <a:r>
              <a:rPr lang="ko-KR" altLang="en-US" sz="700" smtClean="0">
                <a:solidFill>
                  <a:schemeClr val="bg1"/>
                </a:solidFill>
              </a:rPr>
              <a:t>설정</a:t>
            </a:r>
            <a:r>
              <a:rPr lang="en-US" altLang="ko-KR" sz="700" smtClean="0">
                <a:solidFill>
                  <a:schemeClr val="bg1"/>
                </a:solidFill>
              </a:rPr>
              <a:t>/</a:t>
            </a:r>
            <a:r>
              <a:rPr lang="ko-KR" altLang="en-US" sz="700" smtClean="0">
                <a:solidFill>
                  <a:schemeClr val="bg1"/>
                </a:solidFill>
              </a:rPr>
              <a:t>추가한다</a:t>
            </a:r>
            <a:r>
              <a:rPr lang="en-US" altLang="ko-KR" sz="700" smtClean="0">
                <a:solidFill>
                  <a:schemeClr val="bg1"/>
                </a:solidFill>
              </a:rPr>
              <a:t>.</a:t>
            </a:r>
            <a:endParaRPr lang="ko-KR" altLang="en-US" sz="700">
              <a:solidFill>
                <a:schemeClr val="bg1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62" y="341258"/>
            <a:ext cx="3532909" cy="45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69" y="4650356"/>
            <a:ext cx="817615" cy="7341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3" y="175003"/>
            <a:ext cx="3532909" cy="456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2291" y="1415328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아니요</a:t>
            </a:r>
            <a:endParaRPr lang="ko-KR" altLang="en-US" sz="700"/>
          </a:p>
        </p:txBody>
      </p:sp>
      <p:sp>
        <p:nvSpPr>
          <p:cNvPr id="9" name="TextBox 8"/>
          <p:cNvSpPr txBox="1"/>
          <p:nvPr/>
        </p:nvSpPr>
        <p:spPr>
          <a:xfrm>
            <a:off x="2524244" y="141532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아니요</a:t>
            </a:r>
            <a:endParaRPr lang="ko-KR" altLang="en-US" sz="700"/>
          </a:p>
        </p:txBody>
      </p:sp>
      <p:sp>
        <p:nvSpPr>
          <p:cNvPr id="10" name="TextBox 9"/>
          <p:cNvSpPr txBox="1"/>
          <p:nvPr/>
        </p:nvSpPr>
        <p:spPr>
          <a:xfrm>
            <a:off x="2116120" y="153527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예</a:t>
            </a:r>
            <a:endParaRPr lang="ko-KR" altLang="en-US" sz="7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197" y="419100"/>
            <a:ext cx="3509413" cy="6134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39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762000"/>
            <a:ext cx="5477488" cy="42719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66992"/>
          <a:stretch/>
        </p:blipFill>
        <p:spPr>
          <a:xfrm>
            <a:off x="6670679" y="839586"/>
            <a:ext cx="4972162" cy="1271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049" y="2474939"/>
            <a:ext cx="5553217" cy="32691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832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971" t="17941" r="2216"/>
          <a:stretch/>
        </p:blipFill>
        <p:spPr>
          <a:xfrm>
            <a:off x="4089862" y="866600"/>
            <a:ext cx="6273239" cy="34082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0" y="552796"/>
            <a:ext cx="2813438" cy="40358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03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5" y="882428"/>
            <a:ext cx="5021753" cy="31599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89216" y="3142212"/>
            <a:ext cx="964276" cy="166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19" y="1485226"/>
            <a:ext cx="2098011" cy="23239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492" y="4572744"/>
            <a:ext cx="6841066" cy="18688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8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</Words>
  <Application>Microsoft Office PowerPoint</Application>
  <PresentationFormat>와이드스크린</PresentationFormat>
  <Paragraphs>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20</cp:revision>
  <dcterms:created xsi:type="dcterms:W3CDTF">2023-03-07T05:23:12Z</dcterms:created>
  <dcterms:modified xsi:type="dcterms:W3CDTF">2023-04-03T08:31:38Z</dcterms:modified>
</cp:coreProperties>
</file>