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7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4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7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5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0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6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A004-157B-4609-80D2-C8CE9B09618A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1CD8-C2BD-4650-A7D0-4680F0409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80" y="401310"/>
            <a:ext cx="2705478" cy="24387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5" y="587841"/>
            <a:ext cx="3658111" cy="1562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993" y="716964"/>
            <a:ext cx="1741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smtClean="0"/>
              <a:t>Returning Visitor</a:t>
            </a:r>
          </a:p>
          <a:p>
            <a:r>
              <a:rPr lang="ko-KR" altLang="en-US" sz="1500" smtClean="0"/>
              <a:t>재방문자</a:t>
            </a:r>
            <a:r>
              <a:rPr lang="en-US" altLang="ko-KR" sz="1500"/>
              <a:t> </a:t>
            </a:r>
            <a:r>
              <a:rPr lang="en-US" altLang="ko-KR" sz="1500" smtClean="0"/>
              <a:t>– </a:t>
            </a:r>
            <a:r>
              <a:rPr lang="en-US" altLang="ko-KR" sz="1500" smtClean="0"/>
              <a:t>158</a:t>
            </a:r>
            <a:r>
              <a:rPr lang="ko-KR" altLang="en-US" sz="1500" smtClean="0"/>
              <a:t>명</a:t>
            </a:r>
            <a:endParaRPr lang="ko-KR" altLang="en-US" sz="150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498022" y="901630"/>
            <a:ext cx="1221971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15" idx="1"/>
          </p:cNvCxnSpPr>
          <p:nvPr/>
        </p:nvCxnSpPr>
        <p:spPr>
          <a:xfrm flipV="1">
            <a:off x="6088226" y="1812182"/>
            <a:ext cx="631767" cy="4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9993" y="1535183"/>
            <a:ext cx="195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smtClean="0"/>
              <a:t>New Visitor</a:t>
            </a:r>
          </a:p>
          <a:p>
            <a:r>
              <a:rPr lang="ko-KR" altLang="en-US" sz="1500" smtClean="0"/>
              <a:t>신규 방문자</a:t>
            </a:r>
            <a:r>
              <a:rPr lang="en-US" altLang="ko-KR" sz="1500" smtClean="0"/>
              <a:t> – 963</a:t>
            </a:r>
            <a:r>
              <a:rPr lang="ko-KR" altLang="en-US" sz="1500" smtClean="0"/>
              <a:t>명</a:t>
            </a:r>
            <a:endParaRPr lang="ko-KR" altLang="en-US" sz="1500"/>
          </a:p>
        </p:txBody>
      </p:sp>
      <p:sp>
        <p:nvSpPr>
          <p:cNvPr id="18" name="직사각형 17"/>
          <p:cNvSpPr/>
          <p:nvPr/>
        </p:nvSpPr>
        <p:spPr>
          <a:xfrm>
            <a:off x="307571" y="1019282"/>
            <a:ext cx="3807229" cy="10022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51400" y="370148"/>
            <a:ext cx="4326180" cy="23005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65" y="3292434"/>
            <a:ext cx="1695450" cy="9144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950" y="3342203"/>
            <a:ext cx="1695450" cy="8191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25647" y="3204565"/>
            <a:ext cx="1978173" cy="10022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14588" y="3204565"/>
            <a:ext cx="1978173" cy="10022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2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3</cp:revision>
  <dcterms:created xsi:type="dcterms:W3CDTF">2023-01-05T03:36:44Z</dcterms:created>
  <dcterms:modified xsi:type="dcterms:W3CDTF">2023-01-05T06:14:27Z</dcterms:modified>
</cp:coreProperties>
</file>