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1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9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3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6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5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0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7F33-0C8F-4BBE-8049-87B4842E212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2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3730525" cy="1475646"/>
          </a:xfrm>
          <a:prstGeom prst="rect">
            <a:avLst/>
          </a:prstGeom>
          <a:ln w="19050" cap="rnd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74431" y="233264"/>
            <a:ext cx="1315617" cy="286524"/>
          </a:xfrm>
          <a:prstGeom prst="rect">
            <a:avLst/>
          </a:prstGeom>
          <a:solidFill>
            <a:schemeClr val="bg2"/>
          </a:solidFill>
          <a:ln w="28575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등록</a:t>
            </a:r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04447" y="823840"/>
            <a:ext cx="1455575" cy="345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파일 업로드 시작</a:t>
            </a:r>
            <a:endParaRPr lang="en-US" altLang="ko-KR" sz="1200" dirty="0" smtClean="0"/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6032235" y="519788"/>
            <a:ext cx="5" cy="304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965232" y="1634268"/>
            <a:ext cx="1394926" cy="3089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업로드 실패</a:t>
            </a:r>
            <a:endParaRPr lang="en-US" altLang="ko-KR" sz="1200" dirty="0" smtClean="0"/>
          </a:p>
        </p:txBody>
      </p:sp>
      <p:cxnSp>
        <p:nvCxnSpPr>
          <p:cNvPr id="16" name="직선 화살표 연결선 15"/>
          <p:cNvCxnSpPr>
            <a:stCxn id="6" idx="2"/>
            <a:endCxn id="22" idx="0"/>
          </p:cNvCxnSpPr>
          <p:nvPr/>
        </p:nvCxnSpPr>
        <p:spPr>
          <a:xfrm>
            <a:off x="6032235" y="1169073"/>
            <a:ext cx="5" cy="272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2" idx="3"/>
          </p:cNvCxnSpPr>
          <p:nvPr/>
        </p:nvCxnSpPr>
        <p:spPr>
          <a:xfrm>
            <a:off x="7268548" y="1791348"/>
            <a:ext cx="711176" cy="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4795932" y="1441448"/>
            <a:ext cx="2472616" cy="69979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제어 사항 체크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CSV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여부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50844" y="178873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7" name="직선 화살표 연결선 26"/>
          <p:cNvCxnSpPr>
            <a:stCxn id="15" idx="3"/>
            <a:endCxn id="33" idx="1"/>
          </p:cNvCxnSpPr>
          <p:nvPr/>
        </p:nvCxnSpPr>
        <p:spPr>
          <a:xfrm flipV="1">
            <a:off x="9360158" y="1788738"/>
            <a:ext cx="4533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77618" y="2413622"/>
            <a:ext cx="1509231" cy="345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파일 업로드 완료</a:t>
            </a:r>
            <a:endParaRPr lang="en-US" altLang="ko-KR" sz="12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9813550" y="1560139"/>
            <a:ext cx="1926771" cy="457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“CSV </a:t>
            </a:r>
            <a:r>
              <a:rPr lang="ko-KR" altLang="en-US" sz="1200" dirty="0" smtClean="0"/>
              <a:t>파일이 아닙니다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 문구 출력</a:t>
            </a:r>
            <a:endParaRPr lang="en-US" altLang="ko-KR" sz="1200" dirty="0" smtClean="0"/>
          </a:p>
        </p:txBody>
      </p:sp>
      <p:cxnSp>
        <p:nvCxnSpPr>
          <p:cNvPr id="38" name="직선 화살표 연결선 37"/>
          <p:cNvCxnSpPr>
            <a:stCxn id="22" idx="2"/>
            <a:endCxn id="28" idx="0"/>
          </p:cNvCxnSpPr>
          <p:nvPr/>
        </p:nvCxnSpPr>
        <p:spPr>
          <a:xfrm flipH="1">
            <a:off x="6032234" y="2141247"/>
            <a:ext cx="6" cy="272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8" idx="2"/>
            <a:endCxn id="48" idx="0"/>
          </p:cNvCxnSpPr>
          <p:nvPr/>
        </p:nvCxnSpPr>
        <p:spPr>
          <a:xfrm>
            <a:off x="6032234" y="2758846"/>
            <a:ext cx="2" cy="276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534792" y="3035764"/>
            <a:ext cx="994887" cy="3452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파일 읽기</a:t>
            </a:r>
            <a:endParaRPr lang="en-US" altLang="ko-KR" sz="1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4781336" y="42516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80" name="순서도: 판단 79"/>
          <p:cNvSpPr/>
          <p:nvPr/>
        </p:nvSpPr>
        <p:spPr>
          <a:xfrm>
            <a:off x="4323342" y="3668540"/>
            <a:ext cx="3417786" cy="69979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제어 사항 체크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CS_SEQ, EM_SEQ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코드 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48" idx="2"/>
            <a:endCxn id="80" idx="0"/>
          </p:cNvCxnSpPr>
          <p:nvPr/>
        </p:nvCxnSpPr>
        <p:spPr>
          <a:xfrm flipH="1">
            <a:off x="6032235" y="3380991"/>
            <a:ext cx="1" cy="287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0" idx="2"/>
            <a:endCxn id="94" idx="0"/>
          </p:cNvCxnSpPr>
          <p:nvPr/>
        </p:nvCxnSpPr>
        <p:spPr>
          <a:xfrm flipH="1">
            <a:off x="5048142" y="4368339"/>
            <a:ext cx="984093" cy="318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084756" y="4686346"/>
            <a:ext cx="1926771" cy="368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실패 카운트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증가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오류 내용 저장</a:t>
            </a:r>
            <a:endParaRPr lang="en-US" altLang="ko-KR" sz="1200" dirty="0" smtClean="0"/>
          </a:p>
        </p:txBody>
      </p:sp>
      <p:cxnSp>
        <p:nvCxnSpPr>
          <p:cNvPr id="97" name="직선 화살표 연결선 96"/>
          <p:cNvCxnSpPr>
            <a:endCxn id="80" idx="3"/>
          </p:cNvCxnSpPr>
          <p:nvPr/>
        </p:nvCxnSpPr>
        <p:spPr>
          <a:xfrm flipH="1">
            <a:off x="7741128" y="4017275"/>
            <a:ext cx="1104293" cy="1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6072785" y="4707914"/>
            <a:ext cx="2199822" cy="36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성공 카운트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증가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t_customer_mg</a:t>
            </a:r>
            <a:r>
              <a:rPr lang="ko-KR" altLang="en-US" sz="1200" dirty="0" smtClean="0"/>
              <a:t>테이블 </a:t>
            </a:r>
            <a:r>
              <a:rPr lang="en-US" altLang="ko-KR" sz="1200" dirty="0" smtClean="0"/>
              <a:t>insert</a:t>
            </a:r>
          </a:p>
        </p:txBody>
      </p:sp>
      <p:cxnSp>
        <p:nvCxnSpPr>
          <p:cNvPr id="106" name="직선 화살표 연결선 105"/>
          <p:cNvCxnSpPr>
            <a:stCxn id="80" idx="2"/>
            <a:endCxn id="101" idx="0"/>
          </p:cNvCxnSpPr>
          <p:nvPr/>
        </p:nvCxnSpPr>
        <p:spPr>
          <a:xfrm>
            <a:off x="6032235" y="4368339"/>
            <a:ext cx="1140461" cy="33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4427810" y="5394502"/>
            <a:ext cx="3208850" cy="3452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t_file_history_contact_add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테이블에 </a:t>
            </a:r>
            <a:r>
              <a:rPr lang="en-US" altLang="ko-KR" sz="1200" dirty="0" smtClean="0"/>
              <a:t>insert</a:t>
            </a:r>
          </a:p>
          <a:p>
            <a:pPr algn="ctr"/>
            <a:r>
              <a:rPr lang="ko-KR" altLang="en-US" sz="1200" dirty="0" smtClean="0"/>
              <a:t>오류 내역 파일 생성</a:t>
            </a:r>
            <a:endParaRPr lang="en-US" altLang="ko-KR" sz="1200" dirty="0" smtClean="0"/>
          </a:p>
        </p:txBody>
      </p:sp>
      <p:cxnSp>
        <p:nvCxnSpPr>
          <p:cNvPr id="130" name="직선 연결선 129"/>
          <p:cNvCxnSpPr>
            <a:stCxn id="101" idx="3"/>
          </p:cNvCxnSpPr>
          <p:nvPr/>
        </p:nvCxnSpPr>
        <p:spPr>
          <a:xfrm>
            <a:off x="8272607" y="4889840"/>
            <a:ext cx="572813" cy="16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8845420" y="4016618"/>
            <a:ext cx="0" cy="873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032233" y="5071766"/>
            <a:ext cx="0" cy="307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921157" y="426657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Loop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095034" y="2083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en-US" altLang="ko-KR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6944494" y="42553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en-US" altLang="ko-KR" dirty="0" smtClean="0"/>
          </a:p>
        </p:txBody>
      </p:sp>
      <p:cxnSp>
        <p:nvCxnSpPr>
          <p:cNvPr id="150" name="직선 연결선 149"/>
          <p:cNvCxnSpPr>
            <a:endCxn id="94" idx="1"/>
          </p:cNvCxnSpPr>
          <p:nvPr/>
        </p:nvCxnSpPr>
        <p:spPr>
          <a:xfrm>
            <a:off x="3143312" y="4870637"/>
            <a:ext cx="9414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3143312" y="4012644"/>
            <a:ext cx="0" cy="877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endCxn id="80" idx="1"/>
          </p:cNvCxnSpPr>
          <p:nvPr/>
        </p:nvCxnSpPr>
        <p:spPr>
          <a:xfrm>
            <a:off x="3143312" y="4018440"/>
            <a:ext cx="11800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377552" y="42145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Loop</a:t>
            </a:r>
          </a:p>
        </p:txBody>
      </p:sp>
      <p:cxnSp>
        <p:nvCxnSpPr>
          <p:cNvPr id="233" name="직선 화살표 연결선 232"/>
          <p:cNvCxnSpPr/>
          <p:nvPr/>
        </p:nvCxnSpPr>
        <p:spPr>
          <a:xfrm>
            <a:off x="6032233" y="5739729"/>
            <a:ext cx="0" cy="307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직사각형 234"/>
          <p:cNvSpPr/>
          <p:nvPr/>
        </p:nvSpPr>
        <p:spPr>
          <a:xfrm>
            <a:off x="5374431" y="6106205"/>
            <a:ext cx="1315617" cy="286524"/>
          </a:xfrm>
          <a:prstGeom prst="rect">
            <a:avLst/>
          </a:prstGeom>
          <a:solidFill>
            <a:schemeClr val="bg2"/>
          </a:solidFill>
          <a:ln w="28575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en-US" altLang="ko-KR" sz="1200" dirty="0" smtClean="0"/>
          </a:p>
        </p:txBody>
      </p:sp>
      <p:sp>
        <p:nvSpPr>
          <p:cNvPr id="237" name="직사각형 236"/>
          <p:cNvSpPr/>
          <p:nvPr/>
        </p:nvSpPr>
        <p:spPr>
          <a:xfrm>
            <a:off x="151625" y="102635"/>
            <a:ext cx="554561" cy="1492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</p:txBody>
      </p:sp>
      <p:sp>
        <p:nvSpPr>
          <p:cNvPr id="238" name="TextBox 237"/>
          <p:cNvSpPr txBox="1"/>
          <p:nvPr/>
        </p:nvSpPr>
        <p:spPr>
          <a:xfrm>
            <a:off x="668862" y="65513"/>
            <a:ext cx="152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</a:t>
            </a:r>
            <a:r>
              <a:rPr lang="en-US" altLang="ko-KR" sz="900" dirty="0" smtClean="0"/>
              <a:t>: success</a:t>
            </a:r>
          </a:p>
        </p:txBody>
      </p:sp>
      <p:sp>
        <p:nvSpPr>
          <p:cNvPr id="239" name="직사각형 238"/>
          <p:cNvSpPr/>
          <p:nvPr/>
        </p:nvSpPr>
        <p:spPr>
          <a:xfrm>
            <a:off x="2046019" y="108431"/>
            <a:ext cx="554561" cy="149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</p:txBody>
      </p:sp>
      <p:sp>
        <p:nvSpPr>
          <p:cNvPr id="240" name="TextBox 239"/>
          <p:cNvSpPr txBox="1"/>
          <p:nvPr/>
        </p:nvSpPr>
        <p:spPr>
          <a:xfrm>
            <a:off x="2563256" y="71309"/>
            <a:ext cx="1089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오류 </a:t>
            </a:r>
            <a:r>
              <a:rPr lang="en-US" altLang="ko-KR" sz="900" dirty="0" smtClean="0"/>
              <a:t>or </a:t>
            </a:r>
            <a:r>
              <a:rPr lang="ko-KR" altLang="en-US" sz="900" dirty="0" smtClean="0"/>
              <a:t>실패</a:t>
            </a:r>
            <a:endParaRPr lang="en-US" altLang="ko-KR" sz="900" dirty="0" smtClean="0"/>
          </a:p>
        </p:txBody>
      </p:sp>
      <p:sp>
        <p:nvSpPr>
          <p:cNvPr id="243" name="TextBox 242"/>
          <p:cNvSpPr txBox="1"/>
          <p:nvPr/>
        </p:nvSpPr>
        <p:spPr>
          <a:xfrm>
            <a:off x="-1" y="398980"/>
            <a:ext cx="36532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프로세스 진행 단계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요청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파일 업로드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파일 읽기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작업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제어 사항 체크 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처리 </a:t>
            </a:r>
            <a:r>
              <a:rPr lang="en-US" altLang="ko-KR" sz="900" dirty="0" smtClean="0"/>
              <a:t>: DB </a:t>
            </a:r>
            <a:r>
              <a:rPr lang="ko-KR" altLang="en-US" sz="900" dirty="0" smtClean="0"/>
              <a:t>등록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완료 </a:t>
            </a:r>
            <a:r>
              <a:rPr lang="en-US" altLang="ko-KR" sz="900" dirty="0" smtClean="0"/>
              <a:t>: </a:t>
            </a:r>
            <a:r>
              <a:rPr lang="en-US" altLang="ko-KR" sz="900" dirty="0" smtClean="0"/>
              <a:t>DB </a:t>
            </a:r>
            <a:r>
              <a:rPr lang="ko-KR" altLang="en-US" sz="900" dirty="0" smtClean="0"/>
              <a:t>등록 완료 및 </a:t>
            </a:r>
            <a:r>
              <a:rPr lang="ko-KR" altLang="en-US" sz="900" dirty="0" smtClean="0"/>
              <a:t>오류 내역 파일 생성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96565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97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9</cp:revision>
  <dcterms:created xsi:type="dcterms:W3CDTF">2022-07-20T03:24:16Z</dcterms:created>
  <dcterms:modified xsi:type="dcterms:W3CDTF">2022-07-20T05:42:42Z</dcterms:modified>
</cp:coreProperties>
</file>