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8" r:id="rId2"/>
    <p:sldId id="259" r:id="rId3"/>
    <p:sldId id="260" r:id="rId4"/>
    <p:sldId id="285" r:id="rId5"/>
    <p:sldId id="278" r:id="rId6"/>
    <p:sldId id="280" r:id="rId7"/>
    <p:sldId id="273" r:id="rId8"/>
    <p:sldId id="270" r:id="rId9"/>
    <p:sldId id="291" r:id="rId10"/>
    <p:sldId id="292" r:id="rId11"/>
    <p:sldId id="277" r:id="rId12"/>
    <p:sldId id="288" r:id="rId13"/>
    <p:sldId id="269" r:id="rId14"/>
    <p:sldId id="268" r:id="rId15"/>
    <p:sldId id="274" r:id="rId16"/>
    <p:sldId id="281" r:id="rId17"/>
    <p:sldId id="282" r:id="rId18"/>
    <p:sldId id="289" r:id="rId19"/>
    <p:sldId id="262" r:id="rId20"/>
    <p:sldId id="263" r:id="rId21"/>
    <p:sldId id="264" r:id="rId22"/>
    <p:sldId id="265" r:id="rId23"/>
    <p:sldId id="267" r:id="rId24"/>
    <p:sldId id="27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BF9E"/>
    <a:srgbClr val="4C4C4C"/>
    <a:srgbClr val="869BAB"/>
    <a:srgbClr val="0E3757"/>
    <a:srgbClr val="FBC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FA1FC6-1257-4DCF-B7FB-781D3B02002C}" v="546" dt="2022-10-19T01:03:53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88329" autoAdjust="0"/>
  </p:normalViewPr>
  <p:slideViewPr>
    <p:cSldViewPr snapToGrid="0" showGuides="1">
      <p:cViewPr varScale="1">
        <p:scale>
          <a:sx n="92" d="100"/>
          <a:sy n="92" d="100"/>
        </p:scale>
        <p:origin x="125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 한별" userId="86b2ec19-987f-412f-947d-f4b80933cf88" providerId="ADAL" clId="{31FA1FC6-1257-4DCF-B7FB-781D3B02002C}"/>
    <pc:docChg chg="undo redo custSel addSld delSld modSld sldOrd modMainMaster">
      <pc:chgData name="강 한별" userId="86b2ec19-987f-412f-947d-f4b80933cf88" providerId="ADAL" clId="{31FA1FC6-1257-4DCF-B7FB-781D3B02002C}" dt="2022-10-21T06:48:24.170" v="17102" actId="1037"/>
      <pc:docMkLst>
        <pc:docMk/>
      </pc:docMkLst>
      <pc:sldChg chg="modSp mod">
        <pc:chgData name="강 한별" userId="86b2ec19-987f-412f-947d-f4b80933cf88" providerId="ADAL" clId="{31FA1FC6-1257-4DCF-B7FB-781D3B02002C}" dt="2022-10-18T06:45:27.984" v="1047"/>
        <pc:sldMkLst>
          <pc:docMk/>
          <pc:sldMk cId="4096142880" sldId="258"/>
        </pc:sldMkLst>
        <pc:spChg chg="mod">
          <ac:chgData name="강 한별" userId="86b2ec19-987f-412f-947d-f4b80933cf88" providerId="ADAL" clId="{31FA1FC6-1257-4DCF-B7FB-781D3B02002C}" dt="2022-10-18T06:45:27.984" v="1047"/>
          <ac:spMkLst>
            <pc:docMk/>
            <pc:sldMk cId="4096142880" sldId="258"/>
            <ac:spMk id="7" creationId="{00000000-0000-0000-0000-000000000000}"/>
          </ac:spMkLst>
        </pc:spChg>
      </pc:sldChg>
      <pc:sldChg chg="addSp delSp modSp mod modNotesTx">
        <pc:chgData name="강 한별" userId="86b2ec19-987f-412f-947d-f4b80933cf88" providerId="ADAL" clId="{31FA1FC6-1257-4DCF-B7FB-781D3B02002C}" dt="2022-10-21T06:48:24.170" v="17102" actId="1037"/>
        <pc:sldMkLst>
          <pc:docMk/>
          <pc:sldMk cId="3387722562" sldId="259"/>
        </pc:sldMkLst>
        <pc:spChg chg="mod">
          <ac:chgData name="강 한별" userId="86b2ec19-987f-412f-947d-f4b80933cf88" providerId="ADAL" clId="{31FA1FC6-1257-4DCF-B7FB-781D3B02002C}" dt="2022-10-19T00:47:39.653" v="6466" actId="20577"/>
          <ac:spMkLst>
            <pc:docMk/>
            <pc:sldMk cId="3387722562" sldId="259"/>
            <ac:spMk id="2" creationId="{00000000-0000-0000-0000-000000000000}"/>
          </ac:spMkLst>
        </pc:spChg>
        <pc:spChg chg="mod">
          <ac:chgData name="강 한별" userId="86b2ec19-987f-412f-947d-f4b80933cf88" providerId="ADAL" clId="{31FA1FC6-1257-4DCF-B7FB-781D3B02002C}" dt="2022-10-21T05:56:57.895" v="15343"/>
          <ac:spMkLst>
            <pc:docMk/>
            <pc:sldMk cId="3387722562" sldId="259"/>
            <ac:spMk id="3" creationId="{00000000-0000-0000-0000-000000000000}"/>
          </ac:spMkLst>
        </pc:spChg>
        <pc:spChg chg="mod">
          <ac:chgData name="강 한별" userId="86b2ec19-987f-412f-947d-f4b80933cf88" providerId="ADAL" clId="{31FA1FC6-1257-4DCF-B7FB-781D3B02002C}" dt="2022-10-21T05:56:47.505" v="15322"/>
          <ac:spMkLst>
            <pc:docMk/>
            <pc:sldMk cId="3387722562" sldId="259"/>
            <ac:spMk id="4" creationId="{00000000-0000-0000-0000-000000000000}"/>
          </ac:spMkLst>
        </pc:spChg>
        <pc:spChg chg="mod">
          <ac:chgData name="강 한별" userId="86b2ec19-987f-412f-947d-f4b80933cf88" providerId="ADAL" clId="{31FA1FC6-1257-4DCF-B7FB-781D3B02002C}" dt="2022-10-21T05:56:50.004" v="15323"/>
          <ac:spMkLst>
            <pc:docMk/>
            <pc:sldMk cId="3387722562" sldId="259"/>
            <ac:spMk id="5" creationId="{00000000-0000-0000-0000-000000000000}"/>
          </ac:spMkLst>
        </pc:spChg>
        <pc:spChg chg="mod">
          <ac:chgData name="강 한별" userId="86b2ec19-987f-412f-947d-f4b80933cf88" providerId="ADAL" clId="{31FA1FC6-1257-4DCF-B7FB-781D3B02002C}" dt="2022-10-21T05:57:34.848" v="15345" actId="20577"/>
          <ac:spMkLst>
            <pc:docMk/>
            <pc:sldMk cId="3387722562" sldId="259"/>
            <ac:spMk id="6" creationId="{00000000-0000-0000-0000-000000000000}"/>
          </ac:spMkLst>
        </pc:spChg>
        <pc:spChg chg="mod">
          <ac:chgData name="강 한별" userId="86b2ec19-987f-412f-947d-f4b80933cf88" providerId="ADAL" clId="{31FA1FC6-1257-4DCF-B7FB-781D3B02002C}" dt="2022-10-21T06:48:19.370" v="17096" actId="1038"/>
          <ac:spMkLst>
            <pc:docMk/>
            <pc:sldMk cId="3387722562" sldId="259"/>
            <ac:spMk id="7" creationId="{00000000-0000-0000-0000-000000000000}"/>
          </ac:spMkLst>
        </pc:spChg>
        <pc:spChg chg="mod">
          <ac:chgData name="강 한별" userId="86b2ec19-987f-412f-947d-f4b80933cf88" providerId="ADAL" clId="{31FA1FC6-1257-4DCF-B7FB-781D3B02002C}" dt="2022-10-21T06:21:51.816" v="15838" actId="20577"/>
          <ac:spMkLst>
            <pc:docMk/>
            <pc:sldMk cId="3387722562" sldId="259"/>
            <ac:spMk id="10" creationId="{00000000-0000-0000-0000-000000000000}"/>
          </ac:spMkLst>
        </pc:spChg>
        <pc:spChg chg="mod">
          <ac:chgData name="강 한별" userId="86b2ec19-987f-412f-947d-f4b80933cf88" providerId="ADAL" clId="{31FA1FC6-1257-4DCF-B7FB-781D3B02002C}" dt="2022-10-21T06:22:00.842" v="15864" actId="14100"/>
          <ac:spMkLst>
            <pc:docMk/>
            <pc:sldMk cId="3387722562" sldId="259"/>
            <ac:spMk id="11" creationId="{00000000-0000-0000-0000-000000000000}"/>
          </ac:spMkLst>
        </pc:spChg>
        <pc:spChg chg="mod">
          <ac:chgData name="강 한별" userId="86b2ec19-987f-412f-947d-f4b80933cf88" providerId="ADAL" clId="{31FA1FC6-1257-4DCF-B7FB-781D3B02002C}" dt="2022-10-21T06:23:07.419" v="15958" actId="255"/>
          <ac:spMkLst>
            <pc:docMk/>
            <pc:sldMk cId="3387722562" sldId="259"/>
            <ac:spMk id="12" creationId="{00000000-0000-0000-0000-000000000000}"/>
          </ac:spMkLst>
        </pc:spChg>
        <pc:spChg chg="mod">
          <ac:chgData name="강 한별" userId="86b2ec19-987f-412f-947d-f4b80933cf88" providerId="ADAL" clId="{31FA1FC6-1257-4DCF-B7FB-781D3B02002C}" dt="2022-10-21T06:23:07.419" v="15958" actId="255"/>
          <ac:spMkLst>
            <pc:docMk/>
            <pc:sldMk cId="3387722562" sldId="259"/>
            <ac:spMk id="13" creationId="{00000000-0000-0000-0000-000000000000}"/>
          </ac:spMkLst>
        </pc:spChg>
        <pc:spChg chg="mod">
          <ac:chgData name="강 한별" userId="86b2ec19-987f-412f-947d-f4b80933cf88" providerId="ADAL" clId="{31FA1FC6-1257-4DCF-B7FB-781D3B02002C}" dt="2022-10-21T06:47:34.016" v="17036" actId="20577"/>
          <ac:spMkLst>
            <pc:docMk/>
            <pc:sldMk cId="3387722562" sldId="259"/>
            <ac:spMk id="14" creationId="{00000000-0000-0000-0000-000000000000}"/>
          </ac:spMkLst>
        </pc:spChg>
        <pc:spChg chg="mod">
          <ac:chgData name="강 한별" userId="86b2ec19-987f-412f-947d-f4b80933cf88" providerId="ADAL" clId="{31FA1FC6-1257-4DCF-B7FB-781D3B02002C}" dt="2022-10-21T06:48:24.170" v="17102" actId="1037"/>
          <ac:spMkLst>
            <pc:docMk/>
            <pc:sldMk cId="3387722562" sldId="259"/>
            <ac:spMk id="15" creationId="{00000000-0000-0000-0000-000000000000}"/>
          </ac:spMkLst>
        </pc:spChg>
        <pc:spChg chg="mod">
          <ac:chgData name="강 한별" userId="86b2ec19-987f-412f-947d-f4b80933cf88" providerId="ADAL" clId="{31FA1FC6-1257-4DCF-B7FB-781D3B02002C}" dt="2022-10-21T06:24:46.070" v="16017" actId="20577"/>
          <ac:spMkLst>
            <pc:docMk/>
            <pc:sldMk cId="3387722562" sldId="259"/>
            <ac:spMk id="22" creationId="{00000000-0000-0000-0000-000000000000}"/>
          </ac:spMkLst>
        </pc:spChg>
        <pc:spChg chg="add del mod">
          <ac:chgData name="강 한별" userId="86b2ec19-987f-412f-947d-f4b80933cf88" providerId="ADAL" clId="{31FA1FC6-1257-4DCF-B7FB-781D3B02002C}" dt="2022-10-21T05:56:51.504" v="15324" actId="478"/>
          <ac:spMkLst>
            <pc:docMk/>
            <pc:sldMk cId="3387722562" sldId="259"/>
            <ac:spMk id="23" creationId="{F27D56FB-C073-F21C-C10F-AEA9F77223A7}"/>
          </ac:spMkLst>
        </pc:spChg>
        <pc:spChg chg="add mod">
          <ac:chgData name="강 한별" userId="86b2ec19-987f-412f-947d-f4b80933cf88" providerId="ADAL" clId="{31FA1FC6-1257-4DCF-B7FB-781D3B02002C}" dt="2022-10-21T06:22:35.521" v="15867" actId="571"/>
          <ac:spMkLst>
            <pc:docMk/>
            <pc:sldMk cId="3387722562" sldId="259"/>
            <ac:spMk id="24" creationId="{9298C005-AEE0-EC46-0186-709DCC32833B}"/>
          </ac:spMkLst>
        </pc:spChg>
        <pc:spChg chg="add mod">
          <ac:chgData name="강 한별" userId="86b2ec19-987f-412f-947d-f4b80933cf88" providerId="ADAL" clId="{31FA1FC6-1257-4DCF-B7FB-781D3B02002C}" dt="2022-10-21T06:22:38.827" v="15868" actId="571"/>
          <ac:spMkLst>
            <pc:docMk/>
            <pc:sldMk cId="3387722562" sldId="259"/>
            <ac:spMk id="25" creationId="{096C0CCE-1D0E-1F8E-6CB3-03ABA1CE6906}"/>
          </ac:spMkLst>
        </pc:spChg>
        <pc:spChg chg="add mod">
          <ac:chgData name="강 한별" userId="86b2ec19-987f-412f-947d-f4b80933cf88" providerId="ADAL" clId="{31FA1FC6-1257-4DCF-B7FB-781D3B02002C}" dt="2022-10-21T06:23:07.419" v="15958" actId="255"/>
          <ac:spMkLst>
            <pc:docMk/>
            <pc:sldMk cId="3387722562" sldId="259"/>
            <ac:spMk id="26" creationId="{C31086A7-C3C8-54F6-D758-AB2BBFEFE501}"/>
          </ac:spMkLst>
        </pc:spChg>
      </pc:sldChg>
      <pc:sldChg chg="modSp mod">
        <pc:chgData name="강 한별" userId="86b2ec19-987f-412f-947d-f4b80933cf88" providerId="ADAL" clId="{31FA1FC6-1257-4DCF-B7FB-781D3B02002C}" dt="2022-10-21T06:21:35.385" v="15836"/>
        <pc:sldMkLst>
          <pc:docMk/>
          <pc:sldMk cId="2824061693" sldId="260"/>
        </pc:sldMkLst>
        <pc:spChg chg="mod">
          <ac:chgData name="강 한별" userId="86b2ec19-987f-412f-947d-f4b80933cf88" providerId="ADAL" clId="{31FA1FC6-1257-4DCF-B7FB-781D3B02002C}" dt="2022-10-18T06:01:19.500" v="116" actId="20577"/>
          <ac:spMkLst>
            <pc:docMk/>
            <pc:sldMk cId="2824061693" sldId="260"/>
            <ac:spMk id="3" creationId="{00000000-0000-0000-0000-000000000000}"/>
          </ac:spMkLst>
        </pc:spChg>
        <pc:spChg chg="mod">
          <ac:chgData name="강 한별" userId="86b2ec19-987f-412f-947d-f4b80933cf88" providerId="ADAL" clId="{31FA1FC6-1257-4DCF-B7FB-781D3B02002C}" dt="2022-10-21T06:21:35.385" v="15836"/>
          <ac:spMkLst>
            <pc:docMk/>
            <pc:sldMk cId="2824061693" sldId="260"/>
            <ac:spMk id="4" creationId="{00000000-0000-0000-0000-000000000000}"/>
          </ac:spMkLst>
        </pc:spChg>
      </pc:sldChg>
      <pc:sldChg chg="del">
        <pc:chgData name="강 한별" userId="86b2ec19-987f-412f-947d-f4b80933cf88" providerId="ADAL" clId="{31FA1FC6-1257-4DCF-B7FB-781D3B02002C}" dt="2022-10-18T06:24:42.009" v="575" actId="47"/>
        <pc:sldMkLst>
          <pc:docMk/>
          <pc:sldMk cId="3720556802" sldId="261"/>
        </pc:sldMkLst>
      </pc:sldChg>
      <pc:sldChg chg="modSp del mod ord">
        <pc:chgData name="강 한별" userId="86b2ec19-987f-412f-947d-f4b80933cf88" providerId="ADAL" clId="{31FA1FC6-1257-4DCF-B7FB-781D3B02002C}" dt="2022-10-18T07:06:51.411" v="1096" actId="47"/>
        <pc:sldMkLst>
          <pc:docMk/>
          <pc:sldMk cId="3577877163" sldId="266"/>
        </pc:sldMkLst>
        <pc:spChg chg="mod">
          <ac:chgData name="강 한별" userId="86b2ec19-987f-412f-947d-f4b80933cf88" providerId="ADAL" clId="{31FA1FC6-1257-4DCF-B7FB-781D3B02002C}" dt="2022-10-18T06:45:45.086" v="1079" actId="20577"/>
          <ac:spMkLst>
            <pc:docMk/>
            <pc:sldMk cId="3577877163" sldId="266"/>
            <ac:spMk id="3" creationId="{00000000-0000-0000-0000-000000000000}"/>
          </ac:spMkLst>
        </pc:spChg>
        <pc:spChg chg="mod">
          <ac:chgData name="강 한별" userId="86b2ec19-987f-412f-947d-f4b80933cf88" providerId="ADAL" clId="{31FA1FC6-1257-4DCF-B7FB-781D3B02002C}" dt="2022-10-18T07:06:22.607" v="1086"/>
          <ac:spMkLst>
            <pc:docMk/>
            <pc:sldMk cId="3577877163" sldId="266"/>
            <ac:spMk id="23" creationId="{39674F57-DE4D-4B3C-AC7A-5DDFB1EE35AD}"/>
          </ac:spMkLst>
        </pc:spChg>
        <pc:spChg chg="mod">
          <ac:chgData name="강 한별" userId="86b2ec19-987f-412f-947d-f4b80933cf88" providerId="ADAL" clId="{31FA1FC6-1257-4DCF-B7FB-781D3B02002C}" dt="2022-10-18T07:06:25.918" v="1093"/>
          <ac:spMkLst>
            <pc:docMk/>
            <pc:sldMk cId="3577877163" sldId="266"/>
            <ac:spMk id="25" creationId="{57AA6FB3-56EF-4A52-BB82-46A0D7CE626E}"/>
          </ac:spMkLst>
        </pc:spChg>
      </pc:sldChg>
      <pc:sldChg chg="modSp mod ord">
        <pc:chgData name="강 한별" userId="86b2ec19-987f-412f-947d-f4b80933cf88" providerId="ADAL" clId="{31FA1FC6-1257-4DCF-B7FB-781D3B02002C}" dt="2022-10-21T03:05:27.973" v="14043" actId="20577"/>
        <pc:sldMkLst>
          <pc:docMk/>
          <pc:sldMk cId="1867398864" sldId="268"/>
        </pc:sldMkLst>
        <pc:spChg chg="mod">
          <ac:chgData name="강 한별" userId="86b2ec19-987f-412f-947d-f4b80933cf88" providerId="ADAL" clId="{31FA1FC6-1257-4DCF-B7FB-781D3B02002C}" dt="2022-10-18T06:38:51.058" v="994"/>
          <ac:spMkLst>
            <pc:docMk/>
            <pc:sldMk cId="1867398864" sldId="268"/>
            <ac:spMk id="7" creationId="{00000000-0000-0000-0000-000000000000}"/>
          </ac:spMkLst>
        </pc:spChg>
        <pc:spChg chg="mod">
          <ac:chgData name="강 한별" userId="86b2ec19-987f-412f-947d-f4b80933cf88" providerId="ADAL" clId="{31FA1FC6-1257-4DCF-B7FB-781D3B02002C}" dt="2022-10-21T03:05:16.050" v="13984"/>
          <ac:spMkLst>
            <pc:docMk/>
            <pc:sldMk cId="1867398864" sldId="268"/>
            <ac:spMk id="9" creationId="{00000000-0000-0000-0000-000000000000}"/>
          </ac:spMkLst>
        </pc:spChg>
        <pc:spChg chg="mod">
          <ac:chgData name="강 한별" userId="86b2ec19-987f-412f-947d-f4b80933cf88" providerId="ADAL" clId="{31FA1FC6-1257-4DCF-B7FB-781D3B02002C}" dt="2022-10-21T00:54:46.006" v="12404" actId="12789"/>
          <ac:spMkLst>
            <pc:docMk/>
            <pc:sldMk cId="1867398864" sldId="268"/>
            <ac:spMk id="32" creationId="{D150AD52-D872-426F-9805-BB7B644911F0}"/>
          </ac:spMkLst>
        </pc:spChg>
        <pc:spChg chg="mod">
          <ac:chgData name="강 한별" userId="86b2ec19-987f-412f-947d-f4b80933cf88" providerId="ADAL" clId="{31FA1FC6-1257-4DCF-B7FB-781D3B02002C}" dt="2022-10-21T03:04:53.437" v="13928" actId="12789"/>
          <ac:spMkLst>
            <pc:docMk/>
            <pc:sldMk cId="1867398864" sldId="268"/>
            <ac:spMk id="38" creationId="{67EE94DF-8E41-4BA1-B4D7-41F482D76290}"/>
          </ac:spMkLst>
        </pc:spChg>
        <pc:spChg chg="mod">
          <ac:chgData name="강 한별" userId="86b2ec19-987f-412f-947d-f4b80933cf88" providerId="ADAL" clId="{31FA1FC6-1257-4DCF-B7FB-781D3B02002C}" dt="2022-10-21T00:54:42.781" v="12403" actId="12789"/>
          <ac:spMkLst>
            <pc:docMk/>
            <pc:sldMk cId="1867398864" sldId="268"/>
            <ac:spMk id="40" creationId="{2E9513F7-F984-4BF1-917E-40CD9CB6E67A}"/>
          </ac:spMkLst>
        </pc:spChg>
        <pc:spChg chg="mod">
          <ac:chgData name="강 한별" userId="86b2ec19-987f-412f-947d-f4b80933cf88" providerId="ADAL" clId="{31FA1FC6-1257-4DCF-B7FB-781D3B02002C}" dt="2022-10-21T00:54:38.563" v="12402" actId="12789"/>
          <ac:spMkLst>
            <pc:docMk/>
            <pc:sldMk cId="1867398864" sldId="268"/>
            <ac:spMk id="41" creationId="{908ADCE4-C3AD-4FFF-A125-C015E5848FBD}"/>
          </ac:spMkLst>
        </pc:spChg>
        <pc:spChg chg="mod">
          <ac:chgData name="강 한별" userId="86b2ec19-987f-412f-947d-f4b80933cf88" providerId="ADAL" clId="{31FA1FC6-1257-4DCF-B7FB-781D3B02002C}" dt="2022-10-21T03:05:06.431" v="13930" actId="20577"/>
          <ac:spMkLst>
            <pc:docMk/>
            <pc:sldMk cId="1867398864" sldId="268"/>
            <ac:spMk id="42" creationId="{F623B420-89F1-445F-8825-DD2B19E94B0C}"/>
          </ac:spMkLst>
        </pc:spChg>
        <pc:spChg chg="mod">
          <ac:chgData name="강 한별" userId="86b2ec19-987f-412f-947d-f4b80933cf88" providerId="ADAL" clId="{31FA1FC6-1257-4DCF-B7FB-781D3B02002C}" dt="2022-10-21T00:54:46.006" v="12404" actId="12789"/>
          <ac:spMkLst>
            <pc:docMk/>
            <pc:sldMk cId="1867398864" sldId="268"/>
            <ac:spMk id="44" creationId="{8C01977D-B321-4AA5-9E0A-85CE06A6241A}"/>
          </ac:spMkLst>
        </pc:spChg>
        <pc:spChg chg="mod">
          <ac:chgData name="강 한별" userId="86b2ec19-987f-412f-947d-f4b80933cf88" providerId="ADAL" clId="{31FA1FC6-1257-4DCF-B7FB-781D3B02002C}" dt="2022-10-21T00:54:42.781" v="12403" actId="12789"/>
          <ac:spMkLst>
            <pc:docMk/>
            <pc:sldMk cId="1867398864" sldId="268"/>
            <ac:spMk id="45" creationId="{4CE77FE9-0C4E-43DD-952E-26AEEBFC50D1}"/>
          </ac:spMkLst>
        </pc:spChg>
        <pc:spChg chg="mod">
          <ac:chgData name="강 한별" userId="86b2ec19-987f-412f-947d-f4b80933cf88" providerId="ADAL" clId="{31FA1FC6-1257-4DCF-B7FB-781D3B02002C}" dt="2022-10-21T03:04:53.437" v="13928" actId="12789"/>
          <ac:spMkLst>
            <pc:docMk/>
            <pc:sldMk cId="1867398864" sldId="268"/>
            <ac:spMk id="46" creationId="{95E3778C-446C-4DCA-A5A6-687543EE2F0D}"/>
          </ac:spMkLst>
        </pc:spChg>
        <pc:spChg chg="mod">
          <ac:chgData name="강 한별" userId="86b2ec19-987f-412f-947d-f4b80933cf88" providerId="ADAL" clId="{31FA1FC6-1257-4DCF-B7FB-781D3B02002C}" dt="2022-10-21T03:05:27.973" v="14043" actId="20577"/>
          <ac:spMkLst>
            <pc:docMk/>
            <pc:sldMk cId="1867398864" sldId="268"/>
            <ac:spMk id="47" creationId="{F433C313-5945-4499-A69B-F2E52B9CFF15}"/>
          </ac:spMkLst>
        </pc:spChg>
      </pc:sldChg>
      <pc:sldChg chg="addSp delSp modSp mod ord modNotesTx">
        <pc:chgData name="강 한별" userId="86b2ec19-987f-412f-947d-f4b80933cf88" providerId="ADAL" clId="{31FA1FC6-1257-4DCF-B7FB-781D3B02002C}" dt="2022-10-21T00:53:09.507" v="12263" actId="114"/>
        <pc:sldMkLst>
          <pc:docMk/>
          <pc:sldMk cId="3990270703" sldId="269"/>
        </pc:sldMkLst>
        <pc:spChg chg="del">
          <ac:chgData name="강 한별" userId="86b2ec19-987f-412f-947d-f4b80933cf88" providerId="ADAL" clId="{31FA1FC6-1257-4DCF-B7FB-781D3B02002C}" dt="2022-10-19T03:02:24.981" v="6664" actId="478"/>
          <ac:spMkLst>
            <pc:docMk/>
            <pc:sldMk cId="3990270703" sldId="269"/>
            <ac:spMk id="2" creationId="{00000000-0000-0000-0000-000000000000}"/>
          </ac:spMkLst>
        </pc:spChg>
        <pc:spChg chg="del">
          <ac:chgData name="강 한별" userId="86b2ec19-987f-412f-947d-f4b80933cf88" providerId="ADAL" clId="{31FA1FC6-1257-4DCF-B7FB-781D3B02002C}" dt="2022-10-19T03:02:24.981" v="6664" actId="478"/>
          <ac:spMkLst>
            <pc:docMk/>
            <pc:sldMk cId="3990270703" sldId="269"/>
            <ac:spMk id="3" creationId="{00000000-0000-0000-0000-000000000000}"/>
          </ac:spMkLst>
        </pc:spChg>
        <pc:spChg chg="del">
          <ac:chgData name="강 한별" userId="86b2ec19-987f-412f-947d-f4b80933cf88" providerId="ADAL" clId="{31FA1FC6-1257-4DCF-B7FB-781D3B02002C}" dt="2022-10-19T03:02:24.981" v="6664" actId="478"/>
          <ac:spMkLst>
            <pc:docMk/>
            <pc:sldMk cId="3990270703" sldId="269"/>
            <ac:spMk id="4" creationId="{00000000-0000-0000-0000-000000000000}"/>
          </ac:spMkLst>
        </pc:spChg>
        <pc:spChg chg="del">
          <ac:chgData name="강 한별" userId="86b2ec19-987f-412f-947d-f4b80933cf88" providerId="ADAL" clId="{31FA1FC6-1257-4DCF-B7FB-781D3B02002C}" dt="2022-10-19T03:02:24.981" v="6664" actId="478"/>
          <ac:spMkLst>
            <pc:docMk/>
            <pc:sldMk cId="3990270703" sldId="269"/>
            <ac:spMk id="5" creationId="{00000000-0000-0000-0000-000000000000}"/>
          </ac:spMkLst>
        </pc:spChg>
        <pc:spChg chg="del">
          <ac:chgData name="강 한별" userId="86b2ec19-987f-412f-947d-f4b80933cf88" providerId="ADAL" clId="{31FA1FC6-1257-4DCF-B7FB-781D3B02002C}" dt="2022-10-19T03:02:24.981" v="6664" actId="478"/>
          <ac:spMkLst>
            <pc:docMk/>
            <pc:sldMk cId="3990270703" sldId="269"/>
            <ac:spMk id="6" creationId="{00000000-0000-0000-0000-000000000000}"/>
          </ac:spMkLst>
        </pc:spChg>
        <pc:spChg chg="del">
          <ac:chgData name="강 한별" userId="86b2ec19-987f-412f-947d-f4b80933cf88" providerId="ADAL" clId="{31FA1FC6-1257-4DCF-B7FB-781D3B02002C}" dt="2022-10-19T03:02:24.981" v="6664" actId="478"/>
          <ac:spMkLst>
            <pc:docMk/>
            <pc:sldMk cId="3990270703" sldId="269"/>
            <ac:spMk id="8" creationId="{00000000-0000-0000-0000-000000000000}"/>
          </ac:spMkLst>
        </pc:spChg>
        <pc:spChg chg="del">
          <ac:chgData name="강 한별" userId="86b2ec19-987f-412f-947d-f4b80933cf88" providerId="ADAL" clId="{31FA1FC6-1257-4DCF-B7FB-781D3B02002C}" dt="2022-10-19T03:02:24.981" v="6664" actId="478"/>
          <ac:spMkLst>
            <pc:docMk/>
            <pc:sldMk cId="3990270703" sldId="269"/>
            <ac:spMk id="9" creationId="{00000000-0000-0000-0000-000000000000}"/>
          </ac:spMkLst>
        </pc:spChg>
        <pc:spChg chg="del">
          <ac:chgData name="강 한별" userId="86b2ec19-987f-412f-947d-f4b80933cf88" providerId="ADAL" clId="{31FA1FC6-1257-4DCF-B7FB-781D3B02002C}" dt="2022-10-19T03:02:24.981" v="6664" actId="478"/>
          <ac:spMkLst>
            <pc:docMk/>
            <pc:sldMk cId="3990270703" sldId="269"/>
            <ac:spMk id="10" creationId="{00000000-0000-0000-0000-000000000000}"/>
          </ac:spMkLst>
        </pc:spChg>
        <pc:spChg chg="del">
          <ac:chgData name="강 한별" userId="86b2ec19-987f-412f-947d-f4b80933cf88" providerId="ADAL" clId="{31FA1FC6-1257-4DCF-B7FB-781D3B02002C}" dt="2022-10-19T03:02:24.981" v="6664" actId="478"/>
          <ac:spMkLst>
            <pc:docMk/>
            <pc:sldMk cId="3990270703" sldId="269"/>
            <ac:spMk id="11" creationId="{00000000-0000-0000-0000-000000000000}"/>
          </ac:spMkLst>
        </pc:spChg>
        <pc:spChg chg="del">
          <ac:chgData name="강 한별" userId="86b2ec19-987f-412f-947d-f4b80933cf88" providerId="ADAL" clId="{31FA1FC6-1257-4DCF-B7FB-781D3B02002C}" dt="2022-10-19T03:02:24.981" v="6664" actId="478"/>
          <ac:spMkLst>
            <pc:docMk/>
            <pc:sldMk cId="3990270703" sldId="269"/>
            <ac:spMk id="12" creationId="{00000000-0000-0000-0000-000000000000}"/>
          </ac:spMkLst>
        </pc:spChg>
        <pc:spChg chg="del">
          <ac:chgData name="강 한별" userId="86b2ec19-987f-412f-947d-f4b80933cf88" providerId="ADAL" clId="{31FA1FC6-1257-4DCF-B7FB-781D3B02002C}" dt="2022-10-19T03:02:24.981" v="6664" actId="478"/>
          <ac:spMkLst>
            <pc:docMk/>
            <pc:sldMk cId="3990270703" sldId="269"/>
            <ac:spMk id="13" creationId="{00000000-0000-0000-0000-000000000000}"/>
          </ac:spMkLst>
        </pc:spChg>
        <pc:spChg chg="del">
          <ac:chgData name="강 한별" userId="86b2ec19-987f-412f-947d-f4b80933cf88" providerId="ADAL" clId="{31FA1FC6-1257-4DCF-B7FB-781D3B02002C}" dt="2022-10-19T03:02:24.981" v="6664" actId="478"/>
          <ac:spMkLst>
            <pc:docMk/>
            <pc:sldMk cId="3990270703" sldId="269"/>
            <ac:spMk id="14" creationId="{00000000-0000-0000-0000-000000000000}"/>
          </ac:spMkLst>
        </pc:spChg>
        <pc:spChg chg="del">
          <ac:chgData name="강 한별" userId="86b2ec19-987f-412f-947d-f4b80933cf88" providerId="ADAL" clId="{31FA1FC6-1257-4DCF-B7FB-781D3B02002C}" dt="2022-10-19T03:02:24.981" v="6664" actId="478"/>
          <ac:spMkLst>
            <pc:docMk/>
            <pc:sldMk cId="3990270703" sldId="269"/>
            <ac:spMk id="15" creationId="{00000000-0000-0000-0000-000000000000}"/>
          </ac:spMkLst>
        </pc:spChg>
        <pc:spChg chg="del">
          <ac:chgData name="강 한별" userId="86b2ec19-987f-412f-947d-f4b80933cf88" providerId="ADAL" clId="{31FA1FC6-1257-4DCF-B7FB-781D3B02002C}" dt="2022-10-19T03:02:24.981" v="6664" actId="478"/>
          <ac:spMkLst>
            <pc:docMk/>
            <pc:sldMk cId="3990270703" sldId="269"/>
            <ac:spMk id="16" creationId="{00000000-0000-0000-0000-000000000000}"/>
          </ac:spMkLst>
        </pc:spChg>
        <pc:spChg chg="del">
          <ac:chgData name="강 한별" userId="86b2ec19-987f-412f-947d-f4b80933cf88" providerId="ADAL" clId="{31FA1FC6-1257-4DCF-B7FB-781D3B02002C}" dt="2022-10-19T03:02:24.981" v="6664" actId="478"/>
          <ac:spMkLst>
            <pc:docMk/>
            <pc:sldMk cId="3990270703" sldId="269"/>
            <ac:spMk id="17" creationId="{00000000-0000-0000-0000-000000000000}"/>
          </ac:spMkLst>
        </pc:spChg>
        <pc:spChg chg="del">
          <ac:chgData name="강 한별" userId="86b2ec19-987f-412f-947d-f4b80933cf88" providerId="ADAL" clId="{31FA1FC6-1257-4DCF-B7FB-781D3B02002C}" dt="2022-10-19T03:02:24.981" v="6664" actId="478"/>
          <ac:spMkLst>
            <pc:docMk/>
            <pc:sldMk cId="3990270703" sldId="269"/>
            <ac:spMk id="18" creationId="{00000000-0000-0000-0000-000000000000}"/>
          </ac:spMkLst>
        </pc:spChg>
        <pc:spChg chg="mod">
          <ac:chgData name="강 한별" userId="86b2ec19-987f-412f-947d-f4b80933cf88" providerId="ADAL" clId="{31FA1FC6-1257-4DCF-B7FB-781D3B02002C}" dt="2022-10-19T01:03:35.242" v="6504"/>
          <ac:spMkLst>
            <pc:docMk/>
            <pc:sldMk cId="3990270703" sldId="269"/>
            <ac:spMk id="19" creationId="{00000000-0000-0000-0000-000000000000}"/>
          </ac:spMkLst>
        </pc:spChg>
        <pc:spChg chg="mod">
          <ac:chgData name="강 한별" userId="86b2ec19-987f-412f-947d-f4b80933cf88" providerId="ADAL" clId="{31FA1FC6-1257-4DCF-B7FB-781D3B02002C}" dt="2022-10-19T03:00:18.678" v="6562"/>
          <ac:spMkLst>
            <pc:docMk/>
            <pc:sldMk cId="3990270703" sldId="269"/>
            <ac:spMk id="20" creationId="{00000000-0000-0000-0000-000000000000}"/>
          </ac:spMkLst>
        </pc:spChg>
        <pc:spChg chg="mod">
          <ac:chgData name="강 한별" userId="86b2ec19-987f-412f-947d-f4b80933cf88" providerId="ADAL" clId="{31FA1FC6-1257-4DCF-B7FB-781D3B02002C}" dt="2022-10-19T03:00:24.039" v="6585"/>
          <ac:spMkLst>
            <pc:docMk/>
            <pc:sldMk cId="3990270703" sldId="269"/>
            <ac:spMk id="21" creationId="{00000000-0000-0000-0000-000000000000}"/>
          </ac:spMkLst>
        </pc:spChg>
        <pc:spChg chg="mod">
          <ac:chgData name="강 한별" userId="86b2ec19-987f-412f-947d-f4b80933cf88" providerId="ADAL" clId="{31FA1FC6-1257-4DCF-B7FB-781D3B02002C}" dt="2022-10-19T03:00:31.754" v="6650"/>
          <ac:spMkLst>
            <pc:docMk/>
            <pc:sldMk cId="3990270703" sldId="269"/>
            <ac:spMk id="22" creationId="{00000000-0000-0000-0000-000000000000}"/>
          </ac:spMkLst>
        </pc:spChg>
        <pc:spChg chg="mod">
          <ac:chgData name="강 한별" userId="86b2ec19-987f-412f-947d-f4b80933cf88" providerId="ADAL" clId="{31FA1FC6-1257-4DCF-B7FB-781D3B02002C}" dt="2022-10-18T06:38:56.757" v="1027"/>
          <ac:spMkLst>
            <pc:docMk/>
            <pc:sldMk cId="3990270703" sldId="269"/>
            <ac:spMk id="43" creationId="{00000000-0000-0000-0000-000000000000}"/>
          </ac:spMkLst>
        </pc:spChg>
        <pc:spChg chg="mod">
          <ac:chgData name="강 한별" userId="86b2ec19-987f-412f-947d-f4b80933cf88" providerId="ADAL" clId="{31FA1FC6-1257-4DCF-B7FB-781D3B02002C}" dt="2022-10-21T00:53:09.507" v="12263" actId="114"/>
          <ac:spMkLst>
            <pc:docMk/>
            <pc:sldMk cId="3990270703" sldId="269"/>
            <ac:spMk id="44" creationId="{00000000-0000-0000-0000-000000000000}"/>
          </ac:spMkLst>
        </pc:spChg>
        <pc:spChg chg="add mod">
          <ac:chgData name="강 한별" userId="86b2ec19-987f-412f-947d-f4b80933cf88" providerId="ADAL" clId="{31FA1FC6-1257-4DCF-B7FB-781D3B02002C}" dt="2022-10-19T03:14:29.036" v="7541" actId="20577"/>
          <ac:spMkLst>
            <pc:docMk/>
            <pc:sldMk cId="3990270703" sldId="269"/>
            <ac:spMk id="47" creationId="{25553F3E-E2A3-E6C6-98F6-901D84E54AEC}"/>
          </ac:spMkLst>
        </pc:spChg>
        <pc:spChg chg="add mod">
          <ac:chgData name="강 한별" userId="86b2ec19-987f-412f-947d-f4b80933cf88" providerId="ADAL" clId="{31FA1FC6-1257-4DCF-B7FB-781D3B02002C}" dt="2022-10-19T03:24:00.884" v="7930"/>
          <ac:spMkLst>
            <pc:docMk/>
            <pc:sldMk cId="3990270703" sldId="269"/>
            <ac:spMk id="48" creationId="{2F167150-81BC-35D4-2353-CB5B8A75DAEB}"/>
          </ac:spMkLst>
        </pc:spChg>
        <pc:spChg chg="add mod">
          <ac:chgData name="강 한별" userId="86b2ec19-987f-412f-947d-f4b80933cf88" providerId="ADAL" clId="{31FA1FC6-1257-4DCF-B7FB-781D3B02002C}" dt="2022-10-19T03:24:07.823" v="7935" actId="6549"/>
          <ac:spMkLst>
            <pc:docMk/>
            <pc:sldMk cId="3990270703" sldId="269"/>
            <ac:spMk id="49" creationId="{9D4A771C-C3C1-BA82-2D02-35CBB493FB20}"/>
          </ac:spMkLst>
        </pc:spChg>
        <pc:spChg chg="add mod">
          <ac:chgData name="강 한별" userId="86b2ec19-987f-412f-947d-f4b80933cf88" providerId="ADAL" clId="{31FA1FC6-1257-4DCF-B7FB-781D3B02002C}" dt="2022-10-19T03:24:12.997" v="7940" actId="6549"/>
          <ac:spMkLst>
            <pc:docMk/>
            <pc:sldMk cId="3990270703" sldId="269"/>
            <ac:spMk id="50" creationId="{C4845514-8917-5AA7-EDA3-0B94407AD0FB}"/>
          </ac:spMkLst>
        </pc:spChg>
        <pc:spChg chg="add mod ord">
          <ac:chgData name="강 한별" userId="86b2ec19-987f-412f-947d-f4b80933cf88" providerId="ADAL" clId="{31FA1FC6-1257-4DCF-B7FB-781D3B02002C}" dt="2022-10-19T03:31:56.166" v="7946" actId="14100"/>
          <ac:spMkLst>
            <pc:docMk/>
            <pc:sldMk cId="3990270703" sldId="269"/>
            <ac:spMk id="51" creationId="{8D49B089-8D7B-7B1C-5C4E-D4BFEB816021}"/>
          </ac:spMkLst>
        </pc:spChg>
        <pc:picChg chg="mod">
          <ac:chgData name="강 한별" userId="86b2ec19-987f-412f-947d-f4b80933cf88" providerId="ADAL" clId="{31FA1FC6-1257-4DCF-B7FB-781D3B02002C}" dt="2022-10-19T03:02:19.507" v="6663" actId="1076"/>
          <ac:picMkLst>
            <pc:docMk/>
            <pc:sldMk cId="3990270703" sldId="269"/>
            <ac:picMk id="32" creationId="{00000000-0000-0000-0000-000000000000}"/>
          </ac:picMkLst>
        </pc:picChg>
        <pc:picChg chg="add del">
          <ac:chgData name="강 한별" userId="86b2ec19-987f-412f-947d-f4b80933cf88" providerId="ADAL" clId="{31FA1FC6-1257-4DCF-B7FB-781D3B02002C}" dt="2022-10-19T01:03:53.082" v="6511" actId="478"/>
          <ac:picMkLst>
            <pc:docMk/>
            <pc:sldMk cId="3990270703" sldId="269"/>
            <ac:picMk id="33" creationId="{00000000-0000-0000-0000-000000000000}"/>
          </ac:picMkLst>
        </pc:picChg>
        <pc:picChg chg="del">
          <ac:chgData name="강 한별" userId="86b2ec19-987f-412f-947d-f4b80933cf88" providerId="ADAL" clId="{31FA1FC6-1257-4DCF-B7FB-781D3B02002C}" dt="2022-10-19T03:02:24.981" v="6664" actId="478"/>
          <ac:picMkLst>
            <pc:docMk/>
            <pc:sldMk cId="3990270703" sldId="269"/>
            <ac:picMk id="35" creationId="{00000000-0000-0000-0000-000000000000}"/>
          </ac:picMkLst>
        </pc:picChg>
        <pc:picChg chg="del">
          <ac:chgData name="강 한별" userId="86b2ec19-987f-412f-947d-f4b80933cf88" providerId="ADAL" clId="{31FA1FC6-1257-4DCF-B7FB-781D3B02002C}" dt="2022-10-19T03:01:37.560" v="6655" actId="478"/>
          <ac:picMkLst>
            <pc:docMk/>
            <pc:sldMk cId="3990270703" sldId="269"/>
            <ac:picMk id="36" creationId="{00000000-0000-0000-0000-000000000000}"/>
          </ac:picMkLst>
        </pc:picChg>
        <pc:picChg chg="del">
          <ac:chgData name="강 한별" userId="86b2ec19-987f-412f-947d-f4b80933cf88" providerId="ADAL" clId="{31FA1FC6-1257-4DCF-B7FB-781D3B02002C}" dt="2022-10-19T03:02:24.981" v="6664" actId="478"/>
          <ac:picMkLst>
            <pc:docMk/>
            <pc:sldMk cId="3990270703" sldId="269"/>
            <ac:picMk id="37" creationId="{00000000-0000-0000-0000-000000000000}"/>
          </ac:picMkLst>
        </pc:picChg>
        <pc:picChg chg="mod">
          <ac:chgData name="강 한별" userId="86b2ec19-987f-412f-947d-f4b80933cf88" providerId="ADAL" clId="{31FA1FC6-1257-4DCF-B7FB-781D3B02002C}" dt="2022-10-19T03:00:58.435" v="6654" actId="1076"/>
          <ac:picMkLst>
            <pc:docMk/>
            <pc:sldMk cId="3990270703" sldId="269"/>
            <ac:picMk id="38" creationId="{00000000-0000-0000-0000-000000000000}"/>
          </ac:picMkLst>
        </pc:picChg>
        <pc:picChg chg="del">
          <ac:chgData name="강 한별" userId="86b2ec19-987f-412f-947d-f4b80933cf88" providerId="ADAL" clId="{31FA1FC6-1257-4DCF-B7FB-781D3B02002C}" dt="2022-10-19T03:02:24.981" v="6664" actId="478"/>
          <ac:picMkLst>
            <pc:docMk/>
            <pc:sldMk cId="3990270703" sldId="269"/>
            <ac:picMk id="39" creationId="{00000000-0000-0000-0000-000000000000}"/>
          </ac:picMkLst>
        </pc:picChg>
        <pc:picChg chg="del">
          <ac:chgData name="강 한별" userId="86b2ec19-987f-412f-947d-f4b80933cf88" providerId="ADAL" clId="{31FA1FC6-1257-4DCF-B7FB-781D3B02002C}" dt="2022-10-19T03:00:43.111" v="6651" actId="478"/>
          <ac:picMkLst>
            <pc:docMk/>
            <pc:sldMk cId="3990270703" sldId="269"/>
            <ac:picMk id="40" creationId="{00000000-0000-0000-0000-000000000000}"/>
          </ac:picMkLst>
        </pc:picChg>
        <pc:picChg chg="del">
          <ac:chgData name="강 한별" userId="86b2ec19-987f-412f-947d-f4b80933cf88" providerId="ADAL" clId="{31FA1FC6-1257-4DCF-B7FB-781D3B02002C}" dt="2022-10-19T03:02:24.981" v="6664" actId="478"/>
          <ac:picMkLst>
            <pc:docMk/>
            <pc:sldMk cId="3990270703" sldId="269"/>
            <ac:picMk id="41" creationId="{00000000-0000-0000-0000-000000000000}"/>
          </ac:picMkLst>
        </pc:picChg>
        <pc:picChg chg="add del mod">
          <ac:chgData name="강 한별" userId="86b2ec19-987f-412f-947d-f4b80933cf88" providerId="ADAL" clId="{31FA1FC6-1257-4DCF-B7FB-781D3B02002C}" dt="2022-10-19T01:03:41.437" v="6507"/>
          <ac:picMkLst>
            <pc:docMk/>
            <pc:sldMk cId="3990270703" sldId="269"/>
            <ac:picMk id="42" creationId="{5CAE8801-78D4-5D53-48EC-F1CD2D667366}"/>
          </ac:picMkLst>
        </pc:picChg>
        <pc:picChg chg="add mod">
          <ac:chgData name="강 한별" userId="86b2ec19-987f-412f-947d-f4b80933cf88" providerId="ADAL" clId="{31FA1FC6-1257-4DCF-B7FB-781D3B02002C}" dt="2022-10-19T01:03:53.499" v="6512" actId="571"/>
          <ac:picMkLst>
            <pc:docMk/>
            <pc:sldMk cId="3990270703" sldId="269"/>
            <ac:picMk id="45" creationId="{0CA9518E-F334-933E-6994-97825299222D}"/>
          </ac:picMkLst>
        </pc:picChg>
        <pc:picChg chg="add mod">
          <ac:chgData name="강 한별" userId="86b2ec19-987f-412f-947d-f4b80933cf88" providerId="ADAL" clId="{31FA1FC6-1257-4DCF-B7FB-781D3B02002C}" dt="2022-10-19T03:02:16.215" v="6662" actId="1076"/>
          <ac:picMkLst>
            <pc:docMk/>
            <pc:sldMk cId="3990270703" sldId="269"/>
            <ac:picMk id="46" creationId="{9C1A37F8-F2E1-A94F-8AE7-B330B0B6F558}"/>
          </ac:picMkLst>
        </pc:picChg>
        <pc:cxnChg chg="del mod">
          <ac:chgData name="강 한별" userId="86b2ec19-987f-412f-947d-f4b80933cf88" providerId="ADAL" clId="{31FA1FC6-1257-4DCF-B7FB-781D3B02002C}" dt="2022-10-19T03:02:24.981" v="6664" actId="478"/>
          <ac:cxnSpMkLst>
            <pc:docMk/>
            <pc:sldMk cId="3990270703" sldId="269"/>
            <ac:cxnSpMk id="7" creationId="{00000000-0000-0000-0000-000000000000}"/>
          </ac:cxnSpMkLst>
        </pc:cxnChg>
      </pc:sldChg>
      <pc:sldChg chg="addSp delSp modSp mod ord">
        <pc:chgData name="강 한별" userId="86b2ec19-987f-412f-947d-f4b80933cf88" providerId="ADAL" clId="{31FA1FC6-1257-4DCF-B7FB-781D3B02002C}" dt="2022-10-21T06:47:12.919" v="17034" actId="20577"/>
        <pc:sldMkLst>
          <pc:docMk/>
          <pc:sldMk cId="3356438657" sldId="270"/>
        </pc:sldMkLst>
        <pc:spChg chg="mod">
          <ac:chgData name="강 한별" userId="86b2ec19-987f-412f-947d-f4b80933cf88" providerId="ADAL" clId="{31FA1FC6-1257-4DCF-B7FB-781D3B02002C}" dt="2022-10-21T06:47:12.919" v="17034" actId="20577"/>
          <ac:spMkLst>
            <pc:docMk/>
            <pc:sldMk cId="3356438657" sldId="270"/>
            <ac:spMk id="3" creationId="{00000000-0000-0000-0000-000000000000}"/>
          </ac:spMkLst>
        </pc:spChg>
        <pc:graphicFrameChg chg="del">
          <ac:chgData name="강 한별" userId="86b2ec19-987f-412f-947d-f4b80933cf88" providerId="ADAL" clId="{31FA1FC6-1257-4DCF-B7FB-781D3B02002C}" dt="2022-10-20T05:40:09.244" v="11210" actId="478"/>
          <ac:graphicFrameMkLst>
            <pc:docMk/>
            <pc:sldMk cId="3356438657" sldId="270"/>
            <ac:graphicFrameMk id="26" creationId="{00000000-0000-0000-0000-000000000000}"/>
          </ac:graphicFrameMkLst>
        </pc:graphicFrameChg>
        <pc:graphicFrameChg chg="mod modGraphic">
          <ac:chgData name="강 한별" userId="86b2ec19-987f-412f-947d-f4b80933cf88" providerId="ADAL" clId="{31FA1FC6-1257-4DCF-B7FB-781D3B02002C}" dt="2022-10-20T07:56:04.305" v="11982"/>
          <ac:graphicFrameMkLst>
            <pc:docMk/>
            <pc:sldMk cId="3356438657" sldId="270"/>
            <ac:graphicFrameMk id="27" creationId="{00000000-0000-0000-0000-000000000000}"/>
          </ac:graphicFrameMkLst>
        </pc:graphicFrameChg>
        <pc:picChg chg="add mod">
          <ac:chgData name="강 한별" userId="86b2ec19-987f-412f-947d-f4b80933cf88" providerId="ADAL" clId="{31FA1FC6-1257-4DCF-B7FB-781D3B02002C}" dt="2022-10-20T05:44:18.040" v="11215" actId="1076"/>
          <ac:picMkLst>
            <pc:docMk/>
            <pc:sldMk cId="3356438657" sldId="270"/>
            <ac:picMk id="5" creationId="{62F9ED4B-333E-7753-CFF2-018642CA1605}"/>
          </ac:picMkLst>
        </pc:picChg>
      </pc:sldChg>
      <pc:sldChg chg="modSp add del mod">
        <pc:chgData name="강 한별" userId="86b2ec19-987f-412f-947d-f4b80933cf88" providerId="ADAL" clId="{31FA1FC6-1257-4DCF-B7FB-781D3B02002C}" dt="2022-10-21T05:43:19.085" v="14947" actId="47"/>
        <pc:sldMkLst>
          <pc:docMk/>
          <pc:sldMk cId="2367071317" sldId="272"/>
        </pc:sldMkLst>
        <pc:spChg chg="mod">
          <ac:chgData name="강 한별" userId="86b2ec19-987f-412f-947d-f4b80933cf88" providerId="ADAL" clId="{31FA1FC6-1257-4DCF-B7FB-781D3B02002C}" dt="2022-10-18T06:01:01.741" v="67" actId="20577"/>
          <ac:spMkLst>
            <pc:docMk/>
            <pc:sldMk cId="2367071317" sldId="272"/>
            <ac:spMk id="3" creationId="{00000000-0000-0000-0000-000000000000}"/>
          </ac:spMkLst>
        </pc:spChg>
        <pc:spChg chg="mod">
          <ac:chgData name="강 한별" userId="86b2ec19-987f-412f-947d-f4b80933cf88" providerId="ADAL" clId="{31FA1FC6-1257-4DCF-B7FB-781D3B02002C}" dt="2022-10-18T06:11:39.779" v="384" actId="20577"/>
          <ac:spMkLst>
            <pc:docMk/>
            <pc:sldMk cId="2367071317" sldId="272"/>
            <ac:spMk id="4" creationId="{00000000-0000-0000-0000-000000000000}"/>
          </ac:spMkLst>
        </pc:spChg>
      </pc:sldChg>
      <pc:sldChg chg="addSp delSp modSp add mod">
        <pc:chgData name="강 한별" userId="86b2ec19-987f-412f-947d-f4b80933cf88" providerId="ADAL" clId="{31FA1FC6-1257-4DCF-B7FB-781D3B02002C}" dt="2022-10-21T05:43:21.197" v="14949" actId="20577"/>
        <pc:sldMkLst>
          <pc:docMk/>
          <pc:sldMk cId="4238924979" sldId="273"/>
        </pc:sldMkLst>
        <pc:spChg chg="mod">
          <ac:chgData name="강 한별" userId="86b2ec19-987f-412f-947d-f4b80933cf88" providerId="ADAL" clId="{31FA1FC6-1257-4DCF-B7FB-781D3B02002C}" dt="2022-10-21T05:43:21.197" v="14949" actId="20577"/>
          <ac:spMkLst>
            <pc:docMk/>
            <pc:sldMk cId="4238924979" sldId="273"/>
            <ac:spMk id="3" creationId="{00000000-0000-0000-0000-000000000000}"/>
          </ac:spMkLst>
        </pc:spChg>
        <pc:spChg chg="del mod">
          <ac:chgData name="강 한별" userId="86b2ec19-987f-412f-947d-f4b80933cf88" providerId="ADAL" clId="{31FA1FC6-1257-4DCF-B7FB-781D3B02002C}" dt="2022-10-18T06:20:06.447" v="385" actId="478"/>
          <ac:spMkLst>
            <pc:docMk/>
            <pc:sldMk cId="4238924979" sldId="273"/>
            <ac:spMk id="4" creationId="{00000000-0000-0000-0000-000000000000}"/>
          </ac:spMkLst>
        </pc:spChg>
        <pc:spChg chg="add del mod">
          <ac:chgData name="강 한별" userId="86b2ec19-987f-412f-947d-f4b80933cf88" providerId="ADAL" clId="{31FA1FC6-1257-4DCF-B7FB-781D3B02002C}" dt="2022-10-18T06:20:10.365" v="388" actId="478"/>
          <ac:spMkLst>
            <pc:docMk/>
            <pc:sldMk cId="4238924979" sldId="273"/>
            <ac:spMk id="5" creationId="{D86945C0-9F19-1297-2CA7-DC4947DC4CF4}"/>
          </ac:spMkLst>
        </pc:spChg>
        <pc:spChg chg="add del mod">
          <ac:chgData name="강 한별" userId="86b2ec19-987f-412f-947d-f4b80933cf88" providerId="ADAL" clId="{31FA1FC6-1257-4DCF-B7FB-781D3B02002C}" dt="2022-10-18T06:20:08.577" v="387"/>
          <ac:spMkLst>
            <pc:docMk/>
            <pc:sldMk cId="4238924979" sldId="273"/>
            <ac:spMk id="6" creationId="{618A1BEF-777A-1ECB-6D14-9915806AB7E8}"/>
          </ac:spMkLst>
        </pc:spChg>
        <pc:spChg chg="add mod">
          <ac:chgData name="강 한별" userId="86b2ec19-987f-412f-947d-f4b80933cf88" providerId="ADAL" clId="{31FA1FC6-1257-4DCF-B7FB-781D3B02002C}" dt="2022-10-19T06:54:35.367" v="8632" actId="20577"/>
          <ac:spMkLst>
            <pc:docMk/>
            <pc:sldMk cId="4238924979" sldId="273"/>
            <ac:spMk id="7" creationId="{07072718-0FBA-735A-3702-8F685762CF05}"/>
          </ac:spMkLst>
        </pc:spChg>
      </pc:sldChg>
      <pc:sldChg chg="addSp delSp modSp add mod ord">
        <pc:chgData name="강 한별" userId="86b2ec19-987f-412f-947d-f4b80933cf88" providerId="ADAL" clId="{31FA1FC6-1257-4DCF-B7FB-781D3B02002C}" dt="2022-10-21T05:49:20.076" v="15043" actId="20577"/>
        <pc:sldMkLst>
          <pc:docMk/>
          <pc:sldMk cId="2538979031" sldId="274"/>
        </pc:sldMkLst>
        <pc:spChg chg="mod">
          <ac:chgData name="강 한별" userId="86b2ec19-987f-412f-947d-f4b80933cf88" providerId="ADAL" clId="{31FA1FC6-1257-4DCF-B7FB-781D3B02002C}" dt="2022-10-18T06:20:38.607" v="443" actId="20577"/>
          <ac:spMkLst>
            <pc:docMk/>
            <pc:sldMk cId="2538979031" sldId="274"/>
            <ac:spMk id="3" creationId="{00000000-0000-0000-0000-000000000000}"/>
          </ac:spMkLst>
        </pc:spChg>
        <pc:spChg chg="del mod">
          <ac:chgData name="강 한별" userId="86b2ec19-987f-412f-947d-f4b80933cf88" providerId="ADAL" clId="{31FA1FC6-1257-4DCF-B7FB-781D3B02002C}" dt="2022-10-18T06:20:49.396" v="477" actId="478"/>
          <ac:spMkLst>
            <pc:docMk/>
            <pc:sldMk cId="2538979031" sldId="274"/>
            <ac:spMk id="4" creationId="{00000000-0000-0000-0000-000000000000}"/>
          </ac:spMkLst>
        </pc:spChg>
        <pc:spChg chg="add del mod">
          <ac:chgData name="강 한별" userId="86b2ec19-987f-412f-947d-f4b80933cf88" providerId="ADAL" clId="{31FA1FC6-1257-4DCF-B7FB-781D3B02002C}" dt="2022-10-18T06:20:51.271" v="478" actId="478"/>
          <ac:spMkLst>
            <pc:docMk/>
            <pc:sldMk cId="2538979031" sldId="274"/>
            <ac:spMk id="5" creationId="{264CA2ED-4D1F-0A7E-3BD3-B1C09128E624}"/>
          </ac:spMkLst>
        </pc:spChg>
        <pc:spChg chg="add mod">
          <ac:chgData name="강 한별" userId="86b2ec19-987f-412f-947d-f4b80933cf88" providerId="ADAL" clId="{31FA1FC6-1257-4DCF-B7FB-781D3B02002C}" dt="2022-10-21T05:49:20.076" v="15043" actId="20577"/>
          <ac:spMkLst>
            <pc:docMk/>
            <pc:sldMk cId="2538979031" sldId="274"/>
            <ac:spMk id="6" creationId="{ED8B6FEE-41D6-4C66-187E-8AD02714EBE4}"/>
          </ac:spMkLst>
        </pc:spChg>
      </pc:sldChg>
      <pc:sldChg chg="add del">
        <pc:chgData name="강 한별" userId="86b2ec19-987f-412f-947d-f4b80933cf88" providerId="ADAL" clId="{31FA1FC6-1257-4DCF-B7FB-781D3B02002C}" dt="2022-10-18T06:23:57.467" v="571" actId="47"/>
        <pc:sldMkLst>
          <pc:docMk/>
          <pc:sldMk cId="2148088048" sldId="275"/>
        </pc:sldMkLst>
      </pc:sldChg>
      <pc:sldChg chg="add del">
        <pc:chgData name="강 한별" userId="86b2ec19-987f-412f-947d-f4b80933cf88" providerId="ADAL" clId="{31FA1FC6-1257-4DCF-B7FB-781D3B02002C}" dt="2022-10-18T06:24:00.470" v="572" actId="47"/>
        <pc:sldMkLst>
          <pc:docMk/>
          <pc:sldMk cId="1199604874" sldId="276"/>
        </pc:sldMkLst>
      </pc:sldChg>
      <pc:sldChg chg="addSp delSp modSp add mod ord modNotesTx">
        <pc:chgData name="강 한별" userId="86b2ec19-987f-412f-947d-f4b80933cf88" providerId="ADAL" clId="{31FA1FC6-1257-4DCF-B7FB-781D3B02002C}" dt="2022-10-21T06:08:03.227" v="15594" actId="20577"/>
        <pc:sldMkLst>
          <pc:docMk/>
          <pc:sldMk cId="2656740558" sldId="277"/>
        </pc:sldMkLst>
        <pc:spChg chg="mod">
          <ac:chgData name="강 한별" userId="86b2ec19-987f-412f-947d-f4b80933cf88" providerId="ADAL" clId="{31FA1FC6-1257-4DCF-B7FB-781D3B02002C}" dt="2022-10-21T05:48:53.172" v="14977" actId="20577"/>
          <ac:spMkLst>
            <pc:docMk/>
            <pc:sldMk cId="2656740558" sldId="277"/>
            <ac:spMk id="3" creationId="{00000000-0000-0000-0000-000000000000}"/>
          </ac:spMkLst>
        </pc:spChg>
        <pc:spChg chg="add del mod">
          <ac:chgData name="강 한별" userId="86b2ec19-987f-412f-947d-f4b80933cf88" providerId="ADAL" clId="{31FA1FC6-1257-4DCF-B7FB-781D3B02002C}" dt="2022-10-18T06:37:32.350" v="772" actId="478"/>
          <ac:spMkLst>
            <pc:docMk/>
            <pc:sldMk cId="2656740558" sldId="277"/>
            <ac:spMk id="4" creationId="{00000000-0000-0000-0000-000000000000}"/>
          </ac:spMkLst>
        </pc:spChg>
        <pc:spChg chg="add del mod">
          <ac:chgData name="강 한별" userId="86b2ec19-987f-412f-947d-f4b80933cf88" providerId="ADAL" clId="{31FA1FC6-1257-4DCF-B7FB-781D3B02002C}" dt="2022-10-18T06:37:25.701" v="749" actId="478"/>
          <ac:spMkLst>
            <pc:docMk/>
            <pc:sldMk cId="2656740558" sldId="277"/>
            <ac:spMk id="5" creationId="{2B867A18-1EE2-2472-01AA-B9A3BD862360}"/>
          </ac:spMkLst>
        </pc:spChg>
        <pc:spChg chg="add del mod">
          <ac:chgData name="강 한별" userId="86b2ec19-987f-412f-947d-f4b80933cf88" providerId="ADAL" clId="{31FA1FC6-1257-4DCF-B7FB-781D3B02002C}" dt="2022-10-18T06:37:21.034" v="744"/>
          <ac:spMkLst>
            <pc:docMk/>
            <pc:sldMk cId="2656740558" sldId="277"/>
            <ac:spMk id="6" creationId="{F7BAF6DF-BAD3-6F98-6097-FD8937020672}"/>
          </ac:spMkLst>
        </pc:spChg>
        <pc:spChg chg="add del mod">
          <ac:chgData name="강 한별" userId="86b2ec19-987f-412f-947d-f4b80933cf88" providerId="ADAL" clId="{31FA1FC6-1257-4DCF-B7FB-781D3B02002C}" dt="2022-10-18T06:37:24.884" v="747"/>
          <ac:spMkLst>
            <pc:docMk/>
            <pc:sldMk cId="2656740558" sldId="277"/>
            <ac:spMk id="7" creationId="{562C19C1-28B8-5880-99EE-170FAF8F8526}"/>
          </ac:spMkLst>
        </pc:spChg>
        <pc:spChg chg="add del mod">
          <ac:chgData name="강 한별" userId="86b2ec19-987f-412f-947d-f4b80933cf88" providerId="ADAL" clId="{31FA1FC6-1257-4DCF-B7FB-781D3B02002C}" dt="2022-10-18T06:37:32.964" v="773" actId="478"/>
          <ac:spMkLst>
            <pc:docMk/>
            <pc:sldMk cId="2656740558" sldId="277"/>
            <ac:spMk id="9" creationId="{01483422-20EB-1E67-6971-AF81BDA9CDF4}"/>
          </ac:spMkLst>
        </pc:spChg>
        <pc:spChg chg="add mod">
          <ac:chgData name="강 한별" userId="86b2ec19-987f-412f-947d-f4b80933cf88" providerId="ADAL" clId="{31FA1FC6-1257-4DCF-B7FB-781D3B02002C}" dt="2022-10-21T06:08:03.227" v="15594" actId="20577"/>
          <ac:spMkLst>
            <pc:docMk/>
            <pc:sldMk cId="2656740558" sldId="277"/>
            <ac:spMk id="10" creationId="{1F0F4314-8692-B6E7-04C3-1C486B0F2655}"/>
          </ac:spMkLst>
        </pc:spChg>
      </pc:sldChg>
      <pc:sldChg chg="addSp delSp modSp add mod ord modNotesTx">
        <pc:chgData name="강 한별" userId="86b2ec19-987f-412f-947d-f4b80933cf88" providerId="ADAL" clId="{31FA1FC6-1257-4DCF-B7FB-781D3B02002C}" dt="2022-10-21T06:26:39.505" v="16074" actId="1036"/>
        <pc:sldMkLst>
          <pc:docMk/>
          <pc:sldMk cId="1980482086" sldId="278"/>
        </pc:sldMkLst>
        <pc:spChg chg="mod">
          <ac:chgData name="강 한별" userId="86b2ec19-987f-412f-947d-f4b80933cf88" providerId="ADAL" clId="{31FA1FC6-1257-4DCF-B7FB-781D3B02002C}" dt="2022-10-18T07:58:57.315" v="4079" actId="20577"/>
          <ac:spMkLst>
            <pc:docMk/>
            <pc:sldMk cId="1980482086" sldId="278"/>
            <ac:spMk id="7" creationId="{00000000-0000-0000-0000-000000000000}"/>
          </ac:spMkLst>
        </pc:spChg>
        <pc:spChg chg="del">
          <ac:chgData name="강 한별" userId="86b2ec19-987f-412f-947d-f4b80933cf88" providerId="ADAL" clId="{31FA1FC6-1257-4DCF-B7FB-781D3B02002C}" dt="2022-10-18T07:07:16.586" v="1124" actId="21"/>
          <ac:spMkLst>
            <pc:docMk/>
            <pc:sldMk cId="1980482086" sldId="278"/>
            <ac:spMk id="8" creationId="{00000000-0000-0000-0000-000000000000}"/>
          </ac:spMkLst>
        </pc:spChg>
        <pc:spChg chg="del">
          <ac:chgData name="강 한별" userId="86b2ec19-987f-412f-947d-f4b80933cf88" providerId="ADAL" clId="{31FA1FC6-1257-4DCF-B7FB-781D3B02002C}" dt="2022-10-18T06:26:31.806" v="618" actId="478"/>
          <ac:spMkLst>
            <pc:docMk/>
            <pc:sldMk cId="1980482086" sldId="278"/>
            <ac:spMk id="120" creationId="{913C86CF-24F6-42DB-BBE7-CC4307C68F87}"/>
          </ac:spMkLst>
        </pc:spChg>
        <pc:spChg chg="del">
          <ac:chgData name="강 한별" userId="86b2ec19-987f-412f-947d-f4b80933cf88" providerId="ADAL" clId="{31FA1FC6-1257-4DCF-B7FB-781D3B02002C}" dt="2022-10-18T06:26:31.806" v="618" actId="478"/>
          <ac:spMkLst>
            <pc:docMk/>
            <pc:sldMk cId="1980482086" sldId="278"/>
            <ac:spMk id="121" creationId="{BE6D4523-18D7-430D-A865-30F8896540F3}"/>
          </ac:spMkLst>
        </pc:spChg>
        <pc:spChg chg="del">
          <ac:chgData name="강 한별" userId="86b2ec19-987f-412f-947d-f4b80933cf88" providerId="ADAL" clId="{31FA1FC6-1257-4DCF-B7FB-781D3B02002C}" dt="2022-10-18T06:26:31.806" v="618" actId="478"/>
          <ac:spMkLst>
            <pc:docMk/>
            <pc:sldMk cId="1980482086" sldId="278"/>
            <ac:spMk id="122" creationId="{B370BB82-C46F-4EFA-9F9B-17869F945536}"/>
          </ac:spMkLst>
        </pc:spChg>
        <pc:spChg chg="del">
          <ac:chgData name="강 한별" userId="86b2ec19-987f-412f-947d-f4b80933cf88" providerId="ADAL" clId="{31FA1FC6-1257-4DCF-B7FB-781D3B02002C}" dt="2022-10-18T06:26:31.806" v="618" actId="478"/>
          <ac:spMkLst>
            <pc:docMk/>
            <pc:sldMk cId="1980482086" sldId="278"/>
            <ac:spMk id="123" creationId="{289220B2-2ED4-4853-8EF3-ABAAE62FD85A}"/>
          </ac:spMkLst>
        </pc:spChg>
        <pc:spChg chg="del">
          <ac:chgData name="강 한별" userId="86b2ec19-987f-412f-947d-f4b80933cf88" providerId="ADAL" clId="{31FA1FC6-1257-4DCF-B7FB-781D3B02002C}" dt="2022-10-18T06:26:31.806" v="618" actId="478"/>
          <ac:spMkLst>
            <pc:docMk/>
            <pc:sldMk cId="1980482086" sldId="278"/>
            <ac:spMk id="124" creationId="{8573F130-997E-444F-8491-93F134A90241}"/>
          </ac:spMkLst>
        </pc:spChg>
        <pc:spChg chg="del">
          <ac:chgData name="강 한별" userId="86b2ec19-987f-412f-947d-f4b80933cf88" providerId="ADAL" clId="{31FA1FC6-1257-4DCF-B7FB-781D3B02002C}" dt="2022-10-18T06:26:31.806" v="618" actId="478"/>
          <ac:spMkLst>
            <pc:docMk/>
            <pc:sldMk cId="1980482086" sldId="278"/>
            <ac:spMk id="125" creationId="{B67C8447-AE42-43F6-9F98-819B2B90D001}"/>
          </ac:spMkLst>
        </pc:spChg>
        <pc:spChg chg="del">
          <ac:chgData name="강 한별" userId="86b2ec19-987f-412f-947d-f4b80933cf88" providerId="ADAL" clId="{31FA1FC6-1257-4DCF-B7FB-781D3B02002C}" dt="2022-10-18T06:26:31.806" v="618" actId="478"/>
          <ac:spMkLst>
            <pc:docMk/>
            <pc:sldMk cId="1980482086" sldId="278"/>
            <ac:spMk id="126" creationId="{E51EB052-1536-4009-A6D4-3723F6E48060}"/>
          </ac:spMkLst>
        </pc:spChg>
        <pc:spChg chg="del">
          <ac:chgData name="강 한별" userId="86b2ec19-987f-412f-947d-f4b80933cf88" providerId="ADAL" clId="{31FA1FC6-1257-4DCF-B7FB-781D3B02002C}" dt="2022-10-18T06:26:31.806" v="618" actId="478"/>
          <ac:spMkLst>
            <pc:docMk/>
            <pc:sldMk cId="1980482086" sldId="278"/>
            <ac:spMk id="127" creationId="{BC7E1F28-C896-4025-A519-207357159524}"/>
          </ac:spMkLst>
        </pc:spChg>
        <pc:grpChg chg="del">
          <ac:chgData name="강 한별" userId="86b2ec19-987f-412f-947d-f4b80933cf88" providerId="ADAL" clId="{31FA1FC6-1257-4DCF-B7FB-781D3B02002C}" dt="2022-10-18T06:26:36.548" v="622" actId="478"/>
          <ac:grpSpMkLst>
            <pc:docMk/>
            <pc:sldMk cId="1980482086" sldId="278"/>
            <ac:grpSpMk id="4" creationId="{00000000-0000-0000-0000-000000000000}"/>
          </ac:grpSpMkLst>
        </pc:grpChg>
        <pc:grpChg chg="del">
          <ac:chgData name="강 한별" userId="86b2ec19-987f-412f-947d-f4b80933cf88" providerId="ADAL" clId="{31FA1FC6-1257-4DCF-B7FB-781D3B02002C}" dt="2022-10-18T06:26:36.126" v="621" actId="478"/>
          <ac:grpSpMkLst>
            <pc:docMk/>
            <pc:sldMk cId="1980482086" sldId="278"/>
            <ac:grpSpMk id="5" creationId="{00000000-0000-0000-0000-000000000000}"/>
          </ac:grpSpMkLst>
        </pc:grpChg>
        <pc:grpChg chg="del">
          <ac:chgData name="강 한별" userId="86b2ec19-987f-412f-947d-f4b80933cf88" providerId="ADAL" clId="{31FA1FC6-1257-4DCF-B7FB-781D3B02002C}" dt="2022-10-18T06:26:35.635" v="620" actId="478"/>
          <ac:grpSpMkLst>
            <pc:docMk/>
            <pc:sldMk cId="1980482086" sldId="278"/>
            <ac:grpSpMk id="6" creationId="{00000000-0000-0000-0000-000000000000}"/>
          </ac:grpSpMkLst>
        </pc:grpChg>
        <pc:grpChg chg="del">
          <ac:chgData name="강 한별" userId="86b2ec19-987f-412f-947d-f4b80933cf88" providerId="ADAL" clId="{31FA1FC6-1257-4DCF-B7FB-781D3B02002C}" dt="2022-10-18T06:26:34.892" v="619" actId="478"/>
          <ac:grpSpMkLst>
            <pc:docMk/>
            <pc:sldMk cId="1980482086" sldId="278"/>
            <ac:grpSpMk id="9" creationId="{00000000-0000-0000-0000-000000000000}"/>
          </ac:grpSpMkLst>
        </pc:grpChg>
        <pc:graphicFrameChg chg="add mod modGraphic">
          <ac:chgData name="강 한별" userId="86b2ec19-987f-412f-947d-f4b80933cf88" providerId="ADAL" clId="{31FA1FC6-1257-4DCF-B7FB-781D3B02002C}" dt="2022-10-21T06:26:39.505" v="16074" actId="1036"/>
          <ac:graphicFrameMkLst>
            <pc:docMk/>
            <pc:sldMk cId="1980482086" sldId="278"/>
            <ac:graphicFrameMk id="2" creationId="{0FEC5F37-E058-126F-6D08-16E875882E4F}"/>
          </ac:graphicFrameMkLst>
        </pc:graphicFrameChg>
      </pc:sldChg>
      <pc:sldChg chg="addSp delSp modSp add del mod modNotesTx">
        <pc:chgData name="강 한별" userId="86b2ec19-987f-412f-947d-f4b80933cf88" providerId="ADAL" clId="{31FA1FC6-1257-4DCF-B7FB-781D3B02002C}" dt="2022-10-21T05:13:03.612" v="14703" actId="47"/>
        <pc:sldMkLst>
          <pc:docMk/>
          <pc:sldMk cId="2259823828" sldId="279"/>
        </pc:sldMkLst>
        <pc:spChg chg="mod">
          <ac:chgData name="강 한별" userId="86b2ec19-987f-412f-947d-f4b80933cf88" providerId="ADAL" clId="{31FA1FC6-1257-4DCF-B7FB-781D3B02002C}" dt="2022-10-18T07:17:43.332" v="1342" actId="20577"/>
          <ac:spMkLst>
            <pc:docMk/>
            <pc:sldMk cId="2259823828" sldId="279"/>
            <ac:spMk id="2" creationId="{00000000-0000-0000-0000-000000000000}"/>
          </ac:spMkLst>
        </pc:spChg>
        <pc:spChg chg="add mod">
          <ac:chgData name="강 한별" userId="86b2ec19-987f-412f-947d-f4b80933cf88" providerId="ADAL" clId="{31FA1FC6-1257-4DCF-B7FB-781D3B02002C}" dt="2022-10-18T07:35:07.448" v="3008"/>
          <ac:spMkLst>
            <pc:docMk/>
            <pc:sldMk cId="2259823828" sldId="279"/>
            <ac:spMk id="3" creationId="{80E03C05-A633-4407-99C3-928793923DDE}"/>
          </ac:spMkLst>
        </pc:spChg>
        <pc:spChg chg="del">
          <ac:chgData name="강 한별" userId="86b2ec19-987f-412f-947d-f4b80933cf88" providerId="ADAL" clId="{31FA1FC6-1257-4DCF-B7FB-781D3B02002C}" dt="2022-10-18T07:08:22.665" v="1134" actId="478"/>
          <ac:spMkLst>
            <pc:docMk/>
            <pc:sldMk cId="2259823828" sldId="279"/>
            <ac:spMk id="21" creationId="{00000000-0000-0000-0000-000000000000}"/>
          </ac:spMkLst>
        </pc:spChg>
        <pc:spChg chg="del mod">
          <ac:chgData name="강 한별" userId="86b2ec19-987f-412f-947d-f4b80933cf88" providerId="ADAL" clId="{31FA1FC6-1257-4DCF-B7FB-781D3B02002C}" dt="2022-10-18T07:08:24.026" v="1135" actId="478"/>
          <ac:spMkLst>
            <pc:docMk/>
            <pc:sldMk cId="2259823828" sldId="279"/>
            <ac:spMk id="22" creationId="{00000000-0000-0000-0000-000000000000}"/>
          </ac:spMkLst>
        </pc:spChg>
        <pc:spChg chg="del">
          <ac:chgData name="강 한별" userId="86b2ec19-987f-412f-947d-f4b80933cf88" providerId="ADAL" clId="{31FA1FC6-1257-4DCF-B7FB-781D3B02002C}" dt="2022-10-18T07:08:25.210" v="1136" actId="478"/>
          <ac:spMkLst>
            <pc:docMk/>
            <pc:sldMk cId="2259823828" sldId="279"/>
            <ac:spMk id="23" creationId="{00000000-0000-0000-0000-000000000000}"/>
          </ac:spMkLst>
        </pc:spChg>
        <pc:spChg chg="mod">
          <ac:chgData name="강 한별" userId="86b2ec19-987f-412f-947d-f4b80933cf88" providerId="ADAL" clId="{31FA1FC6-1257-4DCF-B7FB-781D3B02002C}" dt="2022-10-18T07:34:41.092" v="2978" actId="12789"/>
          <ac:spMkLst>
            <pc:docMk/>
            <pc:sldMk cId="2259823828" sldId="279"/>
            <ac:spMk id="24" creationId="{00000000-0000-0000-0000-000000000000}"/>
          </ac:spMkLst>
        </pc:spChg>
        <pc:spChg chg="mod ord">
          <ac:chgData name="강 한별" userId="86b2ec19-987f-412f-947d-f4b80933cf88" providerId="ADAL" clId="{31FA1FC6-1257-4DCF-B7FB-781D3B02002C}" dt="2022-10-18T07:34:56.209" v="2980" actId="1076"/>
          <ac:spMkLst>
            <pc:docMk/>
            <pc:sldMk cId="2259823828" sldId="279"/>
            <ac:spMk id="25" creationId="{00000000-0000-0000-0000-000000000000}"/>
          </ac:spMkLst>
        </pc:spChg>
        <pc:spChg chg="mod">
          <ac:chgData name="강 한별" userId="86b2ec19-987f-412f-947d-f4b80933cf88" providerId="ADAL" clId="{31FA1FC6-1257-4DCF-B7FB-781D3B02002C}" dt="2022-10-18T07:34:46.227" v="2979" actId="12789"/>
          <ac:spMkLst>
            <pc:docMk/>
            <pc:sldMk cId="2259823828" sldId="279"/>
            <ac:spMk id="26" creationId="{00000000-0000-0000-0000-000000000000}"/>
          </ac:spMkLst>
        </pc:spChg>
        <pc:spChg chg="mod ord">
          <ac:chgData name="강 한별" userId="86b2ec19-987f-412f-947d-f4b80933cf88" providerId="ADAL" clId="{31FA1FC6-1257-4DCF-B7FB-781D3B02002C}" dt="2022-10-18T07:34:56.209" v="2980" actId="1076"/>
          <ac:spMkLst>
            <pc:docMk/>
            <pc:sldMk cId="2259823828" sldId="279"/>
            <ac:spMk id="37" creationId="{00000000-0000-0000-0000-000000000000}"/>
          </ac:spMkLst>
        </pc:spChg>
        <pc:spChg chg="del mod">
          <ac:chgData name="강 한별" userId="86b2ec19-987f-412f-947d-f4b80933cf88" providerId="ADAL" clId="{31FA1FC6-1257-4DCF-B7FB-781D3B02002C}" dt="2022-10-18T07:09:02.172" v="1141" actId="478"/>
          <ac:spMkLst>
            <pc:docMk/>
            <pc:sldMk cId="2259823828" sldId="279"/>
            <ac:spMk id="39" creationId="{00000000-0000-0000-0000-000000000000}"/>
          </ac:spMkLst>
        </pc:spChg>
        <pc:spChg chg="del mod">
          <ac:chgData name="강 한별" userId="86b2ec19-987f-412f-947d-f4b80933cf88" providerId="ADAL" clId="{31FA1FC6-1257-4DCF-B7FB-781D3B02002C}" dt="2022-10-18T07:08:58.619" v="1140" actId="478"/>
          <ac:spMkLst>
            <pc:docMk/>
            <pc:sldMk cId="2259823828" sldId="279"/>
            <ac:spMk id="40" creationId="{00000000-0000-0000-0000-000000000000}"/>
          </ac:spMkLst>
        </pc:spChg>
        <pc:spChg chg="mod">
          <ac:chgData name="강 한별" userId="86b2ec19-987f-412f-947d-f4b80933cf88" providerId="ADAL" clId="{31FA1FC6-1257-4DCF-B7FB-781D3B02002C}" dt="2022-10-20T03:29:36.047" v="10546" actId="20577"/>
          <ac:spMkLst>
            <pc:docMk/>
            <pc:sldMk cId="2259823828" sldId="279"/>
            <ac:spMk id="41" creationId="{00000000-0000-0000-0000-000000000000}"/>
          </ac:spMkLst>
        </pc:spChg>
        <pc:spChg chg="mod">
          <ac:chgData name="강 한별" userId="86b2ec19-987f-412f-947d-f4b80933cf88" providerId="ADAL" clId="{31FA1FC6-1257-4DCF-B7FB-781D3B02002C}" dt="2022-10-18T07:34:46.227" v="2979" actId="12789"/>
          <ac:spMkLst>
            <pc:docMk/>
            <pc:sldMk cId="2259823828" sldId="279"/>
            <ac:spMk id="42" creationId="{00000000-0000-0000-0000-000000000000}"/>
          </ac:spMkLst>
        </pc:spChg>
        <pc:grpChg chg="add mod ord">
          <ac:chgData name="강 한별" userId="86b2ec19-987f-412f-947d-f4b80933cf88" providerId="ADAL" clId="{31FA1FC6-1257-4DCF-B7FB-781D3B02002C}" dt="2022-10-18T07:19:30.252" v="1814" actId="164"/>
          <ac:grpSpMkLst>
            <pc:docMk/>
            <pc:sldMk cId="2259823828" sldId="279"/>
            <ac:grpSpMk id="4" creationId="{713257A6-8268-D6EC-F444-8A7B67CEBABC}"/>
          </ac:grpSpMkLst>
        </pc:grpChg>
        <pc:grpChg chg="add mod">
          <ac:chgData name="강 한별" userId="86b2ec19-987f-412f-947d-f4b80933cf88" providerId="ADAL" clId="{31FA1FC6-1257-4DCF-B7FB-781D3B02002C}" dt="2022-10-18T07:19:30.252" v="1814" actId="164"/>
          <ac:grpSpMkLst>
            <pc:docMk/>
            <pc:sldMk cId="2259823828" sldId="279"/>
            <ac:grpSpMk id="5" creationId="{8C1EE9C9-D502-ADF7-71CB-3A1314406163}"/>
          </ac:grpSpMkLst>
        </pc:grpChg>
        <pc:grpChg chg="add mod">
          <ac:chgData name="강 한별" userId="86b2ec19-987f-412f-947d-f4b80933cf88" providerId="ADAL" clId="{31FA1FC6-1257-4DCF-B7FB-781D3B02002C}" dt="2022-10-18T07:30:25.756" v="2463" actId="1076"/>
          <ac:grpSpMkLst>
            <pc:docMk/>
            <pc:sldMk cId="2259823828" sldId="279"/>
            <ac:grpSpMk id="7" creationId="{9F132ED5-3FC6-776B-F65B-06DC71E2FD1D}"/>
          </ac:grpSpMkLst>
        </pc:grpChg>
        <pc:graphicFrameChg chg="add del mod">
          <ac:chgData name="강 한별" userId="86b2ec19-987f-412f-947d-f4b80933cf88" providerId="ADAL" clId="{31FA1FC6-1257-4DCF-B7FB-781D3B02002C}" dt="2022-10-18T07:15:27.426" v="1214" actId="478"/>
          <ac:graphicFrameMkLst>
            <pc:docMk/>
            <pc:sldMk cId="2259823828" sldId="279"/>
            <ac:graphicFrameMk id="6" creationId="{740141DE-E28D-9723-2116-76053AC2A01D}"/>
          </ac:graphicFrameMkLst>
        </pc:graphicFrameChg>
      </pc:sldChg>
      <pc:sldChg chg="modSp add mod ord modNotesTx">
        <pc:chgData name="강 한별" userId="86b2ec19-987f-412f-947d-f4b80933cf88" providerId="ADAL" clId="{31FA1FC6-1257-4DCF-B7FB-781D3B02002C}" dt="2022-10-21T06:26:50.982" v="16087"/>
        <pc:sldMkLst>
          <pc:docMk/>
          <pc:sldMk cId="2929782588" sldId="280"/>
        </pc:sldMkLst>
        <pc:spChg chg="mod">
          <ac:chgData name="강 한별" userId="86b2ec19-987f-412f-947d-f4b80933cf88" providerId="ADAL" clId="{31FA1FC6-1257-4DCF-B7FB-781D3B02002C}" dt="2022-10-18T07:59:10.916" v="4099" actId="20577"/>
          <ac:spMkLst>
            <pc:docMk/>
            <pc:sldMk cId="2929782588" sldId="280"/>
            <ac:spMk id="7" creationId="{00000000-0000-0000-0000-000000000000}"/>
          </ac:spMkLst>
        </pc:spChg>
        <pc:graphicFrameChg chg="mod modGraphic">
          <ac:chgData name="강 한별" userId="86b2ec19-987f-412f-947d-f4b80933cf88" providerId="ADAL" clId="{31FA1FC6-1257-4DCF-B7FB-781D3B02002C}" dt="2022-10-21T06:26:50.982" v="16087"/>
          <ac:graphicFrameMkLst>
            <pc:docMk/>
            <pc:sldMk cId="2929782588" sldId="280"/>
            <ac:graphicFrameMk id="2" creationId="{0FEC5F37-E058-126F-6D08-16E875882E4F}"/>
          </ac:graphicFrameMkLst>
        </pc:graphicFrameChg>
      </pc:sldChg>
      <pc:sldChg chg="addSp delSp modSp add mod">
        <pc:chgData name="강 한별" userId="86b2ec19-987f-412f-947d-f4b80933cf88" providerId="ADAL" clId="{31FA1FC6-1257-4DCF-B7FB-781D3B02002C}" dt="2022-10-21T03:04:36.513" v="13926" actId="20577"/>
        <pc:sldMkLst>
          <pc:docMk/>
          <pc:sldMk cId="292718126" sldId="281"/>
        </pc:sldMkLst>
        <pc:spChg chg="mod">
          <ac:chgData name="강 한별" userId="86b2ec19-987f-412f-947d-f4b80933cf88" providerId="ADAL" clId="{31FA1FC6-1257-4DCF-B7FB-781D3B02002C}" dt="2022-10-20T08:01:38.710" v="12052"/>
          <ac:spMkLst>
            <pc:docMk/>
            <pc:sldMk cId="292718126" sldId="281"/>
            <ac:spMk id="3" creationId="{00000000-0000-0000-0000-000000000000}"/>
          </ac:spMkLst>
        </pc:spChg>
        <pc:graphicFrameChg chg="mod modGraphic">
          <ac:chgData name="강 한별" userId="86b2ec19-987f-412f-947d-f4b80933cf88" providerId="ADAL" clId="{31FA1FC6-1257-4DCF-B7FB-781D3B02002C}" dt="2022-10-21T03:04:36.513" v="13926" actId="20577"/>
          <ac:graphicFrameMkLst>
            <pc:docMk/>
            <pc:sldMk cId="292718126" sldId="281"/>
            <ac:graphicFrameMk id="27" creationId="{00000000-0000-0000-0000-000000000000}"/>
          </ac:graphicFrameMkLst>
        </pc:graphicFrameChg>
        <pc:picChg chg="del">
          <ac:chgData name="강 한별" userId="86b2ec19-987f-412f-947d-f4b80933cf88" providerId="ADAL" clId="{31FA1FC6-1257-4DCF-B7FB-781D3B02002C}" dt="2022-10-20T08:18:11.399" v="12062" actId="478"/>
          <ac:picMkLst>
            <pc:docMk/>
            <pc:sldMk cId="292718126" sldId="281"/>
            <ac:picMk id="5" creationId="{62F9ED4B-333E-7753-CFF2-018642CA1605}"/>
          </ac:picMkLst>
        </pc:picChg>
        <pc:picChg chg="add mod">
          <ac:chgData name="강 한별" userId="86b2ec19-987f-412f-947d-f4b80933cf88" providerId="ADAL" clId="{31FA1FC6-1257-4DCF-B7FB-781D3B02002C}" dt="2022-10-20T08:21:09.010" v="12068" actId="1076"/>
          <ac:picMkLst>
            <pc:docMk/>
            <pc:sldMk cId="292718126" sldId="281"/>
            <ac:picMk id="6" creationId="{D62248F1-6DF4-5E92-27E1-D931BE233B72}"/>
          </ac:picMkLst>
        </pc:picChg>
      </pc:sldChg>
      <pc:sldChg chg="add del ord">
        <pc:chgData name="강 한별" userId="86b2ec19-987f-412f-947d-f4b80933cf88" providerId="ADAL" clId="{31FA1FC6-1257-4DCF-B7FB-781D3B02002C}" dt="2022-10-19T03:02:51.509" v="6665" actId="47"/>
        <pc:sldMkLst>
          <pc:docMk/>
          <pc:sldMk cId="1912249024" sldId="281"/>
        </pc:sldMkLst>
      </pc:sldChg>
      <pc:sldChg chg="addSp delSp modSp add mod ord">
        <pc:chgData name="강 한별" userId="86b2ec19-987f-412f-947d-f4b80933cf88" providerId="ADAL" clId="{31FA1FC6-1257-4DCF-B7FB-781D3B02002C}" dt="2022-10-21T06:46:33.409" v="16988"/>
        <pc:sldMkLst>
          <pc:docMk/>
          <pc:sldMk cId="2174397909" sldId="282"/>
        </pc:sldMkLst>
        <pc:spChg chg="mod">
          <ac:chgData name="강 한별" userId="86b2ec19-987f-412f-947d-f4b80933cf88" providerId="ADAL" clId="{31FA1FC6-1257-4DCF-B7FB-781D3B02002C}" dt="2022-10-21T06:17:39.575" v="15818" actId="20577"/>
          <ac:spMkLst>
            <pc:docMk/>
            <pc:sldMk cId="2174397909" sldId="282"/>
            <ac:spMk id="2" creationId="{00000000-0000-0000-0000-000000000000}"/>
          </ac:spMkLst>
        </pc:spChg>
        <pc:spChg chg="mod">
          <ac:chgData name="강 한별" userId="86b2ec19-987f-412f-947d-f4b80933cf88" providerId="ADAL" clId="{31FA1FC6-1257-4DCF-B7FB-781D3B02002C}" dt="2022-10-21T03:20:20.263" v="14179" actId="20577"/>
          <ac:spMkLst>
            <pc:docMk/>
            <pc:sldMk cId="2174397909" sldId="282"/>
            <ac:spMk id="8" creationId="{00000000-0000-0000-0000-000000000000}"/>
          </ac:spMkLst>
        </pc:spChg>
        <pc:spChg chg="mod">
          <ac:chgData name="강 한별" userId="86b2ec19-987f-412f-947d-f4b80933cf88" providerId="ADAL" clId="{31FA1FC6-1257-4DCF-B7FB-781D3B02002C}" dt="2022-10-21T06:17:15.777" v="15801" actId="12"/>
          <ac:spMkLst>
            <pc:docMk/>
            <pc:sldMk cId="2174397909" sldId="282"/>
            <ac:spMk id="10" creationId="{00000000-0000-0000-0000-000000000000}"/>
          </ac:spMkLst>
        </pc:spChg>
        <pc:spChg chg="add del mod">
          <ac:chgData name="강 한별" userId="86b2ec19-987f-412f-947d-f4b80933cf88" providerId="ADAL" clId="{31FA1FC6-1257-4DCF-B7FB-781D3B02002C}" dt="2022-10-21T06:17:15.777" v="15801" actId="12"/>
          <ac:spMkLst>
            <pc:docMk/>
            <pc:sldMk cId="2174397909" sldId="282"/>
            <ac:spMk id="12" creationId="{00000000-0000-0000-0000-000000000000}"/>
          </ac:spMkLst>
        </pc:spChg>
      </pc:sldChg>
      <pc:sldChg chg="addSp delSp modSp new del mod">
        <pc:chgData name="강 한별" userId="86b2ec19-987f-412f-947d-f4b80933cf88" providerId="ADAL" clId="{31FA1FC6-1257-4DCF-B7FB-781D3B02002C}" dt="2022-10-21T06:17:03.386" v="15799" actId="47"/>
        <pc:sldMkLst>
          <pc:docMk/>
          <pc:sldMk cId="4156955688" sldId="283"/>
        </pc:sldMkLst>
        <pc:spChg chg="add del mod">
          <ac:chgData name="강 한별" userId="86b2ec19-987f-412f-947d-f4b80933cf88" providerId="ADAL" clId="{31FA1FC6-1257-4DCF-B7FB-781D3B02002C}" dt="2022-10-21T06:02:21.421" v="15401"/>
          <ac:spMkLst>
            <pc:docMk/>
            <pc:sldMk cId="4156955688" sldId="283"/>
            <ac:spMk id="4" creationId="{C8268775-09A8-F838-ABBC-A1A0A5C2B855}"/>
          </ac:spMkLst>
        </pc:spChg>
        <pc:graphicFrameChg chg="add mod modGraphic">
          <ac:chgData name="강 한별" userId="86b2ec19-987f-412f-947d-f4b80933cf88" providerId="ADAL" clId="{31FA1FC6-1257-4DCF-B7FB-781D3B02002C}" dt="2022-10-21T05:06:16.153" v="14300" actId="1076"/>
          <ac:graphicFrameMkLst>
            <pc:docMk/>
            <pc:sldMk cId="4156955688" sldId="283"/>
            <ac:graphicFrameMk id="2" creationId="{3C98D250-3C1F-1FB5-0D99-A599FACD56E3}"/>
          </ac:graphicFrameMkLst>
        </pc:graphicFrameChg>
        <pc:graphicFrameChg chg="add mod modGraphic">
          <ac:chgData name="강 한별" userId="86b2ec19-987f-412f-947d-f4b80933cf88" providerId="ADAL" clId="{31FA1FC6-1257-4DCF-B7FB-781D3B02002C}" dt="2022-10-21T05:12:15.110" v="14695" actId="20577"/>
          <ac:graphicFrameMkLst>
            <pc:docMk/>
            <pc:sldMk cId="4156955688" sldId="283"/>
            <ac:graphicFrameMk id="3" creationId="{124EE909-C69E-6A55-E993-E875A0AAC4D3}"/>
          </ac:graphicFrameMkLst>
        </pc:graphicFrameChg>
      </pc:sldChg>
      <pc:sldChg chg="add del ord">
        <pc:chgData name="강 한별" userId="86b2ec19-987f-412f-947d-f4b80933cf88" providerId="ADAL" clId="{31FA1FC6-1257-4DCF-B7FB-781D3B02002C}" dt="2022-10-21T05:56:14.254" v="15314" actId="47"/>
        <pc:sldMkLst>
          <pc:docMk/>
          <pc:sldMk cId="305510226" sldId="284"/>
        </pc:sldMkLst>
      </pc:sldChg>
      <pc:sldChg chg="delSp add del mod">
        <pc:chgData name="강 한별" userId="86b2ec19-987f-412f-947d-f4b80933cf88" providerId="ADAL" clId="{31FA1FC6-1257-4DCF-B7FB-781D3B02002C}" dt="2022-10-21T05:08:52.213" v="14692" actId="47"/>
        <pc:sldMkLst>
          <pc:docMk/>
          <pc:sldMk cId="3247947386" sldId="284"/>
        </pc:sldMkLst>
        <pc:graphicFrameChg chg="del">
          <ac:chgData name="강 한별" userId="86b2ec19-987f-412f-947d-f4b80933cf88" providerId="ADAL" clId="{31FA1FC6-1257-4DCF-B7FB-781D3B02002C}" dt="2022-10-21T05:06:39.794" v="14302" actId="21"/>
          <ac:graphicFrameMkLst>
            <pc:docMk/>
            <pc:sldMk cId="3247947386" sldId="284"/>
            <ac:graphicFrameMk id="2" creationId="{3C98D250-3C1F-1FB5-0D99-A599FACD56E3}"/>
          </ac:graphicFrameMkLst>
        </pc:graphicFrameChg>
      </pc:sldChg>
      <pc:sldChg chg="addSp delSp modSp add mod">
        <pc:chgData name="강 한별" userId="86b2ec19-987f-412f-947d-f4b80933cf88" providerId="ADAL" clId="{31FA1FC6-1257-4DCF-B7FB-781D3B02002C}" dt="2022-10-21T06:25:09.922" v="16045" actId="1038"/>
        <pc:sldMkLst>
          <pc:docMk/>
          <pc:sldMk cId="3899900699" sldId="285"/>
        </pc:sldMkLst>
        <pc:spChg chg="mod">
          <ac:chgData name="강 한별" userId="86b2ec19-987f-412f-947d-f4b80933cf88" providerId="ADAL" clId="{31FA1FC6-1257-4DCF-B7FB-781D3B02002C}" dt="2022-10-21T05:50:41.485" v="15190"/>
          <ac:spMkLst>
            <pc:docMk/>
            <pc:sldMk cId="3899900699" sldId="285"/>
            <ac:spMk id="2" creationId="{00000000-0000-0000-0000-000000000000}"/>
          </ac:spMkLst>
        </pc:spChg>
        <pc:spChg chg="add del mod">
          <ac:chgData name="강 한별" userId="86b2ec19-987f-412f-947d-f4b80933cf88" providerId="ADAL" clId="{31FA1FC6-1257-4DCF-B7FB-781D3B02002C}" dt="2022-10-21T05:54:42.218" v="15259"/>
          <ac:spMkLst>
            <pc:docMk/>
            <pc:sldMk cId="3899900699" sldId="285"/>
            <ac:spMk id="3" creationId="{078D5331-8E8E-73B0-1EE4-6F62D5D38BFC}"/>
          </ac:spMkLst>
        </pc:spChg>
        <pc:spChg chg="add del mod">
          <ac:chgData name="강 한별" userId="86b2ec19-987f-412f-947d-f4b80933cf88" providerId="ADAL" clId="{31FA1FC6-1257-4DCF-B7FB-781D3B02002C}" dt="2022-10-21T05:56:01.140" v="15313" actId="478"/>
          <ac:spMkLst>
            <pc:docMk/>
            <pc:sldMk cId="3899900699" sldId="285"/>
            <ac:spMk id="4" creationId="{C31D8CAA-667B-8768-7F34-024485F2C3D6}"/>
          </ac:spMkLst>
        </pc:spChg>
        <pc:spChg chg="add del mod">
          <ac:chgData name="강 한별" userId="86b2ec19-987f-412f-947d-f4b80933cf88" providerId="ADAL" clId="{31FA1FC6-1257-4DCF-B7FB-781D3B02002C}" dt="2022-10-21T05:56:01.140" v="15313" actId="478"/>
          <ac:spMkLst>
            <pc:docMk/>
            <pc:sldMk cId="3899900699" sldId="285"/>
            <ac:spMk id="5" creationId="{AD975881-BD48-C82D-5683-BB75942D3E05}"/>
          </ac:spMkLst>
        </pc:spChg>
        <pc:spChg chg="del">
          <ac:chgData name="강 한별" userId="86b2ec19-987f-412f-947d-f4b80933cf88" providerId="ADAL" clId="{31FA1FC6-1257-4DCF-B7FB-781D3B02002C}" dt="2022-10-21T05:54:59.383" v="15278" actId="478"/>
          <ac:spMkLst>
            <pc:docMk/>
            <pc:sldMk cId="3899900699" sldId="285"/>
            <ac:spMk id="8" creationId="{00000000-0000-0000-0000-000000000000}"/>
          </ac:spMkLst>
        </pc:spChg>
        <pc:spChg chg="add del mod">
          <ac:chgData name="강 한별" userId="86b2ec19-987f-412f-947d-f4b80933cf88" providerId="ADAL" clId="{31FA1FC6-1257-4DCF-B7FB-781D3B02002C}" dt="2022-10-21T05:55:55.301" v="15312" actId="20577"/>
          <ac:spMkLst>
            <pc:docMk/>
            <pc:sldMk cId="3899900699" sldId="285"/>
            <ac:spMk id="9" creationId="{00000000-0000-0000-0000-000000000000}"/>
          </ac:spMkLst>
        </pc:spChg>
        <pc:spChg chg="del mod">
          <ac:chgData name="강 한별" userId="86b2ec19-987f-412f-947d-f4b80933cf88" providerId="ADAL" clId="{31FA1FC6-1257-4DCF-B7FB-781D3B02002C}" dt="2022-10-21T05:56:01.140" v="15313" actId="478"/>
          <ac:spMkLst>
            <pc:docMk/>
            <pc:sldMk cId="3899900699" sldId="285"/>
            <ac:spMk id="10" creationId="{00000000-0000-0000-0000-000000000000}"/>
          </ac:spMkLst>
        </pc:spChg>
        <pc:spChg chg="del">
          <ac:chgData name="강 한별" userId="86b2ec19-987f-412f-947d-f4b80933cf88" providerId="ADAL" clId="{31FA1FC6-1257-4DCF-B7FB-781D3B02002C}" dt="2022-10-21T05:55:01.527" v="15279" actId="478"/>
          <ac:spMkLst>
            <pc:docMk/>
            <pc:sldMk cId="3899900699" sldId="285"/>
            <ac:spMk id="11" creationId="{00000000-0000-0000-0000-000000000000}"/>
          </ac:spMkLst>
        </pc:spChg>
        <pc:spChg chg="mod">
          <ac:chgData name="강 한별" userId="86b2ec19-987f-412f-947d-f4b80933cf88" providerId="ADAL" clId="{31FA1FC6-1257-4DCF-B7FB-781D3B02002C}" dt="2022-10-21T05:56:25.059" v="15316" actId="12"/>
          <ac:spMkLst>
            <pc:docMk/>
            <pc:sldMk cId="3899900699" sldId="285"/>
            <ac:spMk id="12" creationId="{00000000-0000-0000-0000-000000000000}"/>
          </ac:spMkLst>
        </pc:spChg>
        <pc:spChg chg="mod">
          <ac:chgData name="강 한별" userId="86b2ec19-987f-412f-947d-f4b80933cf88" providerId="ADAL" clId="{31FA1FC6-1257-4DCF-B7FB-781D3B02002C}" dt="2022-10-21T05:55:43.149" v="15305"/>
          <ac:spMkLst>
            <pc:docMk/>
            <pc:sldMk cId="3899900699" sldId="285"/>
            <ac:spMk id="14" creationId="{8C136B89-669B-780C-D5D7-F758FE0336ED}"/>
          </ac:spMkLst>
        </pc:spChg>
        <pc:spChg chg="del">
          <ac:chgData name="강 한별" userId="86b2ec19-987f-412f-947d-f4b80933cf88" providerId="ADAL" clId="{31FA1FC6-1257-4DCF-B7FB-781D3B02002C}" dt="2022-10-21T05:56:01.140" v="15313" actId="478"/>
          <ac:spMkLst>
            <pc:docMk/>
            <pc:sldMk cId="3899900699" sldId="285"/>
            <ac:spMk id="15" creationId="{00000000-0000-0000-0000-000000000000}"/>
          </ac:spMkLst>
        </pc:spChg>
        <pc:spChg chg="mod">
          <ac:chgData name="강 한별" userId="86b2ec19-987f-412f-947d-f4b80933cf88" providerId="ADAL" clId="{31FA1FC6-1257-4DCF-B7FB-781D3B02002C}" dt="2022-10-21T05:55:43.149" v="15305"/>
          <ac:spMkLst>
            <pc:docMk/>
            <pc:sldMk cId="3899900699" sldId="285"/>
            <ac:spMk id="16" creationId="{C2092340-5D9D-6331-1B5E-03ADC33F8438}"/>
          </ac:spMkLst>
        </pc:spChg>
        <pc:spChg chg="mod">
          <ac:chgData name="강 한별" userId="86b2ec19-987f-412f-947d-f4b80933cf88" providerId="ADAL" clId="{31FA1FC6-1257-4DCF-B7FB-781D3B02002C}" dt="2022-10-21T05:55:43.149" v="15305"/>
          <ac:spMkLst>
            <pc:docMk/>
            <pc:sldMk cId="3899900699" sldId="285"/>
            <ac:spMk id="17" creationId="{1D331CBF-BF6D-8E0F-ED6F-2394FC6EBFDC}"/>
          </ac:spMkLst>
        </pc:spChg>
        <pc:spChg chg="mod">
          <ac:chgData name="강 한별" userId="86b2ec19-987f-412f-947d-f4b80933cf88" providerId="ADAL" clId="{31FA1FC6-1257-4DCF-B7FB-781D3B02002C}" dt="2022-10-21T06:25:09.922" v="16045" actId="1038"/>
          <ac:spMkLst>
            <pc:docMk/>
            <pc:sldMk cId="3899900699" sldId="285"/>
            <ac:spMk id="18" creationId="{0D86497F-F848-0F8D-7851-3D8E04F59017}"/>
          </ac:spMkLst>
        </pc:spChg>
        <pc:spChg chg="mod">
          <ac:chgData name="강 한별" userId="86b2ec19-987f-412f-947d-f4b80933cf88" providerId="ADAL" clId="{31FA1FC6-1257-4DCF-B7FB-781D3B02002C}" dt="2022-10-21T05:55:43.149" v="15305"/>
          <ac:spMkLst>
            <pc:docMk/>
            <pc:sldMk cId="3899900699" sldId="285"/>
            <ac:spMk id="19" creationId="{96F9D7A8-7F6F-6C39-2F00-E80BBF9F0186}"/>
          </ac:spMkLst>
        </pc:spChg>
        <pc:spChg chg="mod">
          <ac:chgData name="강 한별" userId="86b2ec19-987f-412f-947d-f4b80933cf88" providerId="ADAL" clId="{31FA1FC6-1257-4DCF-B7FB-781D3B02002C}" dt="2022-10-21T06:25:04.209" v="16029" actId="1037"/>
          <ac:spMkLst>
            <pc:docMk/>
            <pc:sldMk cId="3899900699" sldId="285"/>
            <ac:spMk id="20" creationId="{B8503376-78D0-6E26-737E-592D813FD521}"/>
          </ac:spMkLst>
        </pc:spChg>
        <pc:grpChg chg="add mod">
          <ac:chgData name="강 한별" userId="86b2ec19-987f-412f-947d-f4b80933cf88" providerId="ADAL" clId="{31FA1FC6-1257-4DCF-B7FB-781D3B02002C}" dt="2022-10-21T06:25:00.190" v="16018" actId="14100"/>
          <ac:grpSpMkLst>
            <pc:docMk/>
            <pc:sldMk cId="3899900699" sldId="285"/>
            <ac:grpSpMk id="6" creationId="{E40FE828-FB95-2B02-DD46-D14DF7E516C8}"/>
          </ac:grpSpMkLst>
        </pc:grpChg>
        <pc:grpChg chg="mod">
          <ac:chgData name="강 한별" userId="86b2ec19-987f-412f-947d-f4b80933cf88" providerId="ADAL" clId="{31FA1FC6-1257-4DCF-B7FB-781D3B02002C}" dt="2022-10-21T05:55:43.149" v="15305"/>
          <ac:grpSpMkLst>
            <pc:docMk/>
            <pc:sldMk cId="3899900699" sldId="285"/>
            <ac:grpSpMk id="7" creationId="{13E6472A-C541-570B-53A5-C60C07569612}"/>
          </ac:grpSpMkLst>
        </pc:grpChg>
        <pc:grpChg chg="mod">
          <ac:chgData name="강 한별" userId="86b2ec19-987f-412f-947d-f4b80933cf88" providerId="ADAL" clId="{31FA1FC6-1257-4DCF-B7FB-781D3B02002C}" dt="2022-10-21T05:55:43.149" v="15305"/>
          <ac:grpSpMkLst>
            <pc:docMk/>
            <pc:sldMk cId="3899900699" sldId="285"/>
            <ac:grpSpMk id="13" creationId="{E66376DA-CCA7-79B1-EE11-309CC0F86D61}"/>
          </ac:grpSpMkLst>
        </pc:grpChg>
      </pc:sldChg>
      <pc:sldChg chg="addSp modSp new del mod">
        <pc:chgData name="강 한별" userId="86b2ec19-987f-412f-947d-f4b80933cf88" providerId="ADAL" clId="{31FA1FC6-1257-4DCF-B7FB-781D3B02002C}" dt="2022-10-21T06:39:42.825" v="16421" actId="47"/>
        <pc:sldMkLst>
          <pc:docMk/>
          <pc:sldMk cId="1339521938" sldId="286"/>
        </pc:sldMkLst>
        <pc:spChg chg="mod">
          <ac:chgData name="강 한별" userId="86b2ec19-987f-412f-947d-f4b80933cf88" providerId="ADAL" clId="{31FA1FC6-1257-4DCF-B7FB-781D3B02002C}" dt="2022-10-21T06:36:16.552" v="16141"/>
          <ac:spMkLst>
            <pc:docMk/>
            <pc:sldMk cId="1339521938" sldId="286"/>
            <ac:spMk id="2" creationId="{AF35BA9D-AA8A-D6BC-B374-71C72337D4A4}"/>
          </ac:spMkLst>
        </pc:spChg>
        <pc:picChg chg="add mod modCrop">
          <ac:chgData name="강 한별" userId="86b2ec19-987f-412f-947d-f4b80933cf88" providerId="ADAL" clId="{31FA1FC6-1257-4DCF-B7FB-781D3B02002C}" dt="2022-10-21T06:36:04.328" v="16095" actId="1076"/>
          <ac:picMkLst>
            <pc:docMk/>
            <pc:sldMk cId="1339521938" sldId="286"/>
            <ac:picMk id="4" creationId="{99111F21-F373-7386-FBAD-2AB6A532B880}"/>
          </ac:picMkLst>
        </pc:picChg>
      </pc:sldChg>
      <pc:sldChg chg="modSp add del mod">
        <pc:chgData name="강 한별" userId="86b2ec19-987f-412f-947d-f4b80933cf88" providerId="ADAL" clId="{31FA1FC6-1257-4DCF-B7FB-781D3B02002C}" dt="2022-10-21T06:36:18.330" v="16143" actId="47"/>
        <pc:sldMkLst>
          <pc:docMk/>
          <pc:sldMk cId="485940266" sldId="287"/>
        </pc:sldMkLst>
        <pc:spChg chg="mod">
          <ac:chgData name="강 한별" userId="86b2ec19-987f-412f-947d-f4b80933cf88" providerId="ADAL" clId="{31FA1FC6-1257-4DCF-B7FB-781D3B02002C}" dt="2022-10-21T05:24:42.662" v="14752"/>
          <ac:spMkLst>
            <pc:docMk/>
            <pc:sldMk cId="485940266" sldId="287"/>
            <ac:spMk id="2" creationId="{AF35BA9D-AA8A-D6BC-B374-71C72337D4A4}"/>
          </ac:spMkLst>
        </pc:spChg>
      </pc:sldChg>
      <pc:sldChg chg="addSp delSp modSp add mod">
        <pc:chgData name="강 한별" userId="86b2ec19-987f-412f-947d-f4b80933cf88" providerId="ADAL" clId="{31FA1FC6-1257-4DCF-B7FB-781D3B02002C}" dt="2022-10-21T06:16:57.155" v="15798" actId="1076"/>
        <pc:sldMkLst>
          <pc:docMk/>
          <pc:sldMk cId="2733125206" sldId="288"/>
        </pc:sldMkLst>
        <pc:spChg chg="mod">
          <ac:chgData name="강 한별" userId="86b2ec19-987f-412f-947d-f4b80933cf88" providerId="ADAL" clId="{31FA1FC6-1257-4DCF-B7FB-781D3B02002C}" dt="2022-10-21T06:07:38.131" v="15540"/>
          <ac:spMkLst>
            <pc:docMk/>
            <pc:sldMk cId="2733125206" sldId="288"/>
            <ac:spMk id="2" creationId="{AF35BA9D-AA8A-D6BC-B374-71C72337D4A4}"/>
          </ac:spMkLst>
        </pc:spChg>
        <pc:graphicFrameChg chg="add mod modGraphic">
          <ac:chgData name="강 한별" userId="86b2ec19-987f-412f-947d-f4b80933cf88" providerId="ADAL" clId="{31FA1FC6-1257-4DCF-B7FB-781D3B02002C}" dt="2022-10-21T06:16:57.155" v="15798" actId="1076"/>
          <ac:graphicFrameMkLst>
            <pc:docMk/>
            <pc:sldMk cId="2733125206" sldId="288"/>
            <ac:graphicFrameMk id="3" creationId="{6BE5F2FE-4CC0-5130-E3EB-35F2C38949B1}"/>
          </ac:graphicFrameMkLst>
        </pc:graphicFrameChg>
        <pc:graphicFrameChg chg="add del mod">
          <ac:chgData name="강 한별" userId="86b2ec19-987f-412f-947d-f4b80933cf88" providerId="ADAL" clId="{31FA1FC6-1257-4DCF-B7FB-781D3B02002C}" dt="2022-10-21T06:03:13.001" v="15485"/>
          <ac:graphicFrameMkLst>
            <pc:docMk/>
            <pc:sldMk cId="2733125206" sldId="288"/>
            <ac:graphicFrameMk id="4" creationId="{CF2AA8FB-FBC8-A8F4-28F4-C1AF468534D8}"/>
          </ac:graphicFrameMkLst>
        </pc:graphicFrameChg>
        <pc:graphicFrameChg chg="add del mod modGraphic">
          <ac:chgData name="강 한별" userId="86b2ec19-987f-412f-947d-f4b80933cf88" providerId="ADAL" clId="{31FA1FC6-1257-4DCF-B7FB-781D3B02002C}" dt="2022-10-21T06:14:44.254" v="15773" actId="478"/>
          <ac:graphicFrameMkLst>
            <pc:docMk/>
            <pc:sldMk cId="2733125206" sldId="288"/>
            <ac:graphicFrameMk id="5" creationId="{4851F37E-D08A-C7AA-D0EE-E43B1EED84C0}"/>
          </ac:graphicFrameMkLst>
        </pc:graphicFrameChg>
      </pc:sldChg>
      <pc:sldChg chg="new">
        <pc:chgData name="강 한별" userId="86b2ec19-987f-412f-947d-f4b80933cf88" providerId="ADAL" clId="{31FA1FC6-1257-4DCF-B7FB-781D3B02002C}" dt="2022-10-21T06:20:20.638" v="15819" actId="680"/>
        <pc:sldMkLst>
          <pc:docMk/>
          <pc:sldMk cId="2001115459" sldId="289"/>
        </pc:sldMkLst>
      </pc:sldChg>
      <pc:sldChg chg="addSp delSp modSp add del mod">
        <pc:chgData name="강 한별" userId="86b2ec19-987f-412f-947d-f4b80933cf88" providerId="ADAL" clId="{31FA1FC6-1257-4DCF-B7FB-781D3B02002C}" dt="2022-10-21T06:46:21.072" v="16986" actId="47"/>
        <pc:sldMkLst>
          <pc:docMk/>
          <pc:sldMk cId="3676302203" sldId="290"/>
        </pc:sldMkLst>
        <pc:spChg chg="mod">
          <ac:chgData name="강 한별" userId="86b2ec19-987f-412f-947d-f4b80933cf88" providerId="ADAL" clId="{31FA1FC6-1257-4DCF-B7FB-781D3B02002C}" dt="2022-10-21T06:38:07.414" v="16188"/>
          <ac:spMkLst>
            <pc:docMk/>
            <pc:sldMk cId="3676302203" sldId="290"/>
            <ac:spMk id="2" creationId="{AF35BA9D-AA8A-D6BC-B374-71C72337D4A4}"/>
          </ac:spMkLst>
        </pc:spChg>
        <pc:picChg chg="del">
          <ac:chgData name="강 한별" userId="86b2ec19-987f-412f-947d-f4b80933cf88" providerId="ADAL" clId="{31FA1FC6-1257-4DCF-B7FB-781D3B02002C}" dt="2022-10-21T06:36:57.110" v="16144" actId="478"/>
          <ac:picMkLst>
            <pc:docMk/>
            <pc:sldMk cId="3676302203" sldId="290"/>
            <ac:picMk id="4" creationId="{99111F21-F373-7386-FBAD-2AB6A532B880}"/>
          </ac:picMkLst>
        </pc:picChg>
        <pc:picChg chg="add del mod">
          <ac:chgData name="강 한별" userId="86b2ec19-987f-412f-947d-f4b80933cf88" providerId="ADAL" clId="{31FA1FC6-1257-4DCF-B7FB-781D3B02002C}" dt="2022-10-21T06:37:32.578" v="16149" actId="478"/>
          <ac:picMkLst>
            <pc:docMk/>
            <pc:sldMk cId="3676302203" sldId="290"/>
            <ac:picMk id="5" creationId="{9509D7B3-65E5-8749-8C64-B0E1E300119E}"/>
          </ac:picMkLst>
        </pc:picChg>
        <pc:picChg chg="add mod modCrop">
          <ac:chgData name="강 한별" userId="86b2ec19-987f-412f-947d-f4b80933cf88" providerId="ADAL" clId="{31FA1FC6-1257-4DCF-B7FB-781D3B02002C}" dt="2022-10-21T06:38:15.035" v="16189" actId="732"/>
          <ac:picMkLst>
            <pc:docMk/>
            <pc:sldMk cId="3676302203" sldId="290"/>
            <ac:picMk id="7" creationId="{40857A07-75EB-393B-86EC-74D95E75BC54}"/>
          </ac:picMkLst>
        </pc:picChg>
      </pc:sldChg>
      <pc:sldChg chg="addSp modSp new mod ord">
        <pc:chgData name="강 한별" userId="86b2ec19-987f-412f-947d-f4b80933cf88" providerId="ADAL" clId="{31FA1FC6-1257-4DCF-B7FB-781D3B02002C}" dt="2022-10-21T06:39:37.614" v="16419" actId="1036"/>
        <pc:sldMkLst>
          <pc:docMk/>
          <pc:sldMk cId="565335776" sldId="291"/>
        </pc:sldMkLst>
        <pc:spChg chg="mod">
          <ac:chgData name="강 한별" userId="86b2ec19-987f-412f-947d-f4b80933cf88" providerId="ADAL" clId="{31FA1FC6-1257-4DCF-B7FB-781D3B02002C}" dt="2022-10-21T06:39:09.991" v="16406"/>
          <ac:spMkLst>
            <pc:docMk/>
            <pc:sldMk cId="565335776" sldId="291"/>
            <ac:spMk id="2" creationId="{54F485ED-7BC5-86AF-BA81-B42A75F5FF7A}"/>
          </ac:spMkLst>
        </pc:spChg>
        <pc:spChg chg="mod">
          <ac:chgData name="강 한별" userId="86b2ec19-987f-412f-947d-f4b80933cf88" providerId="ADAL" clId="{31FA1FC6-1257-4DCF-B7FB-781D3B02002C}" dt="2022-10-21T06:38:34.660" v="16194"/>
          <ac:spMkLst>
            <pc:docMk/>
            <pc:sldMk cId="565335776" sldId="291"/>
            <ac:spMk id="3" creationId="{2609D262-6B7F-8CAD-EED8-5CE626EC4D1A}"/>
          </ac:spMkLst>
        </pc:spChg>
        <pc:picChg chg="add mod modCrop">
          <ac:chgData name="강 한별" userId="86b2ec19-987f-412f-947d-f4b80933cf88" providerId="ADAL" clId="{31FA1FC6-1257-4DCF-B7FB-781D3B02002C}" dt="2022-10-21T06:39:37.614" v="16419" actId="1036"/>
          <ac:picMkLst>
            <pc:docMk/>
            <pc:sldMk cId="565335776" sldId="291"/>
            <ac:picMk id="4" creationId="{D3946A03-0DBC-B4F7-E985-9CE4F3007FA9}"/>
          </ac:picMkLst>
        </pc:picChg>
      </pc:sldChg>
      <pc:sldChg chg="addSp delSp modSp add mod">
        <pc:chgData name="강 한별" userId="86b2ec19-987f-412f-947d-f4b80933cf88" providerId="ADAL" clId="{31FA1FC6-1257-4DCF-B7FB-781D3B02002C}" dt="2022-10-21T06:46:16.321" v="16985" actId="1037"/>
        <pc:sldMkLst>
          <pc:docMk/>
          <pc:sldMk cId="631934935" sldId="292"/>
        </pc:sldMkLst>
        <pc:spChg chg="mod">
          <ac:chgData name="강 한별" userId="86b2ec19-987f-412f-947d-f4b80933cf88" providerId="ADAL" clId="{31FA1FC6-1257-4DCF-B7FB-781D3B02002C}" dt="2022-10-21T06:46:00.463" v="16974"/>
          <ac:spMkLst>
            <pc:docMk/>
            <pc:sldMk cId="631934935" sldId="292"/>
            <ac:spMk id="2" creationId="{54F485ED-7BC5-86AF-BA81-B42A75F5FF7A}"/>
          </ac:spMkLst>
        </pc:spChg>
        <pc:spChg chg="mod">
          <ac:chgData name="강 한별" userId="86b2ec19-987f-412f-947d-f4b80933cf88" providerId="ADAL" clId="{31FA1FC6-1257-4DCF-B7FB-781D3B02002C}" dt="2022-10-21T06:39:52.757" v="16426"/>
          <ac:spMkLst>
            <pc:docMk/>
            <pc:sldMk cId="631934935" sldId="292"/>
            <ac:spMk id="3" creationId="{2609D262-6B7F-8CAD-EED8-5CE626EC4D1A}"/>
          </ac:spMkLst>
        </pc:spChg>
        <pc:picChg chg="del">
          <ac:chgData name="강 한별" userId="86b2ec19-987f-412f-947d-f4b80933cf88" providerId="ADAL" clId="{31FA1FC6-1257-4DCF-B7FB-781D3B02002C}" dt="2022-10-21T06:39:46.910" v="16424" actId="478"/>
          <ac:picMkLst>
            <pc:docMk/>
            <pc:sldMk cId="631934935" sldId="292"/>
            <ac:picMk id="4" creationId="{D3946A03-0DBC-B4F7-E985-9CE4F3007FA9}"/>
          </ac:picMkLst>
        </pc:picChg>
        <pc:picChg chg="add mod modCrop">
          <ac:chgData name="강 한별" userId="86b2ec19-987f-412f-947d-f4b80933cf88" providerId="ADAL" clId="{31FA1FC6-1257-4DCF-B7FB-781D3B02002C}" dt="2022-10-21T06:46:16.321" v="16985" actId="1037"/>
          <ac:picMkLst>
            <pc:docMk/>
            <pc:sldMk cId="631934935" sldId="292"/>
            <ac:picMk id="5" creationId="{9B589761-F1BE-DE55-1910-D972A080E9E1}"/>
          </ac:picMkLst>
        </pc:picChg>
      </pc:sldChg>
      <pc:sldMasterChg chg="modSp mod modSldLayout">
        <pc:chgData name="강 한별" userId="86b2ec19-987f-412f-947d-f4b80933cf88" providerId="ADAL" clId="{31FA1FC6-1257-4DCF-B7FB-781D3B02002C}" dt="2022-10-21T06:24:34.368" v="15998" actId="1076"/>
        <pc:sldMasterMkLst>
          <pc:docMk/>
          <pc:sldMasterMk cId="775358157" sldId="2147483648"/>
        </pc:sldMasterMkLst>
        <pc:spChg chg="mod">
          <ac:chgData name="강 한별" userId="86b2ec19-987f-412f-947d-f4b80933cf88" providerId="ADAL" clId="{31FA1FC6-1257-4DCF-B7FB-781D3B02002C}" dt="2022-10-18T06:25:51.743" v="614" actId="20577"/>
          <ac:spMkLst>
            <pc:docMk/>
            <pc:sldMasterMk cId="775358157" sldId="2147483648"/>
            <ac:spMk id="4" creationId="{873491FA-2441-485B-AF8B-529EABCBB8E1}"/>
          </ac:spMkLst>
        </pc:spChg>
        <pc:sldLayoutChg chg="modSp mod">
          <pc:chgData name="강 한별" userId="86b2ec19-987f-412f-947d-f4b80933cf88" providerId="ADAL" clId="{31FA1FC6-1257-4DCF-B7FB-781D3B02002C}" dt="2022-10-21T06:24:34.368" v="15998" actId="1076"/>
          <pc:sldLayoutMkLst>
            <pc:docMk/>
            <pc:sldMasterMk cId="775358157" sldId="2147483648"/>
            <pc:sldLayoutMk cId="131269315" sldId="2147483670"/>
          </pc:sldLayoutMkLst>
          <pc:cxnChg chg="mod">
            <ac:chgData name="강 한별" userId="86b2ec19-987f-412f-947d-f4b80933cf88" providerId="ADAL" clId="{31FA1FC6-1257-4DCF-B7FB-781D3B02002C}" dt="2022-10-21T06:24:34.368" v="15998" actId="1076"/>
            <ac:cxnSpMkLst>
              <pc:docMk/>
              <pc:sldMasterMk cId="775358157" sldId="2147483648"/>
              <pc:sldLayoutMk cId="131269315" sldId="2147483670"/>
              <ac:cxnSpMk id="10" creationId="{00000000-0000-0000-0000-000000000000}"/>
            </ac:cxnSpMkLst>
          </pc:cxn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04999487860928E-2"/>
          <c:y val="0.10122937174382059"/>
          <c:w val="0.94312364665354331"/>
          <c:h val="0.72387120300989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41BF9E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70-4A65-A749-995B76468BD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FBC817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70-4A65-A749-995B76468BD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rgbClr val="11456D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70-4A65-A749-995B76468BD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734406496"/>
        <c:axId val="734412728"/>
      </c:barChart>
      <c:catAx>
        <c:axId val="734406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ln>
                  <a:solidFill>
                    <a:srgbClr val="0E3757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734412728"/>
        <c:crosses val="autoZero"/>
        <c:auto val="1"/>
        <c:lblAlgn val="ctr"/>
        <c:lblOffset val="100"/>
        <c:noMultiLvlLbl val="0"/>
      </c:catAx>
      <c:valAx>
        <c:axId val="734412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ln>
                  <a:solidFill>
                    <a:srgbClr val="0E3757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734406496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>
          <a:ln>
            <a:solidFill>
              <a:srgbClr val="0E3757">
                <a:alpha val="0"/>
              </a:srgbClr>
            </a:solidFill>
          </a:ln>
          <a:latin typeface="나눔스퀘어_ac" panose="020B0600000101010101" pitchFamily="50" charset="-127"/>
          <a:ea typeface="나눔스퀘어_ac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3F5058"/>
              </a:solidFill>
              <a:round/>
            </a:ln>
            <a:effectLst/>
          </c:spPr>
          <c:marker>
            <c:symbol val="square"/>
            <c:size val="9"/>
            <c:spPr>
              <a:solidFill>
                <a:srgbClr val="11456D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380</c:v>
                </c:pt>
                <c:pt idx="1">
                  <c:v>180</c:v>
                </c:pt>
                <c:pt idx="2">
                  <c:v>260</c:v>
                </c:pt>
                <c:pt idx="3">
                  <c:v>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70-4EBD-A054-C7EC09CBE23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 cap="rnd">
              <a:solidFill>
                <a:srgbClr val="41BF9E"/>
              </a:solidFill>
              <a:round/>
            </a:ln>
            <a:effectLst/>
          </c:spPr>
          <c:marker>
            <c:symbol val="square"/>
            <c:size val="9"/>
            <c:spPr>
              <a:solidFill>
                <a:srgbClr val="41BF9E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140</c:v>
                </c:pt>
                <c:pt idx="1">
                  <c:v>400</c:v>
                </c:pt>
                <c:pt idx="2">
                  <c:v>150</c:v>
                </c:pt>
                <c:pt idx="3">
                  <c:v>320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70-4EBD-A054-C7EC09CBE23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28575" cap="rnd">
              <a:solidFill>
                <a:srgbClr val="FBC817"/>
              </a:solidFill>
              <a:round/>
            </a:ln>
            <a:effectLst/>
          </c:spPr>
          <c:marker>
            <c:symbol val="square"/>
            <c:size val="9"/>
            <c:spPr>
              <a:solidFill>
                <a:srgbClr val="FBC817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80</c:v>
                </c:pt>
                <c:pt idx="1">
                  <c:v>150</c:v>
                </c:pt>
                <c:pt idx="2">
                  <c:v>400</c:v>
                </c:pt>
                <c:pt idx="3">
                  <c:v>220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570-4EBD-A054-C7EC09CBE2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0690128"/>
        <c:axId val="400685536"/>
      </c:lineChart>
      <c:catAx>
        <c:axId val="400690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ln>
                  <a:solidFill>
                    <a:srgbClr val="0E3757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400685536"/>
        <c:crosses val="autoZero"/>
        <c:auto val="1"/>
        <c:lblAlgn val="ctr"/>
        <c:lblOffset val="100"/>
        <c:noMultiLvlLbl val="0"/>
      </c:catAx>
      <c:valAx>
        <c:axId val="400685536"/>
        <c:scaling>
          <c:orientation val="minMax"/>
          <c:max val="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ln>
                  <a:solidFill>
                    <a:srgbClr val="0E3757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400690128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>
          <a:ln>
            <a:solidFill>
              <a:srgbClr val="0E3757">
                <a:alpha val="0"/>
              </a:srgbClr>
            </a:solidFill>
          </a:ln>
          <a:latin typeface="나눔스퀘어_ac" panose="020B0600000101010101" pitchFamily="50" charset="-127"/>
          <a:ea typeface="나눔스퀘어_ac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rgbClr val="41BF9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164-4958-AD0E-38F3C5DAA57E}"/>
              </c:ext>
            </c:extLst>
          </c:dPt>
          <c:dPt>
            <c:idx val="1"/>
            <c:bubble3D val="0"/>
            <c:spPr>
              <a:solidFill>
                <a:srgbClr val="627C8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164-4958-AD0E-38F3C5DAA57E}"/>
              </c:ext>
            </c:extLst>
          </c:dPt>
          <c:dPt>
            <c:idx val="2"/>
            <c:bubble3D val="0"/>
            <c:spPr>
              <a:solidFill>
                <a:srgbClr val="FBC81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164-4958-AD0E-38F3C5DAA57E}"/>
              </c:ext>
            </c:extLst>
          </c:dPt>
          <c:dPt>
            <c:idx val="3"/>
            <c:bubble3D val="0"/>
            <c:spPr>
              <a:solidFill>
                <a:srgbClr val="FFBB6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5164-4958-AD0E-38F3C5DAA57E}"/>
              </c:ext>
            </c:extLst>
          </c:dPt>
          <c:dPt>
            <c:idx val="4"/>
            <c:bubble3D val="0"/>
            <c:explosion val="1"/>
            <c:spPr>
              <a:solidFill>
                <a:srgbClr val="FFE1B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164-4958-AD0E-38F3C5DAA57E}"/>
              </c:ext>
            </c:extLst>
          </c:dPt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3.5</c:v>
                </c:pt>
                <c:pt idx="2">
                  <c:v>2</c:v>
                </c:pt>
                <c:pt idx="3">
                  <c:v>1</c:v>
                </c:pt>
                <c:pt idx="4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64-4958-AD0E-38F3C5DAA5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n>
            <a:solidFill>
              <a:srgbClr val="0E3757">
                <a:alpha val="0"/>
              </a:srgbClr>
            </a:solidFill>
          </a:ln>
        </a:defRPr>
      </a:pPr>
      <a:endParaRPr lang="ko-KR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41BF9E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0D-4724-B8D3-456A2240B6A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FBC817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0D-4724-B8D3-456A2240B6A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rgbClr val="11456D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0D-4724-B8D3-456A2240B6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52588632"/>
        <c:axId val="652584696"/>
      </c:barChart>
      <c:catAx>
        <c:axId val="652588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ln>
                  <a:solidFill>
                    <a:srgbClr val="0E3757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652584696"/>
        <c:crosses val="autoZero"/>
        <c:auto val="1"/>
        <c:lblAlgn val="ctr"/>
        <c:lblOffset val="100"/>
        <c:noMultiLvlLbl val="0"/>
      </c:catAx>
      <c:valAx>
        <c:axId val="652584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ln>
                  <a:solidFill>
                    <a:srgbClr val="0E3757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65258863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>
          <a:ln>
            <a:solidFill>
              <a:srgbClr val="0E3757">
                <a:alpha val="0"/>
              </a:srgbClr>
            </a:solidFill>
          </a:ln>
          <a:latin typeface="나눔스퀘어_ac" panose="020B0600000101010101" pitchFamily="50" charset="-127"/>
          <a:ea typeface="나눔스퀘어_ac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41BF9E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B9-4A6C-8844-0CDE6FC2DC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FBC817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B9-4A6C-8844-0CDE6FC2DC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1921064"/>
        <c:axId val="661917456"/>
      </c:areaChart>
      <c:catAx>
        <c:axId val="661921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ln>
                  <a:solidFill>
                    <a:srgbClr val="0E3757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661917456"/>
        <c:crosses val="autoZero"/>
        <c:auto val="1"/>
        <c:lblAlgn val="ctr"/>
        <c:lblOffset val="100"/>
        <c:noMultiLvlLbl val="0"/>
      </c:catAx>
      <c:valAx>
        <c:axId val="661917456"/>
        <c:scaling>
          <c:orientation val="minMax"/>
          <c:max val="3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ln>
                  <a:solidFill>
                    <a:srgbClr val="0E3757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661921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050">
          <a:ln>
            <a:solidFill>
              <a:srgbClr val="0E3757">
                <a:alpha val="0"/>
              </a:srgbClr>
            </a:solidFill>
          </a:ln>
          <a:latin typeface="나눔스퀘어_ac" panose="020B0600000101010101" pitchFamily="50" charset="-127"/>
          <a:ea typeface="나눔스퀘어_ac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41BF9E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항목 1</c:v>
                </c:pt>
                <c:pt idx="1">
                  <c:v>항목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9A-4964-A7BD-03F70542C4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FBC817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항목 1</c:v>
                </c:pt>
                <c:pt idx="1">
                  <c:v>항목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9A-4964-A7BD-03F70542C4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0"/>
        <c:overlap val="-30"/>
        <c:axId val="661409344"/>
        <c:axId val="661402128"/>
      </c:barChart>
      <c:catAx>
        <c:axId val="661409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ln>
                  <a:solidFill>
                    <a:srgbClr val="0E3757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1402128"/>
        <c:crosses val="autoZero"/>
        <c:auto val="1"/>
        <c:lblAlgn val="ctr"/>
        <c:lblOffset val="100"/>
        <c:noMultiLvlLbl val="0"/>
      </c:catAx>
      <c:valAx>
        <c:axId val="661402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ln>
                  <a:solidFill>
                    <a:srgbClr val="0E3757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14093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>
          <a:ln>
            <a:solidFill>
              <a:srgbClr val="0E3757">
                <a:alpha val="0"/>
              </a:srgbClr>
            </a:solidFill>
          </a:ln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0.59414</cdr:x>
      <cdr:y>0.46534</cdr:y>
    </cdr:from>
    <cdr:to>
      <cdr:x>0.76151</cdr:x>
      <cdr:y>0.58394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937981" y="1276514"/>
          <a:ext cx="545911" cy="32534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ko-KR" sz="1100" b="1" dirty="0">
              <a:ln>
                <a:solidFill>
                  <a:srgbClr val="0E3757">
                    <a:alpha val="0"/>
                  </a:srgb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rPr>
            <a:t>55%</a:t>
          </a:r>
          <a:endParaRPr lang="ko-KR" altLang="en-US" sz="1100" b="1" dirty="0">
            <a:ln>
              <a:solidFill>
                <a:srgbClr val="0E3757">
                  <a:alpha val="0"/>
                </a:srgbClr>
              </a:solidFill>
            </a:ln>
            <a:latin typeface="나눔스퀘어_ac" panose="020B0600000101010101" pitchFamily="50" charset="-127"/>
            <a:ea typeface="나눔스퀘어_ac" panose="020B0600000101010101" pitchFamily="50" charset="-127"/>
          </a:endParaRPr>
        </a:p>
      </cdr:txBody>
    </cdr:sp>
  </cdr:relSizeAnchor>
  <cdr:relSizeAnchor xmlns:cdr="http://schemas.openxmlformats.org/drawingml/2006/chartDrawing">
    <cdr:from>
      <cdr:x>0.22385</cdr:x>
      <cdr:y>0.58289</cdr:y>
    </cdr:from>
    <cdr:to>
      <cdr:x>0.38075</cdr:x>
      <cdr:y>0.70647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30155" y="1598986"/>
          <a:ext cx="511792" cy="33899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ko-KR" sz="1100" b="1" dirty="0">
              <a:ln>
                <a:solidFill>
                  <a:srgbClr val="0E3757">
                    <a:alpha val="0"/>
                  </a:srgb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rPr>
            <a:t>20%</a:t>
          </a:r>
          <a:endParaRPr lang="ko-KR" altLang="en-US" sz="1100" b="1" dirty="0">
            <a:ln>
              <a:solidFill>
                <a:srgbClr val="0E3757">
                  <a:alpha val="0"/>
                </a:srgbClr>
              </a:solidFill>
            </a:ln>
            <a:latin typeface="나눔스퀘어_ac" panose="020B0600000101010101" pitchFamily="50" charset="-127"/>
            <a:ea typeface="나눔스퀘어_ac" panose="020B0600000101010101" pitchFamily="50" charset="-127"/>
          </a:endParaRPr>
        </a:p>
      </cdr:txBody>
    </cdr:sp>
  </cdr:relSizeAnchor>
  <cdr:relSizeAnchor xmlns:cdr="http://schemas.openxmlformats.org/drawingml/2006/chartDrawing">
    <cdr:from>
      <cdr:x>0.2129</cdr:x>
      <cdr:y>0.29867</cdr:y>
    </cdr:from>
    <cdr:to>
      <cdr:x>0.35515</cdr:x>
      <cdr:y>0.39817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694425" y="819315"/>
          <a:ext cx="464023" cy="27295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ko-KR" sz="1100" dirty="0">
              <a:ln>
                <a:solidFill>
                  <a:srgbClr val="0E3757">
                    <a:alpha val="0"/>
                  </a:srgb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rPr>
            <a:t>14%</a:t>
          </a:r>
        </a:p>
      </cdr:txBody>
    </cdr:sp>
  </cdr:relSizeAnchor>
  <cdr:relSizeAnchor xmlns:cdr="http://schemas.openxmlformats.org/drawingml/2006/chartDrawing">
    <cdr:from>
      <cdr:x>0.36561</cdr:x>
      <cdr:y>0.20471</cdr:y>
    </cdr:from>
    <cdr:to>
      <cdr:x>0.64595</cdr:x>
      <cdr:y>0.53804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192568" y="561548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ko-KR" altLang="en-US" sz="1100" dirty="0"/>
        </a:p>
      </cdr:txBody>
    </cdr:sp>
  </cdr:relSizeAnchor>
  <cdr:relSizeAnchor xmlns:cdr="http://schemas.openxmlformats.org/drawingml/2006/chartDrawing">
    <cdr:from>
      <cdr:x>0.33447</cdr:x>
      <cdr:y>0.17288</cdr:y>
    </cdr:from>
    <cdr:to>
      <cdr:x>0.44154</cdr:x>
      <cdr:y>0.2863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1090968" y="474236"/>
          <a:ext cx="349250" cy="3111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ko-KR" sz="1100" dirty="0">
              <a:ln>
                <a:solidFill>
                  <a:srgbClr val="0E3757">
                    <a:alpha val="0"/>
                  </a:srgb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rPr>
            <a:t>8%</a:t>
          </a:r>
          <a:endParaRPr lang="ko-KR" altLang="en-US" sz="1100" dirty="0">
            <a:ln>
              <a:solidFill>
                <a:srgbClr val="0E3757">
                  <a:alpha val="0"/>
                </a:srgbClr>
              </a:solidFill>
            </a:ln>
            <a:latin typeface="나눔스퀘어_ac" panose="020B0600000101010101" pitchFamily="50" charset="-127"/>
            <a:ea typeface="나눔스퀘어_ac" panose="020B0600000101010101" pitchFamily="50" charset="-127"/>
          </a:endParaRPr>
        </a:p>
      </cdr:txBody>
    </cdr:sp>
  </cdr:relSizeAnchor>
  <cdr:relSizeAnchor xmlns:cdr="http://schemas.openxmlformats.org/drawingml/2006/chartDrawing">
    <cdr:from>
      <cdr:x>0.40625</cdr:x>
      <cdr:y>0.09001</cdr:y>
    </cdr:from>
    <cdr:to>
      <cdr:x>0.51333</cdr:x>
      <cdr:y>0.20905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1325124" y="246926"/>
          <a:ext cx="349250" cy="3265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ko-KR" sz="1100" dirty="0">
              <a:ln>
                <a:solidFill>
                  <a:srgbClr val="0E3757">
                    <a:alpha val="0"/>
                  </a:srgb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rPr>
            <a:t>3%</a:t>
          </a:r>
          <a:endParaRPr lang="ko-KR" altLang="en-US" sz="1100" dirty="0">
            <a:ln>
              <a:solidFill>
                <a:srgbClr val="0E3757">
                  <a:alpha val="0"/>
                </a:srgbClr>
              </a:solidFill>
            </a:ln>
            <a:latin typeface="나눔스퀘어_ac" panose="020B0600000101010101" pitchFamily="50" charset="-127"/>
            <a:ea typeface="나눔스퀘어_ac" panose="020B0600000101010101" pitchFamily="50" charset="-127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97321-F4F0-4090-8D4A-A7F4919E4F9B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FB754-EA20-40F0-8170-112F13D6E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911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AF705-F9D3-4096-8BF0-63737EB836F1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DC33A-EACE-4928-835D-3DEF5581F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2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DC33A-EACE-4928-835D-3DEF5581F17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185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DC33A-EACE-4928-835D-3DEF5581F17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408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DC33A-EACE-4928-835D-3DEF5581F17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872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DC33A-EACE-4928-835D-3DEF5581F17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391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DC33A-EACE-4928-835D-3DEF5581F17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427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DC33A-EACE-4928-835D-3DEF5581F17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472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진행 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DC33A-EACE-4928-835D-3DEF5581F17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775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DC33A-EACE-4928-835D-3DEF5581F17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865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DC33A-EACE-4928-835D-3DEF5581F17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62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DC33A-EACE-4928-835D-3DEF5581F17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350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832419" y="5559209"/>
            <a:ext cx="72000" cy="234082"/>
          </a:xfrm>
          <a:prstGeom prst="rect">
            <a:avLst/>
          </a:prstGeom>
          <a:solidFill>
            <a:srgbClr val="FBC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300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14" t="26120" b="34358"/>
          <a:stretch>
            <a:fillRect/>
          </a:stretch>
        </p:blipFill>
        <p:spPr>
          <a:xfrm>
            <a:off x="8274504" y="1237851"/>
            <a:ext cx="3918857" cy="3218035"/>
          </a:xfrm>
          <a:custGeom>
            <a:avLst/>
            <a:gdLst>
              <a:gd name="connsiteX0" fmla="*/ 804508 w 3918857"/>
              <a:gd name="connsiteY0" fmla="*/ 0 h 3218035"/>
              <a:gd name="connsiteX1" fmla="*/ 3918857 w 3918857"/>
              <a:gd name="connsiteY1" fmla="*/ 0 h 3218035"/>
              <a:gd name="connsiteX2" fmla="*/ 3918857 w 3918857"/>
              <a:gd name="connsiteY2" fmla="*/ 3218035 h 3218035"/>
              <a:gd name="connsiteX3" fmla="*/ 0 w 3918857"/>
              <a:gd name="connsiteY3" fmla="*/ 3218035 h 3218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8857" h="3218035">
                <a:moveTo>
                  <a:pt x="804508" y="0"/>
                </a:moveTo>
                <a:lnTo>
                  <a:pt x="3918857" y="0"/>
                </a:lnTo>
                <a:lnTo>
                  <a:pt x="3918857" y="3218035"/>
                </a:lnTo>
                <a:lnTo>
                  <a:pt x="0" y="3218035"/>
                </a:lnTo>
                <a:close/>
              </a:path>
            </a:pathLst>
          </a:custGeom>
        </p:spPr>
      </p:pic>
      <p:sp>
        <p:nvSpPr>
          <p:cNvPr id="9" name="자유형 8"/>
          <p:cNvSpPr/>
          <p:nvPr userDrawn="1"/>
        </p:nvSpPr>
        <p:spPr>
          <a:xfrm>
            <a:off x="8274505" y="1237849"/>
            <a:ext cx="3918857" cy="3218035"/>
          </a:xfrm>
          <a:custGeom>
            <a:avLst/>
            <a:gdLst>
              <a:gd name="connsiteX0" fmla="*/ 804509 w 3918857"/>
              <a:gd name="connsiteY0" fmla="*/ 0 h 3218035"/>
              <a:gd name="connsiteX1" fmla="*/ 3918857 w 3918857"/>
              <a:gd name="connsiteY1" fmla="*/ 0 h 3218035"/>
              <a:gd name="connsiteX2" fmla="*/ 3918857 w 3918857"/>
              <a:gd name="connsiteY2" fmla="*/ 3218035 h 3218035"/>
              <a:gd name="connsiteX3" fmla="*/ 0 w 3918857"/>
              <a:gd name="connsiteY3" fmla="*/ 3218035 h 3218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8857" h="3218035">
                <a:moveTo>
                  <a:pt x="804509" y="0"/>
                </a:moveTo>
                <a:lnTo>
                  <a:pt x="3918857" y="0"/>
                </a:lnTo>
                <a:lnTo>
                  <a:pt x="3918857" y="3218035"/>
                </a:lnTo>
                <a:lnTo>
                  <a:pt x="0" y="3218035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275" y="3474673"/>
            <a:ext cx="2628900" cy="66876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20" r="27807" b="34358"/>
          <a:stretch>
            <a:fillRect/>
          </a:stretch>
        </p:blipFill>
        <p:spPr>
          <a:xfrm>
            <a:off x="0" y="1237850"/>
            <a:ext cx="8817428" cy="3218035"/>
          </a:xfrm>
          <a:custGeom>
            <a:avLst/>
            <a:gdLst>
              <a:gd name="connsiteX0" fmla="*/ 0 w 8817428"/>
              <a:gd name="connsiteY0" fmla="*/ 0 h 3218035"/>
              <a:gd name="connsiteX1" fmla="*/ 8817428 w 8817428"/>
              <a:gd name="connsiteY1" fmla="*/ 0 h 3218035"/>
              <a:gd name="connsiteX2" fmla="*/ 8012919 w 8817428"/>
              <a:gd name="connsiteY2" fmla="*/ 3218035 h 3218035"/>
              <a:gd name="connsiteX3" fmla="*/ 0 w 8817428"/>
              <a:gd name="connsiteY3" fmla="*/ 3218035 h 3218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17428" h="3218035">
                <a:moveTo>
                  <a:pt x="0" y="0"/>
                </a:moveTo>
                <a:lnTo>
                  <a:pt x="8817428" y="0"/>
                </a:lnTo>
                <a:lnTo>
                  <a:pt x="8012919" y="3218035"/>
                </a:lnTo>
                <a:lnTo>
                  <a:pt x="0" y="3218035"/>
                </a:lnTo>
                <a:close/>
              </a:path>
            </a:pathLst>
          </a:custGeom>
        </p:spPr>
      </p:pic>
      <p:sp>
        <p:nvSpPr>
          <p:cNvPr id="13" name="자유형 12"/>
          <p:cNvSpPr/>
          <p:nvPr userDrawn="1"/>
        </p:nvSpPr>
        <p:spPr>
          <a:xfrm>
            <a:off x="0" y="1237849"/>
            <a:ext cx="8821057" cy="3218035"/>
          </a:xfrm>
          <a:custGeom>
            <a:avLst/>
            <a:gdLst>
              <a:gd name="connsiteX0" fmla="*/ 0 w 8821057"/>
              <a:gd name="connsiteY0" fmla="*/ 0 h 3218035"/>
              <a:gd name="connsiteX1" fmla="*/ 8821057 w 8821057"/>
              <a:gd name="connsiteY1" fmla="*/ 0 h 3218035"/>
              <a:gd name="connsiteX2" fmla="*/ 8016548 w 8821057"/>
              <a:gd name="connsiteY2" fmla="*/ 3218035 h 3218035"/>
              <a:gd name="connsiteX3" fmla="*/ 0 w 8821057"/>
              <a:gd name="connsiteY3" fmla="*/ 3218035 h 3218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21057" h="3218035">
                <a:moveTo>
                  <a:pt x="0" y="0"/>
                </a:moveTo>
                <a:lnTo>
                  <a:pt x="8821057" y="0"/>
                </a:lnTo>
                <a:lnTo>
                  <a:pt x="8016548" y="3218035"/>
                </a:lnTo>
                <a:lnTo>
                  <a:pt x="0" y="3218035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33DCFC96-A892-4E3D-A8E3-0D5AA37DE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467" y="2189121"/>
            <a:ext cx="7911533" cy="862649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50000"/>
              </a:lnSpc>
              <a:defRPr sz="3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제안서 계획서 </a:t>
            </a:r>
            <a:r>
              <a:rPr lang="ko-KR" altLang="en-US"/>
              <a:t>템플릿</a:t>
            </a:r>
            <a:r>
              <a:rPr lang="en-US" altLang="ko-KR"/>
              <a:t>,</a:t>
            </a:r>
            <a:r>
              <a:rPr lang="ko-KR" altLang="en-US"/>
              <a:t>나눔스퀘어</a:t>
            </a:r>
            <a:r>
              <a:rPr lang="en-US" altLang="ko-KR" dirty="0"/>
              <a:t>ac</a:t>
            </a:r>
            <a:r>
              <a:rPr lang="en-US" altLang="ko-KR"/>
              <a:t>, 34pt</a:t>
            </a:r>
            <a:endParaRPr lang="ko-KR" altLang="en-US" dirty="0"/>
          </a:p>
        </p:txBody>
      </p:sp>
      <p:sp>
        <p:nvSpPr>
          <p:cNvPr id="16" name="텍스트 개체 틀 5">
            <a:extLst>
              <a:ext uri="{FF2B5EF4-FFF2-40B4-BE49-F238E27FC236}">
                <a16:creationId xmlns:a16="http://schemas.microsoft.com/office/drawing/2014/main" id="{8F09434E-A7DC-4D00-92AB-F8768F21A281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216467" y="3414838"/>
            <a:ext cx="5130800" cy="32237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en-US" altLang="ko-KR" dirty="0"/>
              <a:t>English </a:t>
            </a:r>
            <a:r>
              <a:rPr lang="ko-KR" altLang="en-US" dirty="0"/>
              <a:t>타이틀</a:t>
            </a:r>
            <a:r>
              <a:rPr lang="en-US" altLang="ko-KR" dirty="0"/>
              <a:t> </a:t>
            </a:r>
            <a:r>
              <a:rPr lang="ko-KR" altLang="en-US" dirty="0"/>
              <a:t>또는 소제목 작성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나눔스퀘어</a:t>
            </a:r>
            <a:r>
              <a:rPr lang="en-US" altLang="ko-KR" dirty="0"/>
              <a:t>, 14pt</a:t>
            </a:r>
            <a:endParaRPr lang="ko-KR" altLang="en-US" dirty="0"/>
          </a:p>
        </p:txBody>
      </p:sp>
      <p:sp>
        <p:nvSpPr>
          <p:cNvPr id="17" name="텍스트 개체 틀 5">
            <a:extLst>
              <a:ext uri="{FF2B5EF4-FFF2-40B4-BE49-F238E27FC236}">
                <a16:creationId xmlns:a16="http://schemas.microsoft.com/office/drawing/2014/main" id="{650B1006-07FE-4743-A91C-9E2B6764F9D6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034798" y="5518738"/>
            <a:ext cx="1013828" cy="3150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0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en-US" altLang="ko-KR" dirty="0"/>
              <a:t>Produced by</a:t>
            </a:r>
            <a:endParaRPr lang="ko-KR" altLang="en-US" dirty="0"/>
          </a:p>
        </p:txBody>
      </p:sp>
      <p:sp>
        <p:nvSpPr>
          <p:cNvPr id="18" name="텍스트 개체 틀 5">
            <a:extLst>
              <a:ext uri="{FF2B5EF4-FFF2-40B4-BE49-F238E27FC236}">
                <a16:creationId xmlns:a16="http://schemas.microsoft.com/office/drawing/2014/main" id="{C0F0A622-61F3-4269-B04C-6F33B2538374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2189344" y="5515061"/>
            <a:ext cx="1846939" cy="3223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ko-KR" altLang="en-US" dirty="0"/>
              <a:t>작성자 또는 소속팀</a:t>
            </a:r>
          </a:p>
        </p:txBody>
      </p:sp>
    </p:spTree>
    <p:extLst>
      <p:ext uri="{BB962C8B-B14F-4D97-AF65-F5344CB8AC3E}">
        <p14:creationId xmlns:p14="http://schemas.microsoft.com/office/powerpoint/2010/main" val="407464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990518" y="2979745"/>
            <a:ext cx="0" cy="319314"/>
          </a:xfrm>
          <a:prstGeom prst="line">
            <a:avLst/>
          </a:prstGeom>
          <a:ln w="88900">
            <a:solidFill>
              <a:srgbClr val="FBC8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5122843" y="1144536"/>
            <a:ext cx="610280" cy="4796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pPr lvl="0"/>
            <a:r>
              <a:rPr lang="en-US" altLang="ko-KR"/>
              <a:t>01</a:t>
            </a:r>
            <a:endParaRPr lang="ko-KR" altLang="en-US"/>
          </a:p>
        </p:txBody>
      </p:sp>
      <p:sp>
        <p:nvSpPr>
          <p:cNvPr id="35" name="텍스트 개체 틀 34"/>
          <p:cNvSpPr>
            <a:spLocks noGrp="1"/>
          </p:cNvSpPr>
          <p:nvPr>
            <p:ph type="body" sz="quarter" idx="11" hasCustomPrompt="1"/>
          </p:nvPr>
        </p:nvSpPr>
        <p:spPr>
          <a:xfrm>
            <a:off x="5930907" y="1144536"/>
            <a:ext cx="1458000" cy="4796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pPr lvl="0"/>
            <a:r>
              <a:rPr lang="ko-KR" altLang="en-US"/>
              <a:t>타이틀</a:t>
            </a:r>
          </a:p>
        </p:txBody>
      </p:sp>
      <p:sp>
        <p:nvSpPr>
          <p:cNvPr id="37" name="텍스트 개체 틀 36"/>
          <p:cNvSpPr>
            <a:spLocks noGrp="1"/>
          </p:cNvSpPr>
          <p:nvPr>
            <p:ph type="body" sz="quarter" idx="12" hasCustomPrompt="1"/>
          </p:nvPr>
        </p:nvSpPr>
        <p:spPr>
          <a:xfrm>
            <a:off x="7721354" y="1144536"/>
            <a:ext cx="1387370" cy="4796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pPr lvl="0"/>
            <a:r>
              <a:rPr lang="ko-KR" altLang="en-US"/>
              <a:t>서브타이틀</a:t>
            </a:r>
          </a:p>
        </p:txBody>
      </p:sp>
      <p:sp>
        <p:nvSpPr>
          <p:cNvPr id="38" name="텍스트 개체 틀 36"/>
          <p:cNvSpPr>
            <a:spLocks noGrp="1"/>
          </p:cNvSpPr>
          <p:nvPr>
            <p:ph type="body" sz="quarter" idx="13" hasCustomPrompt="1"/>
          </p:nvPr>
        </p:nvSpPr>
        <p:spPr>
          <a:xfrm>
            <a:off x="9285896" y="1144536"/>
            <a:ext cx="1387370" cy="4796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pPr lvl="0"/>
            <a:r>
              <a:rPr lang="ko-KR" altLang="en-US"/>
              <a:t>서브타이틀</a:t>
            </a:r>
          </a:p>
        </p:txBody>
      </p:sp>
      <p:sp>
        <p:nvSpPr>
          <p:cNvPr id="39" name="텍스트 개체 틀 32"/>
          <p:cNvSpPr>
            <a:spLocks noGrp="1"/>
          </p:cNvSpPr>
          <p:nvPr>
            <p:ph type="body" sz="quarter" idx="14" hasCustomPrompt="1"/>
          </p:nvPr>
        </p:nvSpPr>
        <p:spPr>
          <a:xfrm>
            <a:off x="5122843" y="2076655"/>
            <a:ext cx="610280" cy="4796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pPr lvl="0"/>
            <a:r>
              <a:rPr lang="en-US" altLang="ko-KR"/>
              <a:t>01</a:t>
            </a:r>
            <a:endParaRPr lang="ko-KR" altLang="en-US"/>
          </a:p>
        </p:txBody>
      </p:sp>
      <p:sp>
        <p:nvSpPr>
          <p:cNvPr id="40" name="텍스트 개체 틀 34"/>
          <p:cNvSpPr>
            <a:spLocks noGrp="1"/>
          </p:cNvSpPr>
          <p:nvPr>
            <p:ph type="body" sz="quarter" idx="15" hasCustomPrompt="1"/>
          </p:nvPr>
        </p:nvSpPr>
        <p:spPr>
          <a:xfrm>
            <a:off x="5930907" y="2076655"/>
            <a:ext cx="1458000" cy="4796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pPr lvl="0"/>
            <a:r>
              <a:rPr lang="ko-KR" altLang="en-US"/>
              <a:t>타이틀</a:t>
            </a:r>
          </a:p>
        </p:txBody>
      </p:sp>
      <p:sp>
        <p:nvSpPr>
          <p:cNvPr id="41" name="텍스트 개체 틀 36"/>
          <p:cNvSpPr>
            <a:spLocks noGrp="1"/>
          </p:cNvSpPr>
          <p:nvPr>
            <p:ph type="body" sz="quarter" idx="16" hasCustomPrompt="1"/>
          </p:nvPr>
        </p:nvSpPr>
        <p:spPr>
          <a:xfrm>
            <a:off x="7721354" y="2076655"/>
            <a:ext cx="1387370" cy="4796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pPr lvl="0"/>
            <a:r>
              <a:rPr lang="ko-KR" altLang="en-US"/>
              <a:t>서브타이틀</a:t>
            </a:r>
          </a:p>
        </p:txBody>
      </p:sp>
      <p:sp>
        <p:nvSpPr>
          <p:cNvPr id="42" name="텍스트 개체 틀 36"/>
          <p:cNvSpPr>
            <a:spLocks noGrp="1"/>
          </p:cNvSpPr>
          <p:nvPr>
            <p:ph type="body" sz="quarter" idx="17" hasCustomPrompt="1"/>
          </p:nvPr>
        </p:nvSpPr>
        <p:spPr>
          <a:xfrm>
            <a:off x="9285896" y="2076655"/>
            <a:ext cx="1387370" cy="4796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pPr lvl="0"/>
            <a:r>
              <a:rPr lang="ko-KR" altLang="en-US"/>
              <a:t>서브타이틀</a:t>
            </a:r>
          </a:p>
        </p:txBody>
      </p:sp>
      <p:sp>
        <p:nvSpPr>
          <p:cNvPr id="55" name="텍스트 개체 틀 32"/>
          <p:cNvSpPr>
            <a:spLocks noGrp="1"/>
          </p:cNvSpPr>
          <p:nvPr>
            <p:ph type="body" sz="quarter" idx="18" hasCustomPrompt="1"/>
          </p:nvPr>
        </p:nvSpPr>
        <p:spPr>
          <a:xfrm>
            <a:off x="5122843" y="3008774"/>
            <a:ext cx="610280" cy="4796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pPr lvl="0"/>
            <a:r>
              <a:rPr lang="en-US" altLang="ko-KR"/>
              <a:t>01</a:t>
            </a:r>
            <a:endParaRPr lang="ko-KR" altLang="en-US"/>
          </a:p>
        </p:txBody>
      </p:sp>
      <p:sp>
        <p:nvSpPr>
          <p:cNvPr id="56" name="텍스트 개체 틀 34"/>
          <p:cNvSpPr>
            <a:spLocks noGrp="1"/>
          </p:cNvSpPr>
          <p:nvPr>
            <p:ph type="body" sz="quarter" idx="19" hasCustomPrompt="1"/>
          </p:nvPr>
        </p:nvSpPr>
        <p:spPr>
          <a:xfrm>
            <a:off x="5930907" y="3008774"/>
            <a:ext cx="1458000" cy="4796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pPr lvl="0"/>
            <a:r>
              <a:rPr lang="ko-KR" altLang="en-US"/>
              <a:t>타이틀</a:t>
            </a:r>
          </a:p>
        </p:txBody>
      </p:sp>
      <p:sp>
        <p:nvSpPr>
          <p:cNvPr id="57" name="텍스트 개체 틀 36"/>
          <p:cNvSpPr>
            <a:spLocks noGrp="1"/>
          </p:cNvSpPr>
          <p:nvPr>
            <p:ph type="body" sz="quarter" idx="20" hasCustomPrompt="1"/>
          </p:nvPr>
        </p:nvSpPr>
        <p:spPr>
          <a:xfrm>
            <a:off x="7721354" y="3008774"/>
            <a:ext cx="1387370" cy="4796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pPr lvl="0"/>
            <a:r>
              <a:rPr lang="ko-KR" altLang="en-US"/>
              <a:t>서브타이틀</a:t>
            </a:r>
          </a:p>
        </p:txBody>
      </p:sp>
      <p:sp>
        <p:nvSpPr>
          <p:cNvPr id="58" name="텍스트 개체 틀 36"/>
          <p:cNvSpPr>
            <a:spLocks noGrp="1"/>
          </p:cNvSpPr>
          <p:nvPr>
            <p:ph type="body" sz="quarter" idx="21" hasCustomPrompt="1"/>
          </p:nvPr>
        </p:nvSpPr>
        <p:spPr>
          <a:xfrm>
            <a:off x="9285896" y="3008774"/>
            <a:ext cx="1387370" cy="4796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pPr lvl="0"/>
            <a:r>
              <a:rPr lang="ko-KR" altLang="en-US"/>
              <a:t>서브타이틀</a:t>
            </a:r>
          </a:p>
        </p:txBody>
      </p:sp>
      <p:sp>
        <p:nvSpPr>
          <p:cNvPr id="59" name="텍스트 개체 틀 32"/>
          <p:cNvSpPr>
            <a:spLocks noGrp="1"/>
          </p:cNvSpPr>
          <p:nvPr>
            <p:ph type="body" sz="quarter" idx="22" hasCustomPrompt="1"/>
          </p:nvPr>
        </p:nvSpPr>
        <p:spPr>
          <a:xfrm>
            <a:off x="5122843" y="3940893"/>
            <a:ext cx="610280" cy="4796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pPr lvl="0"/>
            <a:r>
              <a:rPr lang="en-US" altLang="ko-KR"/>
              <a:t>01</a:t>
            </a:r>
            <a:endParaRPr lang="ko-KR" altLang="en-US"/>
          </a:p>
        </p:txBody>
      </p:sp>
      <p:sp>
        <p:nvSpPr>
          <p:cNvPr id="60" name="텍스트 개체 틀 34"/>
          <p:cNvSpPr>
            <a:spLocks noGrp="1"/>
          </p:cNvSpPr>
          <p:nvPr>
            <p:ph type="body" sz="quarter" idx="23" hasCustomPrompt="1"/>
          </p:nvPr>
        </p:nvSpPr>
        <p:spPr>
          <a:xfrm>
            <a:off x="5930907" y="3940893"/>
            <a:ext cx="1458000" cy="4796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pPr lvl="0"/>
            <a:r>
              <a:rPr lang="ko-KR" altLang="en-US"/>
              <a:t>타이틀</a:t>
            </a:r>
          </a:p>
        </p:txBody>
      </p:sp>
      <p:sp>
        <p:nvSpPr>
          <p:cNvPr id="61" name="텍스트 개체 틀 36"/>
          <p:cNvSpPr>
            <a:spLocks noGrp="1"/>
          </p:cNvSpPr>
          <p:nvPr>
            <p:ph type="body" sz="quarter" idx="24" hasCustomPrompt="1"/>
          </p:nvPr>
        </p:nvSpPr>
        <p:spPr>
          <a:xfrm>
            <a:off x="7721354" y="3940893"/>
            <a:ext cx="1387370" cy="4796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pPr lvl="0"/>
            <a:r>
              <a:rPr lang="ko-KR" altLang="en-US"/>
              <a:t>서브타이틀</a:t>
            </a:r>
          </a:p>
        </p:txBody>
      </p:sp>
      <p:sp>
        <p:nvSpPr>
          <p:cNvPr id="62" name="텍스트 개체 틀 36"/>
          <p:cNvSpPr>
            <a:spLocks noGrp="1"/>
          </p:cNvSpPr>
          <p:nvPr>
            <p:ph type="body" sz="quarter" idx="25" hasCustomPrompt="1"/>
          </p:nvPr>
        </p:nvSpPr>
        <p:spPr>
          <a:xfrm>
            <a:off x="9285896" y="3940893"/>
            <a:ext cx="1387370" cy="4796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pPr lvl="0"/>
            <a:r>
              <a:rPr lang="ko-KR" altLang="en-US"/>
              <a:t>서브타이틀</a:t>
            </a:r>
          </a:p>
        </p:txBody>
      </p:sp>
      <p:sp>
        <p:nvSpPr>
          <p:cNvPr id="63" name="텍스트 개체 틀 32"/>
          <p:cNvSpPr>
            <a:spLocks noGrp="1"/>
          </p:cNvSpPr>
          <p:nvPr>
            <p:ph type="body" sz="quarter" idx="26" hasCustomPrompt="1"/>
          </p:nvPr>
        </p:nvSpPr>
        <p:spPr>
          <a:xfrm>
            <a:off x="5122843" y="4873012"/>
            <a:ext cx="610280" cy="4796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pPr lvl="0"/>
            <a:r>
              <a:rPr lang="en-US" altLang="ko-KR"/>
              <a:t>01</a:t>
            </a:r>
            <a:endParaRPr lang="ko-KR" altLang="en-US"/>
          </a:p>
        </p:txBody>
      </p:sp>
      <p:sp>
        <p:nvSpPr>
          <p:cNvPr id="64" name="텍스트 개체 틀 34"/>
          <p:cNvSpPr>
            <a:spLocks noGrp="1"/>
          </p:cNvSpPr>
          <p:nvPr>
            <p:ph type="body" sz="quarter" idx="27" hasCustomPrompt="1"/>
          </p:nvPr>
        </p:nvSpPr>
        <p:spPr>
          <a:xfrm>
            <a:off x="5930907" y="4873012"/>
            <a:ext cx="1458000" cy="4796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pPr lvl="0"/>
            <a:r>
              <a:rPr lang="ko-KR" altLang="en-US"/>
              <a:t>타이틀</a:t>
            </a:r>
          </a:p>
        </p:txBody>
      </p:sp>
      <p:sp>
        <p:nvSpPr>
          <p:cNvPr id="65" name="텍스트 개체 틀 36"/>
          <p:cNvSpPr>
            <a:spLocks noGrp="1"/>
          </p:cNvSpPr>
          <p:nvPr>
            <p:ph type="body" sz="quarter" idx="28" hasCustomPrompt="1"/>
          </p:nvPr>
        </p:nvSpPr>
        <p:spPr>
          <a:xfrm>
            <a:off x="7721354" y="4873012"/>
            <a:ext cx="1387370" cy="4796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pPr lvl="0"/>
            <a:r>
              <a:rPr lang="ko-KR" altLang="en-US"/>
              <a:t>서브타이틀</a:t>
            </a:r>
          </a:p>
        </p:txBody>
      </p:sp>
      <p:sp>
        <p:nvSpPr>
          <p:cNvPr id="66" name="텍스트 개체 틀 36"/>
          <p:cNvSpPr>
            <a:spLocks noGrp="1"/>
          </p:cNvSpPr>
          <p:nvPr>
            <p:ph type="body" sz="quarter" idx="29" hasCustomPrompt="1"/>
          </p:nvPr>
        </p:nvSpPr>
        <p:spPr>
          <a:xfrm>
            <a:off x="9285896" y="4873012"/>
            <a:ext cx="1387370" cy="4796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pPr lvl="0"/>
            <a:r>
              <a:rPr lang="ko-KR" altLang="en-US"/>
              <a:t>서브타이틀</a:t>
            </a:r>
          </a:p>
        </p:txBody>
      </p:sp>
      <p:sp>
        <p:nvSpPr>
          <p:cNvPr id="68" name="텍스트 개체 틀 67"/>
          <p:cNvSpPr>
            <a:spLocks noGrp="1"/>
          </p:cNvSpPr>
          <p:nvPr>
            <p:ph type="body" sz="quarter" idx="30" hasCustomPrompt="1"/>
          </p:nvPr>
        </p:nvSpPr>
        <p:spPr>
          <a:xfrm>
            <a:off x="1167691" y="2762031"/>
            <a:ext cx="3044454" cy="7547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spc="-100" baseline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CONTENTS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69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2081667"/>
            <a:ext cx="12192000" cy="356439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5763150" y="3754781"/>
            <a:ext cx="665701" cy="0"/>
          </a:xfrm>
          <a:prstGeom prst="line">
            <a:avLst/>
          </a:prstGeom>
          <a:ln w="50800">
            <a:solidFill>
              <a:srgbClr val="41BF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5600700" y="2848454"/>
            <a:ext cx="990600" cy="723446"/>
          </a:xfrm>
          <a:prstGeom prst="rect">
            <a:avLst/>
          </a:prstGeom>
        </p:spPr>
        <p:txBody>
          <a:bodyPr anchor="ctr"/>
          <a:lstStyle>
            <a:lvl1pPr algn="ctr">
              <a:defRPr sz="4800" b="1" spc="-100" baseline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defRPr>
            </a:lvl1pPr>
          </a:lstStyle>
          <a:p>
            <a:r>
              <a:rPr lang="en-US" altLang="ko-KR"/>
              <a:t>01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26791" y="3939571"/>
            <a:ext cx="10938418" cy="7296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spc="-100" baseline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  <a:lvl5pPr marL="1828800" indent="0" algn="ctr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ko-KR" altLang="en-US"/>
              <a:t>타이틀 또는 소제목 작성</a:t>
            </a:r>
            <a:r>
              <a:rPr lang="en-US" altLang="ko-KR"/>
              <a:t>, </a:t>
            </a:r>
            <a:r>
              <a:rPr lang="ko-KR" altLang="en-US"/>
              <a:t>나눔스퀘어</a:t>
            </a:r>
            <a:r>
              <a:rPr lang="en-US" altLang="ko-KR"/>
              <a:t>ac, 32PT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976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2000" cy="123825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C34F418F-797D-4E26-B329-EAD6FB7565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77375"/>
            <a:ext cx="11176680" cy="597057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r>
              <a:rPr lang="ko-KR" altLang="en-US" dirty="0"/>
              <a:t>제목 입력</a:t>
            </a:r>
            <a:r>
              <a:rPr lang="en-US" altLang="ko-KR" dirty="0"/>
              <a:t>, </a:t>
            </a:r>
            <a:r>
              <a:rPr lang="ko-KR" altLang="en-US" dirty="0" err="1"/>
              <a:t>나눔스퀘어</a:t>
            </a:r>
            <a:r>
              <a:rPr lang="en-US" altLang="ko-KR" dirty="0"/>
              <a:t>ac</a:t>
            </a:r>
            <a:r>
              <a:rPr lang="en-US" altLang="ko-KR"/>
              <a:t>, 28pt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270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7" userDrawn="1">
          <p15:clr>
            <a:srgbClr val="FBAE40"/>
          </p15:clr>
        </p15:guide>
        <p15:guide id="2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제목_서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0"/>
          <p:cNvSpPr>
            <a:spLocks noGrp="1"/>
          </p:cNvSpPr>
          <p:nvPr>
            <p:ph type="body" sz="quarter" idx="33" hasCustomPrompt="1"/>
          </p:nvPr>
        </p:nvSpPr>
        <p:spPr>
          <a:xfrm>
            <a:off x="550863" y="1290545"/>
            <a:ext cx="11046051" cy="273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spc="-70" baseline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pPr lvl="0"/>
            <a:r>
              <a:rPr lang="ko-KR" altLang="en-US"/>
              <a:t>서브 제목</a:t>
            </a:r>
            <a:r>
              <a:rPr lang="en-US" altLang="ko-KR"/>
              <a:t>, </a:t>
            </a:r>
            <a:r>
              <a:rPr lang="ko-KR" altLang="en-US"/>
              <a:t>나눔스퀘어</a:t>
            </a:r>
            <a:r>
              <a:rPr lang="en-US" altLang="ko-KR"/>
              <a:t>ac, 14pt</a:t>
            </a:r>
            <a:endParaRPr lang="ko-KR" altLang="en-US"/>
          </a:p>
        </p:txBody>
      </p:sp>
      <p:sp>
        <p:nvSpPr>
          <p:cNvPr id="5" name="제목 3">
            <a:extLst>
              <a:ext uri="{FF2B5EF4-FFF2-40B4-BE49-F238E27FC236}">
                <a16:creationId xmlns:a16="http://schemas.microsoft.com/office/drawing/2014/main" id="{C34F418F-797D-4E26-B329-EAD6FB7565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77375"/>
            <a:ext cx="11046051" cy="597057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r>
              <a:rPr lang="ko-KR" altLang="en-US" dirty="0"/>
              <a:t>제목 입력</a:t>
            </a:r>
            <a:r>
              <a:rPr lang="en-US" altLang="ko-KR" dirty="0"/>
              <a:t>, </a:t>
            </a:r>
            <a:r>
              <a:rPr lang="ko-KR" altLang="en-US" dirty="0" err="1"/>
              <a:t>나눔스퀘어</a:t>
            </a:r>
            <a:r>
              <a:rPr lang="en-US" altLang="ko-KR" dirty="0"/>
              <a:t>ac</a:t>
            </a:r>
            <a:r>
              <a:rPr lang="en-US" altLang="ko-KR"/>
              <a:t>, 28pt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904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무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206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123825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6238876"/>
            <a:ext cx="12192000" cy="619124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3491FA-2441-485B-AF8B-529EABCBB8E1}"/>
              </a:ext>
            </a:extLst>
          </p:cNvPr>
          <p:cNvSpPr txBox="1"/>
          <p:nvPr userDrawn="1"/>
        </p:nvSpPr>
        <p:spPr>
          <a:xfrm>
            <a:off x="9062915" y="6421480"/>
            <a:ext cx="29546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pc="-5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+mn-ea"/>
                <a:ea typeface="+mn-ea"/>
              </a:rPr>
              <a:t>Copyright ⓒ 2022. Triple HM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7535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0" r:id="rId2"/>
    <p:sldLayoutId id="2147483669" r:id="rId3"/>
    <p:sldLayoutId id="2147483649" r:id="rId4"/>
    <p:sldLayoutId id="2147483675" r:id="rId5"/>
    <p:sldLayoutId id="2147483676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다이렉트몰</a:t>
            </a:r>
            <a:r>
              <a:rPr lang="ko-KR" altLang="en-US" dirty="0"/>
              <a:t> 시장조사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dirty="0"/>
              <a:t>벤치마킹 및 경쟁사 현황 중심의 시장 조사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ko-KR" altLang="en-US" dirty="0"/>
              <a:t>연구소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ko-KR" altLang="en-US" dirty="0"/>
              <a:t>서비스기획팀 </a:t>
            </a:r>
            <a:r>
              <a:rPr lang="ko-KR" altLang="en-US" dirty="0" err="1"/>
              <a:t>강한별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142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4F485ED-7BC5-86AF-BA81-B42A75F5FF7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ko-KR" altLang="en-US" dirty="0"/>
              <a:t>광고 효과</a:t>
            </a:r>
            <a:r>
              <a:rPr lang="en-US" altLang="ko-KR" dirty="0"/>
              <a:t>, </a:t>
            </a:r>
            <a:r>
              <a:rPr lang="ko-KR" altLang="en-US" dirty="0"/>
              <a:t>계정 잔액 및 예산</a:t>
            </a:r>
            <a:r>
              <a:rPr lang="en-US" altLang="ko-KR" dirty="0"/>
              <a:t>, </a:t>
            </a:r>
            <a:r>
              <a:rPr lang="ko-KR" altLang="en-US" dirty="0"/>
              <a:t>실시간 광고 효과 모니터링</a:t>
            </a:r>
            <a:r>
              <a:rPr lang="en-US" altLang="ko-KR" dirty="0"/>
              <a:t>, </a:t>
            </a:r>
            <a:r>
              <a:rPr lang="ko-KR" altLang="en-US" dirty="0"/>
              <a:t>캠페인 유형별 요약 표시 ▶ 운영 결과 및 효과 한 곳에서 확인 가능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609D262-6B7F-8CAD-EED8-5CE626EC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SENSE.N : </a:t>
            </a:r>
            <a:r>
              <a:rPr lang="ko-KR" altLang="en-US" dirty="0"/>
              <a:t>광고 효과 요약 대시보드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589761-F1BE-DE55-1910-D972A080E9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31"/>
          <a:stretch/>
        </p:blipFill>
        <p:spPr>
          <a:xfrm>
            <a:off x="1923180" y="1808019"/>
            <a:ext cx="8407984" cy="389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3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1F0F4314-8692-B6E7-04C3-1C486B0F2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6791" y="3939571"/>
            <a:ext cx="10938418" cy="729610"/>
          </a:xfrm>
        </p:spPr>
        <p:txBody>
          <a:bodyPr/>
          <a:lstStyle/>
          <a:p>
            <a:r>
              <a:rPr lang="ko-KR" altLang="en-US" dirty="0"/>
              <a:t>예상 진행 과정</a:t>
            </a:r>
            <a:endParaRPr lang="en-US" altLang="ko-KR" dirty="0"/>
          </a:p>
          <a:p>
            <a:r>
              <a:rPr lang="ko-KR" altLang="en-US" sz="15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프로그램 설정</a:t>
            </a:r>
            <a:r>
              <a:rPr lang="en-US" altLang="ko-KR" sz="15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(?)</a:t>
            </a:r>
            <a:r>
              <a:rPr lang="ko-KR" altLang="en-US" sz="15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5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 </a:t>
            </a:r>
            <a:r>
              <a:rPr lang="ko-KR" altLang="en-US" sz="15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예상 업무 진행 과정 </a:t>
            </a:r>
            <a:r>
              <a:rPr lang="en-US" altLang="ko-KR" sz="15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 </a:t>
            </a:r>
            <a:r>
              <a:rPr lang="ko-KR" altLang="en-US" sz="15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업무 분담 현황</a:t>
            </a:r>
            <a:r>
              <a:rPr lang="en-US" altLang="ko-KR" sz="15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endParaRPr lang="ko-KR" altLang="en-US" sz="15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6740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5BA9D-AA8A-D6BC-B374-71C72337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다이렉트몰</a:t>
            </a:r>
            <a:r>
              <a:rPr lang="ko-KR" altLang="en-US" dirty="0"/>
              <a:t> 초기 프로그램 설정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BE5F2FE-4CC0-5130-E3EB-35F2C3894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099387"/>
              </p:ext>
            </p:extLst>
          </p:nvPr>
        </p:nvGraphicFramePr>
        <p:xfrm>
          <a:off x="692468" y="1467130"/>
          <a:ext cx="10504720" cy="4214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134914848"/>
                    </a:ext>
                  </a:extLst>
                </a:gridCol>
                <a:gridCol w="1366180">
                  <a:extLst>
                    <a:ext uri="{9D8B030D-6E8A-4147-A177-3AD203B41FA5}">
                      <a16:colId xmlns:a16="http://schemas.microsoft.com/office/drawing/2014/main" val="2291656057"/>
                    </a:ext>
                  </a:extLst>
                </a:gridCol>
                <a:gridCol w="1366180">
                  <a:extLst>
                    <a:ext uri="{9D8B030D-6E8A-4147-A177-3AD203B41FA5}">
                      <a16:colId xmlns:a16="http://schemas.microsoft.com/office/drawing/2014/main" val="830936525"/>
                    </a:ext>
                  </a:extLst>
                </a:gridCol>
              </a:tblGrid>
              <a:tr h="420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광고 운영 제공 프로그램</a:t>
                      </a:r>
                    </a:p>
                  </a:txBody>
                  <a:tcPr marL="102831" marR="102831" marT="51415" marB="5141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SENSE.N</a:t>
                      </a:r>
                      <a:endParaRPr lang="ko-KR" altLang="en-US" sz="13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02831" marR="102831" marT="51415" marB="5141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다이렉트몰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02831" marR="102831" marT="51415" marB="5141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3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광고 관리 제공 프로그램</a:t>
                      </a:r>
                    </a:p>
                  </a:txBody>
                  <a:tcPr marL="102831" marR="102831" marT="51415" marB="5141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SENSE.N</a:t>
                      </a:r>
                      <a:endParaRPr lang="ko-KR" altLang="en-US" sz="13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02831" marR="102831" marT="51415" marB="5141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다이렉트몰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02831" marR="102831" marT="51415" marB="5141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585">
                <a:tc>
                  <a:txBody>
                    <a:bodyPr/>
                    <a:lstStyle/>
                    <a:p>
                      <a:pPr marL="0" marR="0" indent="0" algn="ctr" defTabSz="9144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대행 체결 서비스</a:t>
                      </a:r>
                    </a:p>
                  </a:txBody>
                  <a:tcPr marL="102831" marR="102831" marT="51415" marB="5141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O</a:t>
                      </a:r>
                      <a:endParaRPr kumimoji="0" lang="ko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102831" marR="102831" marT="51415" marB="5141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02831" marR="102831" marT="51415" marB="5141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주간</a:t>
                      </a:r>
                      <a:r>
                        <a:rPr lang="en-US" altLang="ko-KR" sz="13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3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리포트 제공</a:t>
                      </a:r>
                    </a:p>
                  </a:txBody>
                  <a:tcPr marL="102831" marR="102831" marT="51415" marB="5141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O</a:t>
                      </a:r>
                      <a:endParaRPr kumimoji="0" lang="ko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102831" marR="102831" marT="51415" marB="5141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02831" marR="102831" marT="51415" marB="5141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계정 분석</a:t>
                      </a:r>
                      <a:endParaRPr lang="en-US" altLang="ko-KR" sz="13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02831" marR="102831" marT="51415" marB="5141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O</a:t>
                      </a:r>
                      <a:endParaRPr kumimoji="0" lang="ko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102831" marR="102831" marT="51415" marB="5141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02831" marR="102831" marT="51415" marB="5141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3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광고 최적화</a:t>
                      </a:r>
                    </a:p>
                  </a:txBody>
                  <a:tcPr marL="102831" marR="102831" marT="51415" marB="5141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O</a:t>
                      </a:r>
                      <a:endParaRPr kumimoji="0" lang="ko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102831" marR="102831" marT="51415" marB="5141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02831" marR="102831" marT="51415" marB="5141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전략 수립</a:t>
                      </a:r>
                      <a:endParaRPr lang="en-US" altLang="ko-KR" sz="13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02831" marR="102831" marT="51415" marB="5141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O</a:t>
                      </a:r>
                      <a:endParaRPr kumimoji="0" lang="ko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102831" marR="102831" marT="51415" marB="5141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02831" marR="102831" marT="51415" marB="5141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3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광고 랜딩페이지 모니터링</a:t>
                      </a:r>
                      <a:endParaRPr lang="en-US" altLang="ko-KR" sz="13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</a:txBody>
                  <a:tcPr marL="102831" marR="102831" marT="51415" marB="5141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O</a:t>
                      </a:r>
                      <a:endParaRPr kumimoji="0" lang="ko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102831" marR="102831" marT="51415" marB="5141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02831" marR="102831" marT="51415" marB="5141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세팅 변경</a:t>
                      </a:r>
                    </a:p>
                  </a:txBody>
                  <a:tcPr marL="102831" marR="102831" marT="51415" marB="5141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O</a:t>
                      </a:r>
                      <a:endParaRPr kumimoji="0" lang="ko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102831" marR="102831" marT="51415" marB="5141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02831" marR="102831" marT="51415" marB="5141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3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쇼핑 소재 상태 모니터링</a:t>
                      </a:r>
                      <a:endParaRPr lang="en-US" altLang="ko-KR" sz="13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</a:txBody>
                  <a:tcPr marL="102831" marR="102831" marT="51415" marB="5141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O</a:t>
                      </a:r>
                      <a:endParaRPr kumimoji="0" lang="ko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102831" marR="102831" marT="51415" marB="5141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02831" marR="102831" marT="51415" marB="5141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58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3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경쟁사 분석</a:t>
                      </a:r>
                      <a:r>
                        <a:rPr lang="en-US" altLang="ko-KR" sz="13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300" b="1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쇼검</a:t>
                      </a:r>
                      <a:r>
                        <a:rPr lang="en-US" altLang="ko-KR" sz="13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3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</a:txBody>
                  <a:tcPr marL="102831" marR="102831" marT="51415" marB="5141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O</a:t>
                      </a:r>
                      <a:endParaRPr kumimoji="0" lang="ko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102831" marR="102831" marT="51415" marB="5141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02831" marR="102831" marT="51415" marB="5141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3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월간 리포트 제공</a:t>
                      </a:r>
                    </a:p>
                  </a:txBody>
                  <a:tcPr marL="102831" marR="102831" marT="51415" marB="5141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O</a:t>
                      </a:r>
                      <a:endParaRPr kumimoji="0" lang="ko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102831" marR="102831" marT="51415" marB="5141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02831" marR="102831" marT="51415" marB="5141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137920"/>
                  </a:ext>
                </a:extLst>
              </a:tr>
              <a:tr h="421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자동 입찰</a:t>
                      </a:r>
                    </a:p>
                  </a:txBody>
                  <a:tcPr marL="102831" marR="102831" marT="51415" marB="5141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O</a:t>
                      </a:r>
                      <a:endParaRPr kumimoji="0" lang="ko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102831" marR="102831" marT="51415" marB="5141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02831" marR="102831" marT="51415" marB="5141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3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노출 상승 예상 키워드 제안 및 관리</a:t>
                      </a:r>
                    </a:p>
                  </a:txBody>
                  <a:tcPr marL="102831" marR="102831" marT="51415" marB="5141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O</a:t>
                      </a:r>
                      <a:endParaRPr kumimoji="0" lang="ko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102831" marR="102831" marT="51415" marB="5141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02831" marR="102831" marT="51415" marB="5141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470518"/>
                  </a:ext>
                </a:extLst>
              </a:tr>
              <a:tr h="421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계정 잔액 모니터링</a:t>
                      </a:r>
                    </a:p>
                  </a:txBody>
                  <a:tcPr marL="102831" marR="102831" marT="51415" marB="5141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O</a:t>
                      </a:r>
                      <a:endParaRPr kumimoji="0" lang="ko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102831" marR="102831" marT="51415" marB="5141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02831" marR="102831" marT="51415" marB="5141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3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로그 분석 설치</a:t>
                      </a:r>
                    </a:p>
                  </a:txBody>
                  <a:tcPr marL="102831" marR="102831" marT="51415" marB="5141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O</a:t>
                      </a:r>
                      <a:endParaRPr kumimoji="0" lang="ko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102831" marR="102831" marT="51415" marB="5141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02831" marR="102831" marT="51415" marB="5141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275885"/>
                  </a:ext>
                </a:extLst>
              </a:tr>
              <a:tr h="421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실시간 상담</a:t>
                      </a:r>
                      <a:endParaRPr lang="en-US" altLang="ko-KR" sz="13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02831" marR="102831" marT="51415" marB="5141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O</a:t>
                      </a:r>
                      <a:endParaRPr kumimoji="0" lang="ko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102831" marR="102831" marT="51415" marB="5141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02831" marR="102831" marT="51415" marB="5141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일간 효과 알림</a:t>
                      </a:r>
                    </a:p>
                  </a:txBody>
                  <a:tcPr marL="102831" marR="102831" marT="51415" marB="5141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O</a:t>
                      </a:r>
                      <a:endParaRPr kumimoji="0" lang="ko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102831" marR="102831" marT="51415" marB="5141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02831" marR="102831" marT="51415" marB="5141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178147"/>
                  </a:ext>
                </a:extLst>
              </a:tr>
              <a:tr h="421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사이트 바로가기 등록</a:t>
                      </a:r>
                      <a:endParaRPr lang="en-US" altLang="ko-KR" sz="13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02831" marR="102831" marT="51415" marB="5141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O</a:t>
                      </a:r>
                      <a:endParaRPr kumimoji="0" lang="ko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102831" marR="102831" marT="51415" marB="5141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02831" marR="102831" marT="51415" marB="5141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3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부정</a:t>
                      </a:r>
                      <a:r>
                        <a:rPr lang="en-US" altLang="ko-KR" sz="13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IP </a:t>
                      </a:r>
                      <a:r>
                        <a:rPr lang="ko-KR" altLang="en-US" sz="13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관리</a:t>
                      </a:r>
                      <a:endParaRPr lang="en-US" altLang="ko-KR" sz="13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</a:txBody>
                  <a:tcPr marL="102831" marR="102831" marT="51415" marB="5141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O</a:t>
                      </a:r>
                      <a:endParaRPr kumimoji="0" lang="ko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102831" marR="102831" marT="51415" marB="5141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02831" marR="102831" marT="51415" marB="51415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125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8D49B089-8D7B-7B1C-5C4E-D4BFEB816021}"/>
              </a:ext>
            </a:extLst>
          </p:cNvPr>
          <p:cNvSpPr/>
          <p:nvPr/>
        </p:nvSpPr>
        <p:spPr>
          <a:xfrm>
            <a:off x="1973943" y="2954886"/>
            <a:ext cx="8241598" cy="2698678"/>
          </a:xfrm>
          <a:prstGeom prst="rect">
            <a:avLst/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730575" y="3171696"/>
            <a:ext cx="538609" cy="338554"/>
          </a:xfrm>
          <a:prstGeom prst="rect">
            <a:avLst/>
          </a:prstGeom>
          <a:noFill/>
          <a:ln w="63500"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600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464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288750" y="3171696"/>
            <a:ext cx="1550425" cy="338554"/>
          </a:xfrm>
          <a:prstGeom prst="rect">
            <a:avLst/>
          </a:prstGeom>
          <a:noFill/>
          <a:ln w="63500"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600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464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광고 운영 툴 개발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483637" y="3171696"/>
            <a:ext cx="1288815" cy="338554"/>
          </a:xfrm>
          <a:prstGeom prst="rect">
            <a:avLst/>
          </a:prstGeom>
          <a:noFill/>
          <a:ln w="63500"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600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464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대시보드 개발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151459" y="3048586"/>
            <a:ext cx="2081339" cy="584775"/>
          </a:xfrm>
          <a:prstGeom prst="rect">
            <a:avLst/>
          </a:prstGeom>
          <a:noFill/>
          <a:ln w="63500"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600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464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광고 컨설팅 및</a:t>
            </a:r>
            <a:endParaRPr lang="en-US" altLang="ko-KR" sz="1600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464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600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464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소비자 설문조사 툴 개발</a:t>
            </a: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1973943" y="2939100"/>
            <a:ext cx="8153976" cy="15786"/>
          </a:xfrm>
          <a:prstGeom prst="line">
            <a:avLst/>
          </a:prstGeom>
          <a:ln w="16510">
            <a:solidFill>
              <a:srgbClr val="3E46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871591" y="2850748"/>
            <a:ext cx="192491" cy="192491"/>
          </a:xfrm>
          <a:prstGeom prst="ellipse">
            <a:avLst/>
          </a:prstGeom>
          <a:solidFill>
            <a:srgbClr val="3E4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935673" y="2850748"/>
            <a:ext cx="192491" cy="192491"/>
          </a:xfrm>
          <a:prstGeom prst="ellipse">
            <a:avLst/>
          </a:prstGeom>
          <a:solidFill>
            <a:srgbClr val="41B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999755" y="2850748"/>
            <a:ext cx="192491" cy="192491"/>
          </a:xfrm>
          <a:prstGeom prst="ellipse">
            <a:avLst/>
          </a:prstGeom>
          <a:solidFill>
            <a:srgbClr val="3E4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0127919" y="2850748"/>
            <a:ext cx="192491" cy="192491"/>
          </a:xfrm>
          <a:prstGeom prst="ellipse">
            <a:avLst/>
          </a:prstGeom>
          <a:solidFill>
            <a:srgbClr val="3E4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8063837" y="2850748"/>
            <a:ext cx="192491" cy="192491"/>
          </a:xfrm>
          <a:prstGeom prst="ellipse">
            <a:avLst/>
          </a:prstGeom>
          <a:solidFill>
            <a:srgbClr val="41B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047959" y="1856121"/>
            <a:ext cx="624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70" dirty="0">
                <a:ln>
                  <a:solidFill>
                    <a:srgbClr val="3E464C">
                      <a:alpha val="0"/>
                    </a:srgbClr>
                  </a:solidFill>
                </a:ln>
                <a:solidFill>
                  <a:srgbClr val="292F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STEP 1</a:t>
            </a:r>
            <a:endParaRPr lang="ko-KR" altLang="en-US" sz="1200" spc="-70" dirty="0">
              <a:ln>
                <a:solidFill>
                  <a:srgbClr val="3E464C">
                    <a:alpha val="0"/>
                  </a:srgbClr>
                </a:solidFill>
              </a:ln>
              <a:solidFill>
                <a:srgbClr val="292F33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12041" y="1856121"/>
            <a:ext cx="624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70" dirty="0">
                <a:ln>
                  <a:solidFill>
                    <a:srgbClr val="3E464C">
                      <a:alpha val="0"/>
                    </a:srgbClr>
                  </a:solidFill>
                </a:ln>
                <a:solidFill>
                  <a:srgbClr val="292F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STEP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72981" y="1856121"/>
            <a:ext cx="624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70" dirty="0">
                <a:ln>
                  <a:solidFill>
                    <a:srgbClr val="3E464C">
                      <a:alpha val="0"/>
                    </a:srgbClr>
                  </a:solidFill>
                </a:ln>
                <a:solidFill>
                  <a:srgbClr val="292F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STEP 3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549" y="2137129"/>
            <a:ext cx="607063" cy="60706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236337" y="1856121"/>
            <a:ext cx="624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70" dirty="0">
                <a:ln>
                  <a:solidFill>
                    <a:srgbClr val="3E464C">
                      <a:alpha val="0"/>
                    </a:srgbClr>
                  </a:solidFill>
                </a:ln>
                <a:solidFill>
                  <a:srgbClr val="292F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STEP 4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948" y="2127875"/>
            <a:ext cx="658803" cy="658803"/>
          </a:xfrm>
          <a:prstGeom prst="rect">
            <a:avLst/>
          </a:prstGeom>
        </p:spPr>
      </p:pic>
      <p:sp>
        <p:nvSpPr>
          <p:cNvPr id="43" name="제목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 업무 진행 과정</a:t>
            </a:r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ko-KR" altLang="en-US" i="1" dirty="0"/>
              <a:t>추가 설명 필요 사항 기재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0CA9518E-F334-933E-6994-9782529922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129" y="2196477"/>
            <a:ext cx="547715" cy="54771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9C1A37F8-F2E1-A94F-8AE7-B330B0B6F55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806" y="2160423"/>
            <a:ext cx="611432" cy="61143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5553F3E-E2A3-E6C6-98F6-901D84E54AEC}"/>
              </a:ext>
            </a:extLst>
          </p:cNvPr>
          <p:cNvSpPr txBox="1"/>
          <p:nvPr/>
        </p:nvSpPr>
        <p:spPr>
          <a:xfrm>
            <a:off x="1973943" y="3693400"/>
            <a:ext cx="20665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광고 운영 툴 기획 및 개발 위한 학습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광고 운영 기본 프로세스 이해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-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매체별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캠페인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·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광고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,·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소재 이해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-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매체별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성과 지표 이해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-HM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광고 성과 지표 데이터 확인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-KPI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및 보고서 양식 이해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-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유입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·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행동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·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전환 분석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-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업종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·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기간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·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소재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·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광고비 등 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다양한 형태 인사이트 발굴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F167150-81BC-35D4-2353-CB5B8A75DAEB}"/>
              </a:ext>
            </a:extLst>
          </p:cNvPr>
          <p:cNvSpPr txBox="1"/>
          <p:nvPr/>
        </p:nvSpPr>
        <p:spPr>
          <a:xfrm>
            <a:off x="4029401" y="3693400"/>
            <a:ext cx="20665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·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소형 광고주용 광고 운영 툴 개발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-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주요 매체 캠페인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·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광고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·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소재 생성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-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광고주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KPI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설정 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및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HM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평균 데이터 비교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-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광고 운영 현황 공유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-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애널리틱스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기반 인사이트 제공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-SEO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컨설팅 제공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-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광고 보고서 발송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-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소비자 트랜드 분석 자료 발송 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4A771C-C3C1-BA82-2D02-35CBB493FB20}"/>
              </a:ext>
            </a:extLst>
          </p:cNvPr>
          <p:cNvSpPr txBox="1"/>
          <p:nvPr/>
        </p:nvSpPr>
        <p:spPr>
          <a:xfrm>
            <a:off x="6096000" y="3693400"/>
            <a:ext cx="20665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대형 광고주용 맞춤형 대시보드 개발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-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845514-8917-5AA7-EDA3-0B94407AD0FB}"/>
              </a:ext>
            </a:extLst>
          </p:cNvPr>
          <p:cNvSpPr txBox="1"/>
          <p:nvPr/>
        </p:nvSpPr>
        <p:spPr>
          <a:xfrm>
            <a:off x="8151458" y="3693400"/>
            <a:ext cx="20665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컨설팅 및 소비자 설문조사 툴 개발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-</a:t>
            </a:r>
          </a:p>
        </p:txBody>
      </p:sp>
    </p:spTree>
    <p:extLst>
      <p:ext uri="{BB962C8B-B14F-4D97-AF65-F5344CB8AC3E}">
        <p14:creationId xmlns:p14="http://schemas.microsoft.com/office/powerpoint/2010/main" val="3990270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눈물 방울 31">
            <a:extLst>
              <a:ext uri="{FF2B5EF4-FFF2-40B4-BE49-F238E27FC236}">
                <a16:creationId xmlns:a16="http://schemas.microsoft.com/office/drawing/2014/main" id="{D150AD52-D872-426F-9805-BB7B644911F0}"/>
              </a:ext>
            </a:extLst>
          </p:cNvPr>
          <p:cNvSpPr/>
          <p:nvPr/>
        </p:nvSpPr>
        <p:spPr>
          <a:xfrm rot="18900000">
            <a:off x="6716255" y="4533012"/>
            <a:ext cx="1504878" cy="1504878"/>
          </a:xfrm>
          <a:prstGeom prst="teardrop">
            <a:avLst/>
          </a:prstGeom>
          <a:solidFill>
            <a:srgbClr val="52C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눈물 방울 37">
            <a:extLst>
              <a:ext uri="{FF2B5EF4-FFF2-40B4-BE49-F238E27FC236}">
                <a16:creationId xmlns:a16="http://schemas.microsoft.com/office/drawing/2014/main" id="{67EE94DF-8E41-4BA1-B4D7-41F482D76290}"/>
              </a:ext>
            </a:extLst>
          </p:cNvPr>
          <p:cNvSpPr/>
          <p:nvPr/>
        </p:nvSpPr>
        <p:spPr>
          <a:xfrm rot="8100000">
            <a:off x="9671458" y="1761155"/>
            <a:ext cx="1504878" cy="1504878"/>
          </a:xfrm>
          <a:prstGeom prst="teardrop">
            <a:avLst/>
          </a:prstGeom>
          <a:solidFill>
            <a:srgbClr val="F9C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33B6BC-5E1F-4EF6-893C-AD1CF80C3A50}"/>
              </a:ext>
            </a:extLst>
          </p:cNvPr>
          <p:cNvSpPr/>
          <p:nvPr/>
        </p:nvSpPr>
        <p:spPr>
          <a:xfrm>
            <a:off x="0" y="3765694"/>
            <a:ext cx="12191999" cy="298286"/>
          </a:xfrm>
          <a:prstGeom prst="rect">
            <a:avLst/>
          </a:prstGeom>
          <a:solidFill>
            <a:srgbClr val="7B7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A00AB8D-BD8C-4F75-B611-73A78E3DEE8B}"/>
              </a:ext>
            </a:extLst>
          </p:cNvPr>
          <p:cNvSpPr/>
          <p:nvPr/>
        </p:nvSpPr>
        <p:spPr>
          <a:xfrm>
            <a:off x="4304687" y="3706037"/>
            <a:ext cx="417600" cy="417600"/>
          </a:xfrm>
          <a:prstGeom prst="ellipse">
            <a:avLst/>
          </a:prstGeom>
          <a:solidFill>
            <a:srgbClr val="F9CB2C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A6EFB3-8F16-4E9F-A276-FE01C806E410}"/>
              </a:ext>
            </a:extLst>
          </p:cNvPr>
          <p:cNvSpPr/>
          <p:nvPr/>
        </p:nvSpPr>
        <p:spPr>
          <a:xfrm>
            <a:off x="7259894" y="3706037"/>
            <a:ext cx="417600" cy="417600"/>
          </a:xfrm>
          <a:prstGeom prst="ellipse">
            <a:avLst/>
          </a:prstGeom>
          <a:solidFill>
            <a:srgbClr val="52C3A6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A240363-0782-46AA-A34A-98AAD9D82F1A}"/>
              </a:ext>
            </a:extLst>
          </p:cNvPr>
          <p:cNvSpPr/>
          <p:nvPr/>
        </p:nvSpPr>
        <p:spPr>
          <a:xfrm>
            <a:off x="10215096" y="3706037"/>
            <a:ext cx="417600" cy="417600"/>
          </a:xfrm>
          <a:prstGeom prst="ellipse">
            <a:avLst/>
          </a:prstGeom>
          <a:solidFill>
            <a:srgbClr val="F9CB2C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EDF8268-4B3B-44E0-AE5B-1369EC94D11D}"/>
              </a:ext>
            </a:extLst>
          </p:cNvPr>
          <p:cNvSpPr/>
          <p:nvPr/>
        </p:nvSpPr>
        <p:spPr>
          <a:xfrm>
            <a:off x="1349485" y="3706037"/>
            <a:ext cx="417600" cy="417600"/>
          </a:xfrm>
          <a:prstGeom prst="ellipse">
            <a:avLst/>
          </a:prstGeom>
          <a:solidFill>
            <a:srgbClr val="52C3A6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눈물 방울 39">
            <a:extLst>
              <a:ext uri="{FF2B5EF4-FFF2-40B4-BE49-F238E27FC236}">
                <a16:creationId xmlns:a16="http://schemas.microsoft.com/office/drawing/2014/main" id="{2E9513F7-F984-4BF1-917E-40CD9CB6E67A}"/>
              </a:ext>
            </a:extLst>
          </p:cNvPr>
          <p:cNvSpPr/>
          <p:nvPr/>
        </p:nvSpPr>
        <p:spPr>
          <a:xfrm rot="18900000">
            <a:off x="805846" y="4533012"/>
            <a:ext cx="1504878" cy="1504878"/>
          </a:xfrm>
          <a:prstGeom prst="teardrop">
            <a:avLst/>
          </a:prstGeom>
          <a:solidFill>
            <a:srgbClr val="52C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눈물 방울 40">
            <a:extLst>
              <a:ext uri="{FF2B5EF4-FFF2-40B4-BE49-F238E27FC236}">
                <a16:creationId xmlns:a16="http://schemas.microsoft.com/office/drawing/2014/main" id="{908ADCE4-C3AD-4FFF-A125-C015E5848FBD}"/>
              </a:ext>
            </a:extLst>
          </p:cNvPr>
          <p:cNvSpPr/>
          <p:nvPr/>
        </p:nvSpPr>
        <p:spPr>
          <a:xfrm rot="8100000">
            <a:off x="3761051" y="1761155"/>
            <a:ext cx="1504878" cy="1504878"/>
          </a:xfrm>
          <a:prstGeom prst="teardrop">
            <a:avLst/>
          </a:prstGeom>
          <a:solidFill>
            <a:srgbClr val="F9C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23B420-89F1-445F-8825-DD2B19E94B0C}"/>
              </a:ext>
            </a:extLst>
          </p:cNvPr>
          <p:cNvSpPr txBox="1"/>
          <p:nvPr/>
        </p:nvSpPr>
        <p:spPr>
          <a:xfrm>
            <a:off x="3683774" y="2328928"/>
            <a:ext cx="165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200" spc="-7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98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800" dirty="0">
                <a:solidFill>
                  <a:schemeClr val="bg1">
                    <a:alpha val="98000"/>
                  </a:schemeClr>
                </a:solidFill>
              </a:rPr>
              <a:t>광고 운영 툴 개발</a:t>
            </a:r>
            <a:endParaRPr lang="en-US" altLang="ko-KR" sz="1800" dirty="0">
              <a:solidFill>
                <a:schemeClr val="bg1">
                  <a:alpha val="98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61DA76-DE88-4795-96F4-047F7F83F375}"/>
              </a:ext>
            </a:extLst>
          </p:cNvPr>
          <p:cNvSpPr txBox="1"/>
          <p:nvPr/>
        </p:nvSpPr>
        <p:spPr>
          <a:xfrm>
            <a:off x="6302489" y="2444149"/>
            <a:ext cx="253425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POINT KEYWORD </a:t>
            </a:r>
            <a:r>
              <a:rPr lang="en-US" altLang="ko-KR" sz="1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</a:p>
          <a:p>
            <a:pPr algn="ctr"/>
            <a:r>
              <a:rPr lang="ko-KR" altLang="en-US" sz="1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나눔스퀘어</a:t>
            </a:r>
            <a:r>
              <a:rPr lang="en-US" altLang="ko-KR" sz="1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ac,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서체 크기는 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20~26pt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권장합니다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b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내용 </a:t>
            </a:r>
            <a:r>
              <a:rPr lang="en-US" altLang="ko-KR" sz="1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나눔스퀘어</a:t>
            </a:r>
            <a:r>
              <a:rPr lang="en-US" altLang="ko-KR" sz="1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ac</a:t>
            </a:r>
            <a:r>
              <a:rPr lang="ko-KR" altLang="en-US" sz="1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</a:p>
          <a:p>
            <a:pPr algn="ctr"/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서체 크기는 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10~12pt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권장합니다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01977D-B321-4AA5-9E0A-85CE06A6241A}"/>
              </a:ext>
            </a:extLst>
          </p:cNvPr>
          <p:cNvSpPr txBox="1"/>
          <p:nvPr/>
        </p:nvSpPr>
        <p:spPr>
          <a:xfrm>
            <a:off x="6782611" y="5100785"/>
            <a:ext cx="137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200" spc="-7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98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800" dirty="0">
                <a:solidFill>
                  <a:schemeClr val="bg1">
                    <a:alpha val="98000"/>
                  </a:schemeClr>
                </a:solidFill>
              </a:rPr>
              <a:t>대시보드 개발</a:t>
            </a:r>
            <a:endParaRPr lang="en-US" altLang="ko-KR" sz="1800" dirty="0">
              <a:solidFill>
                <a:schemeClr val="bg1">
                  <a:alpha val="98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E77FE9-0C4E-43DD-952E-26AEEBFC50D1}"/>
              </a:ext>
            </a:extLst>
          </p:cNvPr>
          <p:cNvSpPr txBox="1"/>
          <p:nvPr/>
        </p:nvSpPr>
        <p:spPr>
          <a:xfrm>
            <a:off x="1276157" y="5100785"/>
            <a:ext cx="56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200" spc="-7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98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800" dirty="0">
                <a:solidFill>
                  <a:schemeClr val="bg1">
                    <a:alpha val="98000"/>
                  </a:schemeClr>
                </a:solidFill>
              </a:rPr>
              <a:t>학습</a:t>
            </a:r>
            <a:endParaRPr lang="en-US" altLang="ko-KR" sz="1800" dirty="0">
              <a:solidFill>
                <a:schemeClr val="bg1">
                  <a:alpha val="98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E3778C-446C-4DCA-A5A6-687543EE2F0D}"/>
              </a:ext>
            </a:extLst>
          </p:cNvPr>
          <p:cNvSpPr txBox="1"/>
          <p:nvPr/>
        </p:nvSpPr>
        <p:spPr>
          <a:xfrm>
            <a:off x="9642914" y="2051929"/>
            <a:ext cx="1561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200" spc="-7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98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8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1">
                    <a:alpha val="98000"/>
                  </a:schemeClr>
                </a:solidFill>
              </a:rPr>
              <a:t>광고 컨설팅</a:t>
            </a:r>
            <a:endParaRPr lang="en-US" altLang="ko-KR" sz="180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bg1">
                  <a:alpha val="98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sz="18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1">
                    <a:alpha val="98000"/>
                  </a:schemeClr>
                </a:solidFill>
              </a:rPr>
              <a:t>소비자 설문조사</a:t>
            </a:r>
            <a:endParaRPr lang="en-US" altLang="ko-KR" sz="180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bg1">
                  <a:alpha val="98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sz="18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1">
                    <a:alpha val="98000"/>
                  </a:schemeClr>
                </a:solidFill>
              </a:rPr>
              <a:t>툴 개발</a:t>
            </a:r>
            <a:endParaRPr lang="en-US" altLang="ko-KR" sz="180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bg1">
                  <a:alpha val="98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33C313-5945-4499-A69B-F2E52B9CFF15}"/>
              </a:ext>
            </a:extLst>
          </p:cNvPr>
          <p:cNvSpPr txBox="1"/>
          <p:nvPr/>
        </p:nvSpPr>
        <p:spPr>
          <a:xfrm>
            <a:off x="426410" y="2444149"/>
            <a:ext cx="25342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강한별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 : </a:t>
            </a:r>
          </a:p>
          <a:p>
            <a:pPr algn="ctr"/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엄태영 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 : 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7A1D5F-1FA6-468B-9A05-4F03DBF8383E}"/>
              </a:ext>
            </a:extLst>
          </p:cNvPr>
          <p:cNvSpPr txBox="1"/>
          <p:nvPr/>
        </p:nvSpPr>
        <p:spPr>
          <a:xfrm>
            <a:off x="3246358" y="4316836"/>
            <a:ext cx="253425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POINT KEYWORD </a:t>
            </a:r>
            <a:r>
              <a:rPr lang="en-US" altLang="ko-KR" sz="1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</a:p>
          <a:p>
            <a:pPr algn="ctr"/>
            <a:r>
              <a:rPr lang="ko-KR" altLang="en-US" sz="1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나눔스퀘어</a:t>
            </a:r>
            <a:r>
              <a:rPr lang="en-US" altLang="ko-KR" sz="1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ac,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서체 크기는 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20~26pt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권장합니다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b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내용 </a:t>
            </a:r>
            <a:r>
              <a:rPr lang="en-US" altLang="ko-KR" sz="1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나눔스퀘어</a:t>
            </a:r>
            <a:r>
              <a:rPr lang="en-US" altLang="ko-KR" sz="1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ac</a:t>
            </a:r>
            <a:r>
              <a:rPr lang="ko-KR" altLang="en-US" sz="1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</a:p>
          <a:p>
            <a:pPr algn="ctr"/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서체 크기는 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10~12pt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권장합니다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A9058A-095B-4F66-88C5-4C629B158AA1}"/>
              </a:ext>
            </a:extLst>
          </p:cNvPr>
          <p:cNvSpPr txBox="1"/>
          <p:nvPr/>
        </p:nvSpPr>
        <p:spPr>
          <a:xfrm>
            <a:off x="9156767" y="4316836"/>
            <a:ext cx="253425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POINT KEYWORD </a:t>
            </a:r>
            <a:r>
              <a:rPr lang="en-US" altLang="ko-KR" sz="1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</a:p>
          <a:p>
            <a:pPr algn="ctr"/>
            <a:r>
              <a:rPr lang="ko-KR" altLang="en-US" sz="1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나눔스퀘어</a:t>
            </a:r>
            <a:r>
              <a:rPr lang="en-US" altLang="ko-KR" sz="1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ac,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서체 크기는 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20~26pt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권장합니다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b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내용 </a:t>
            </a:r>
            <a:r>
              <a:rPr lang="en-US" altLang="ko-KR" sz="1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나눔스퀘어</a:t>
            </a:r>
            <a:r>
              <a:rPr lang="en-US" altLang="ko-KR" sz="1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ac</a:t>
            </a:r>
            <a:r>
              <a:rPr lang="ko-KR" altLang="en-US" sz="1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</a:p>
          <a:p>
            <a:pPr algn="ctr"/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서체 크기는 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10~12pt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권장합니다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 분담 현황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ko-KR" altLang="en-US" dirty="0"/>
              <a:t>업무 진행 단계에 따른 분담 현황</a:t>
            </a:r>
          </a:p>
        </p:txBody>
      </p:sp>
    </p:spTree>
    <p:extLst>
      <p:ext uri="{BB962C8B-B14F-4D97-AF65-F5344CB8AC3E}">
        <p14:creationId xmlns:p14="http://schemas.microsoft.com/office/powerpoint/2010/main" val="1867398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ED8B6FEE-41D6-4C66-187E-8AD02714EB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6791" y="3939571"/>
            <a:ext cx="10938418" cy="729610"/>
          </a:xfrm>
        </p:spPr>
        <p:txBody>
          <a:bodyPr/>
          <a:lstStyle/>
          <a:p>
            <a:r>
              <a:rPr lang="en-US" altLang="ko-KR" dirty="0"/>
              <a:t>※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CRM </a:t>
            </a:r>
            <a:r>
              <a:rPr lang="ko-KR" altLang="en-US" dirty="0"/>
              <a:t>플랫폼</a:t>
            </a:r>
            <a:endParaRPr lang="en-US" altLang="ko-KR" dirty="0"/>
          </a:p>
          <a:p>
            <a:r>
              <a:rPr lang="ko-KR" altLang="en-US" sz="15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세일즈포스닷컴</a:t>
            </a:r>
            <a:r>
              <a:rPr lang="ko-KR" altLang="en-US" sz="15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코리아</a:t>
            </a:r>
          </a:p>
        </p:txBody>
      </p:sp>
    </p:spTree>
    <p:extLst>
      <p:ext uri="{BB962C8B-B14F-4D97-AF65-F5344CB8AC3E}">
        <p14:creationId xmlns:p14="http://schemas.microsoft.com/office/powerpoint/2010/main" val="2538979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01" y="1409396"/>
            <a:ext cx="7255449" cy="457456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0"/>
                  </a:schemeClr>
                </a:solidFill>
              </a:ln>
              <a:latin typeface="+mn-ea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547153"/>
              </p:ext>
            </p:extLst>
          </p:nvPr>
        </p:nvGraphicFramePr>
        <p:xfrm>
          <a:off x="309910" y="1726537"/>
          <a:ext cx="6640828" cy="3940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655">
                  <a:extLst>
                    <a:ext uri="{9D8B030D-6E8A-4147-A177-3AD203B41FA5}">
                      <a16:colId xmlns:a16="http://schemas.microsoft.com/office/drawing/2014/main" val="2612089332"/>
                    </a:ext>
                  </a:extLst>
                </a:gridCol>
                <a:gridCol w="5029173">
                  <a:extLst>
                    <a:ext uri="{9D8B030D-6E8A-4147-A177-3AD203B41FA5}">
                      <a16:colId xmlns:a16="http://schemas.microsoft.com/office/drawing/2014/main" val="2687200367"/>
                    </a:ext>
                  </a:extLst>
                </a:gridCol>
              </a:tblGrid>
              <a:tr h="4534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서비스명</a:t>
                      </a:r>
                      <a:endParaRPr lang="en-US" altLang="ko-KR" sz="1200" kern="1200" spc="-7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bg1">
                            <a:alpha val="98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Sales Cloud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424885"/>
                  </a:ext>
                </a:extLst>
              </a:tr>
              <a:tr h="4534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URL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https://www.salesforce.com/kr/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12803"/>
                  </a:ext>
                </a:extLst>
              </a:tr>
              <a:tr h="4534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비용</a:t>
                      </a:r>
                      <a:endParaRPr lang="en-US" altLang="ko-KR" sz="1200" kern="1200" spc="-7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bg1">
                            <a:alpha val="98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$25 ~ $1,250(</a:t>
                      </a:r>
                      <a:r>
                        <a:rPr lang="ko-KR" altLang="en-US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월 요금이며</a:t>
                      </a:r>
                      <a:r>
                        <a:rPr lang="en-US" altLang="ko-KR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연간 계약으로만 이용 가능</a:t>
                      </a:r>
                      <a:r>
                        <a:rPr lang="en-US" altLang="ko-KR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714026"/>
                  </a:ext>
                </a:extLst>
              </a:tr>
              <a:tr h="1859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제공 서비스</a:t>
                      </a:r>
                      <a:endParaRPr lang="en-US" altLang="ko-KR" sz="1200" kern="1200" spc="-7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bg1">
                            <a:alpha val="98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200" spc="-7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bg1">
                            <a:alpha val="98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자동 데이터 수집</a:t>
                      </a:r>
                      <a:r>
                        <a:rPr lang="en-US" altLang="ko-KR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커스터마이징 가능한 판매 추적</a:t>
                      </a:r>
                      <a:r>
                        <a:rPr lang="en-US" altLang="ko-KR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웹 세미나 및 실시간 교육</a:t>
                      </a:r>
                      <a:endParaRPr lang="en-US" altLang="ko-KR" sz="1100" kern="1200" spc="-7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bg1">
                            <a:alpha val="98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기회 추적</a:t>
                      </a:r>
                      <a:r>
                        <a:rPr lang="en-US" altLang="ko-KR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작업 및 이벤트 추적</a:t>
                      </a:r>
                      <a:r>
                        <a:rPr lang="en-US" altLang="ko-KR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커스터마이징 가능한 리포트 및 대시보드</a:t>
                      </a:r>
                      <a:r>
                        <a:rPr lang="en-US" altLang="ko-KR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협업 예측 관리</a:t>
                      </a:r>
                      <a:endParaRPr lang="en-US" altLang="ko-KR" sz="1100" kern="1200" spc="-7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bg1">
                            <a:alpha val="98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판매프로세스</a:t>
                      </a:r>
                      <a:r>
                        <a:rPr lang="en-US" altLang="ko-KR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자동화 및 간소화</a:t>
                      </a:r>
                      <a:r>
                        <a:rPr lang="en-US" altLang="ko-KR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, API-</a:t>
                      </a:r>
                      <a:r>
                        <a:rPr lang="ko-KR" altLang="en-US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외부시스템 연결</a:t>
                      </a:r>
                      <a:r>
                        <a:rPr lang="en-US" altLang="ko-KR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,</a:t>
                      </a:r>
                      <a:r>
                        <a:rPr lang="ko-KR" altLang="en-US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승인 자동화</a:t>
                      </a:r>
                      <a:r>
                        <a:rPr lang="en-US" altLang="ko-KR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개인맞춤 판매 캠페인</a:t>
                      </a:r>
                      <a:r>
                        <a:rPr lang="en-US" altLang="ko-KR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spc="-7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bg1">
                            <a:alpha val="98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3089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비고</a:t>
                      </a:r>
                      <a:endParaRPr lang="en-US" altLang="ko-KR" sz="1200" kern="1200" spc="-7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bg1">
                            <a:alpha val="98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중소기업 솔루션 별도</a:t>
                      </a:r>
                      <a:endParaRPr lang="en-US" altLang="ko-KR" sz="1100" kern="1200" spc="-7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bg1">
                            <a:alpha val="98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290818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세일즈포스닷컴</a:t>
            </a:r>
            <a:r>
              <a:rPr lang="ko-KR" altLang="en-US" dirty="0"/>
              <a:t> 코리아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2248F1-6DF4-5E92-27E1-D931BE233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48" y="2177301"/>
            <a:ext cx="4915861" cy="303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8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533997" y="4094253"/>
            <a:ext cx="11193543" cy="1834737"/>
          </a:xfrm>
          <a:prstGeom prst="roundRect">
            <a:avLst>
              <a:gd name="adj" fmla="val 7803"/>
            </a:avLst>
          </a:prstGeom>
          <a:solidFill>
            <a:schemeClr val="bg1"/>
          </a:solidFill>
          <a:ln w="9525"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9" name="Text Box 4" descr="Shape 359"/>
          <p:cNvSpPr txBox="1">
            <a:spLocks/>
          </p:cNvSpPr>
          <p:nvPr/>
        </p:nvSpPr>
        <p:spPr bwMode="auto">
          <a:xfrm>
            <a:off x="945468" y="1670398"/>
            <a:ext cx="10782073" cy="119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44332" tIns="44332" rIns="44332" bIns="44332">
            <a:spAutoFit/>
          </a:bodyPr>
          <a:lstStyle>
            <a:lvl1pPr defTabSz="571500">
              <a:lnSpc>
                <a:spcPct val="120000"/>
              </a:lnSpc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1pPr>
            <a:lvl2pPr marL="742950" indent="-285750" defTabSz="571500">
              <a:lnSpc>
                <a:spcPct val="120000"/>
              </a:lnSpc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2pPr>
            <a:lvl3pPr marL="1143000" indent="-228600" defTabSz="571500">
              <a:lnSpc>
                <a:spcPct val="120000"/>
              </a:lnSpc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3pPr>
            <a:lvl4pPr marL="1600200" indent="-228600" defTabSz="571500">
              <a:lnSpc>
                <a:spcPct val="120000"/>
              </a:lnSpc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4pPr>
            <a:lvl5pPr marL="2057400" indent="-228600" defTabSz="571500">
              <a:lnSpc>
                <a:spcPct val="120000"/>
              </a:lnSpc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5pPr>
            <a:lvl6pPr marL="2514600" indent="-228600" defTabSz="5715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6pPr>
            <a:lvl7pPr marL="2971800" indent="-228600" defTabSz="5715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7pPr>
            <a:lvl8pPr marL="3429000" indent="-228600" defTabSz="5715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8pPr>
            <a:lvl9pPr marL="3886200" indent="-228600" defTabSz="5715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ko-KR" altLang="en-US" sz="1200" b="1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타이틀</a:t>
            </a:r>
            <a:r>
              <a:rPr lang="ko-KR" altLang="en-US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200" spc="-80" dirty="0" err="1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나눔스퀘어</a:t>
            </a:r>
            <a:r>
              <a:rPr lang="en-US" altLang="ko-KR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ac</a:t>
            </a:r>
            <a:r>
              <a:rPr lang="ko-KR" altLang="en-US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서체 크기는 </a:t>
            </a:r>
            <a:r>
              <a:rPr lang="en-US" altLang="ko-KR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28~40pt</a:t>
            </a:r>
            <a:r>
              <a:rPr lang="ko-KR" altLang="en-US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권장합니다</a:t>
            </a:r>
            <a:r>
              <a:rPr lang="en-US" altLang="ko-KR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eaLnBrk="1">
              <a:lnSpc>
                <a:spcPct val="150000"/>
              </a:lnSpc>
              <a:defRPr/>
            </a:pPr>
            <a:r>
              <a:rPr lang="ko-KR" altLang="en-US" sz="1200" b="1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서브 타이틀 </a:t>
            </a:r>
            <a:r>
              <a:rPr lang="en-US" altLang="ko-KR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200" spc="-80" dirty="0" err="1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나눔스퀘어</a:t>
            </a:r>
            <a:r>
              <a:rPr lang="en-US" altLang="ko-KR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ac , </a:t>
            </a:r>
            <a:r>
              <a:rPr lang="ko-KR" altLang="en-US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서체 크기는 </a:t>
            </a:r>
            <a:r>
              <a:rPr lang="en-US" altLang="ko-KR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16~20pt</a:t>
            </a:r>
            <a:r>
              <a:rPr lang="ko-KR" altLang="en-US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권장합니다</a:t>
            </a:r>
            <a:r>
              <a:rPr lang="en-US" altLang="ko-KR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eaLnBrk="1">
              <a:lnSpc>
                <a:spcPct val="150000"/>
              </a:lnSpc>
              <a:defRPr/>
            </a:pPr>
            <a:r>
              <a:rPr lang="ko-KR" altLang="en-US" sz="1200" b="1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본문</a:t>
            </a:r>
            <a:r>
              <a:rPr lang="ko-KR" altLang="en-US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200" spc="-80" dirty="0" err="1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나눔스퀘어</a:t>
            </a:r>
            <a:r>
              <a:rPr lang="en-US" altLang="ko-KR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ac</a:t>
            </a:r>
            <a:r>
              <a:rPr lang="ko-KR" altLang="en-US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서체 크기는 </a:t>
            </a:r>
            <a:r>
              <a:rPr lang="en-US" altLang="ko-KR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10~14pt</a:t>
            </a:r>
            <a:r>
              <a:rPr lang="ko-KR" altLang="en-US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권장합니다</a:t>
            </a:r>
            <a:r>
              <a:rPr lang="en-US" altLang="ko-KR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eaLnBrk="1">
              <a:lnSpc>
                <a:spcPct val="150000"/>
              </a:lnSpc>
              <a:defRPr/>
            </a:pPr>
            <a:r>
              <a:rPr lang="ko-KR" altLang="en-US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solidFill>
                  <a:srgbClr val="FF364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모든 폰트는 </a:t>
            </a:r>
            <a:r>
              <a:rPr lang="ko-KR" altLang="en-US" sz="1200" spc="-80" dirty="0" err="1">
                <a:ln>
                  <a:solidFill>
                    <a:srgbClr val="4C4C4C">
                      <a:alpha val="0"/>
                    </a:srgbClr>
                  </a:solidFill>
                </a:ln>
                <a:solidFill>
                  <a:srgbClr val="FF364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나눔스퀘어</a:t>
            </a:r>
            <a:r>
              <a:rPr lang="en-US" altLang="ko-KR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solidFill>
                  <a:srgbClr val="FF364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ac</a:t>
            </a:r>
            <a:r>
              <a:rPr lang="ko-KR" altLang="en-US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solidFill>
                  <a:srgbClr val="FF364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사용하며</a:t>
            </a:r>
            <a:r>
              <a:rPr lang="en-US" altLang="ko-KR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solidFill>
                  <a:srgbClr val="FF364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u="sng" spc="-80" dirty="0">
                <a:ln>
                  <a:solidFill>
                    <a:srgbClr val="4C4C4C">
                      <a:alpha val="0"/>
                    </a:srgbClr>
                  </a:solidFill>
                </a:ln>
                <a:solidFill>
                  <a:srgbClr val="FF364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배치 및 레이아웃은 자유</a:t>
            </a:r>
            <a:r>
              <a:rPr lang="ko-KR" altLang="en-US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solidFill>
                  <a:srgbClr val="FF364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입니다</a:t>
            </a:r>
            <a:r>
              <a:rPr lang="en-US" altLang="ko-KR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solidFill>
                  <a:srgbClr val="FF364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ko-KR" sz="1200" spc="-80" dirty="0">
              <a:ln>
                <a:solidFill>
                  <a:srgbClr val="4C4C4C">
                    <a:alpha val="0"/>
                  </a:srgbClr>
                </a:solidFill>
              </a:ln>
              <a:solidFill>
                <a:srgbClr val="FF364B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 Box 4" descr="Shape 359"/>
          <p:cNvSpPr txBox="1">
            <a:spLocks/>
          </p:cNvSpPr>
          <p:nvPr/>
        </p:nvSpPr>
        <p:spPr bwMode="auto">
          <a:xfrm>
            <a:off x="533998" y="2891714"/>
            <a:ext cx="11193543" cy="568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44332" tIns="44332" rIns="44332" bIns="44332">
            <a:spAutoFit/>
          </a:bodyPr>
          <a:lstStyle>
            <a:lvl1pPr defTabSz="571500">
              <a:lnSpc>
                <a:spcPct val="120000"/>
              </a:lnSpc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1pPr>
            <a:lvl2pPr marL="742950" indent="-285750" defTabSz="571500">
              <a:lnSpc>
                <a:spcPct val="120000"/>
              </a:lnSpc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2pPr>
            <a:lvl3pPr marL="1143000" indent="-228600" defTabSz="571500">
              <a:lnSpc>
                <a:spcPct val="120000"/>
              </a:lnSpc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3pPr>
            <a:lvl4pPr marL="1600200" indent="-228600" defTabSz="571500">
              <a:lnSpc>
                <a:spcPct val="120000"/>
              </a:lnSpc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4pPr>
            <a:lvl5pPr marL="2057400" indent="-228600" defTabSz="571500">
              <a:lnSpc>
                <a:spcPct val="120000"/>
              </a:lnSpc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5pPr>
            <a:lvl6pPr marL="2514600" indent="-228600" defTabSz="5715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6pPr>
            <a:lvl7pPr marL="2971800" indent="-228600" defTabSz="5715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7pPr>
            <a:lvl8pPr marL="3429000" indent="-228600" defTabSz="5715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8pPr>
            <a:lvl9pPr marL="3886200" indent="-228600" defTabSz="5715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9pPr>
          </a:lstStyle>
          <a:p>
            <a:pPr marL="361950" indent="-361950" eaLnBrk="1">
              <a:lnSpc>
                <a:spcPct val="20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800" b="1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서브 타이틀</a:t>
            </a:r>
            <a:endParaRPr lang="en-US" altLang="ko-KR" sz="1800" b="1" spc="-80" dirty="0">
              <a:ln>
                <a:solidFill>
                  <a:srgbClr val="4C4C4C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 Box 4" descr="Shape 359"/>
          <p:cNvSpPr txBox="1">
            <a:spLocks/>
          </p:cNvSpPr>
          <p:nvPr/>
        </p:nvSpPr>
        <p:spPr bwMode="auto">
          <a:xfrm>
            <a:off x="4985422" y="4834729"/>
            <a:ext cx="2365794" cy="274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4332" tIns="44332" rIns="44332" bIns="44332">
            <a:spAutoFit/>
          </a:bodyPr>
          <a:lstStyle>
            <a:lvl1pPr defTabSz="571500">
              <a:lnSpc>
                <a:spcPct val="120000"/>
              </a:lnSpc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1pPr>
            <a:lvl2pPr marL="742950" indent="-285750" defTabSz="571500">
              <a:lnSpc>
                <a:spcPct val="120000"/>
              </a:lnSpc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2pPr>
            <a:lvl3pPr marL="1143000" indent="-228600" defTabSz="571500">
              <a:lnSpc>
                <a:spcPct val="120000"/>
              </a:lnSpc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3pPr>
            <a:lvl4pPr marL="1600200" indent="-228600" defTabSz="571500">
              <a:lnSpc>
                <a:spcPct val="120000"/>
              </a:lnSpc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4pPr>
            <a:lvl5pPr marL="2057400" indent="-228600" defTabSz="571500">
              <a:lnSpc>
                <a:spcPct val="120000"/>
              </a:lnSpc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5pPr>
            <a:lvl6pPr marL="2514600" indent="-228600" defTabSz="5715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6pPr>
            <a:lvl7pPr marL="2971800" indent="-228600" defTabSz="5715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7pPr>
            <a:lvl8pPr marL="3429000" indent="-228600" defTabSz="5715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8pPr>
            <a:lvl9pPr marL="3886200" indent="-228600" defTabSz="5715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9pPr>
          </a:lstStyle>
          <a:p>
            <a:pPr algn="ctr" eaLnBrk="1">
              <a:lnSpc>
                <a:spcPct val="100000"/>
              </a:lnSpc>
              <a:defRPr/>
            </a:pPr>
            <a:r>
              <a:rPr lang="ko-KR" altLang="en-US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박스 안 텍스트 및 이미지 활용 </a:t>
            </a:r>
            <a:r>
              <a:rPr lang="ko-KR" altLang="en-US" sz="1200" b="1" spc="-80" dirty="0">
                <a:ln>
                  <a:solidFill>
                    <a:srgbClr val="4C4C4C">
                      <a:alpha val="0"/>
                    </a:srgbClr>
                  </a:solidFill>
                </a:ln>
                <a:solidFill>
                  <a:srgbClr val="FF3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자유</a:t>
            </a:r>
            <a:endParaRPr lang="ko-KR" altLang="ko-KR" sz="1200" b="1" spc="-80" dirty="0">
              <a:ln>
                <a:solidFill>
                  <a:srgbClr val="4C4C4C">
                    <a:alpha val="0"/>
                  </a:srgbClr>
                </a:solidFill>
              </a:ln>
              <a:solidFill>
                <a:srgbClr val="FF3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997" y="1296051"/>
            <a:ext cx="1119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서브 타이틀</a:t>
            </a:r>
            <a:endParaRPr lang="en-US" altLang="ko-KR" b="1" spc="-80" dirty="0">
              <a:ln>
                <a:solidFill>
                  <a:srgbClr val="4C4C4C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5468" y="3466047"/>
            <a:ext cx="10712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타이틀 앞에 사용된 </a:t>
            </a:r>
            <a:r>
              <a:rPr lang="ko-KR" altLang="en-US" sz="1200" spc="-80" dirty="0" err="1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구분점</a:t>
            </a:r>
            <a:r>
              <a:rPr lang="ko-KR" altLang="en-US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및 숫자는 상황에 따라 자유롭게 사용 가능합니다</a:t>
            </a:r>
            <a:r>
              <a:rPr lang="en-US" altLang="ko-KR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다이렉트몰</a:t>
            </a:r>
            <a:r>
              <a:rPr lang="ko-KR" altLang="en-US" dirty="0"/>
              <a:t> </a:t>
            </a:r>
            <a:r>
              <a:rPr lang="en-US" altLang="ko-KR" dirty="0"/>
              <a:t>(?)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397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D62865A-B0E6-69C3-84EB-0168C0EA725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9106605-DB85-E3ED-2A6B-2269A217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115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533997" y="4094253"/>
            <a:ext cx="11193543" cy="1834737"/>
          </a:xfrm>
          <a:prstGeom prst="roundRect">
            <a:avLst>
              <a:gd name="adj" fmla="val 7803"/>
            </a:avLst>
          </a:prstGeom>
          <a:solidFill>
            <a:schemeClr val="bg1"/>
          </a:solidFill>
          <a:ln w="9525"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 Box 4" descr="Shape 359"/>
          <p:cNvSpPr txBox="1">
            <a:spLocks/>
          </p:cNvSpPr>
          <p:nvPr/>
        </p:nvSpPr>
        <p:spPr bwMode="auto">
          <a:xfrm>
            <a:off x="945468" y="1670398"/>
            <a:ext cx="10782073" cy="119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44332" tIns="44332" rIns="44332" bIns="44332">
            <a:spAutoFit/>
          </a:bodyPr>
          <a:lstStyle>
            <a:lvl1pPr defTabSz="571500">
              <a:lnSpc>
                <a:spcPct val="120000"/>
              </a:lnSpc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1pPr>
            <a:lvl2pPr marL="742950" indent="-285750" defTabSz="571500">
              <a:lnSpc>
                <a:spcPct val="120000"/>
              </a:lnSpc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2pPr>
            <a:lvl3pPr marL="1143000" indent="-228600" defTabSz="571500">
              <a:lnSpc>
                <a:spcPct val="120000"/>
              </a:lnSpc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3pPr>
            <a:lvl4pPr marL="1600200" indent="-228600" defTabSz="571500">
              <a:lnSpc>
                <a:spcPct val="120000"/>
              </a:lnSpc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4pPr>
            <a:lvl5pPr marL="2057400" indent="-228600" defTabSz="571500">
              <a:lnSpc>
                <a:spcPct val="120000"/>
              </a:lnSpc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5pPr>
            <a:lvl6pPr marL="2514600" indent="-228600" defTabSz="5715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6pPr>
            <a:lvl7pPr marL="2971800" indent="-228600" defTabSz="5715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7pPr>
            <a:lvl8pPr marL="3429000" indent="-228600" defTabSz="5715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8pPr>
            <a:lvl9pPr marL="3886200" indent="-228600" defTabSz="5715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ko-KR" altLang="en-US" sz="1200" b="1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타이틀</a:t>
            </a:r>
            <a:r>
              <a:rPr lang="ko-KR" altLang="en-US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pc="-8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200" spc="-8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나눔스퀘어</a:t>
            </a:r>
            <a:r>
              <a:rPr lang="en-US" altLang="ko-KR" sz="1200" spc="-8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ac</a:t>
            </a:r>
            <a:r>
              <a:rPr lang="ko-KR" altLang="en-US" sz="1200" spc="-8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서체 크기는 </a:t>
            </a:r>
            <a:r>
              <a:rPr lang="en-US" altLang="ko-KR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28~40pt</a:t>
            </a:r>
            <a:r>
              <a:rPr lang="ko-KR" altLang="en-US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권장합니다</a:t>
            </a:r>
            <a:r>
              <a:rPr lang="en-US" altLang="ko-KR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eaLnBrk="1">
              <a:lnSpc>
                <a:spcPct val="150000"/>
              </a:lnSpc>
              <a:defRPr/>
            </a:pPr>
            <a:r>
              <a:rPr lang="ko-KR" altLang="en-US" sz="1200" b="1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서브 타이틀 </a:t>
            </a:r>
            <a:r>
              <a:rPr lang="en-US" altLang="ko-KR" sz="1200" spc="-8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200" spc="-8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나눔스퀘어</a:t>
            </a:r>
            <a:r>
              <a:rPr lang="en-US" altLang="ko-KR" sz="1200" spc="-8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ac </a:t>
            </a:r>
            <a:r>
              <a:rPr lang="en-US" altLang="ko-KR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서체 크기는 </a:t>
            </a:r>
            <a:r>
              <a:rPr lang="en-US" altLang="ko-KR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16~20pt</a:t>
            </a:r>
            <a:r>
              <a:rPr lang="ko-KR" altLang="en-US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권장합니다</a:t>
            </a:r>
            <a:r>
              <a:rPr lang="en-US" altLang="ko-KR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eaLnBrk="1">
              <a:lnSpc>
                <a:spcPct val="150000"/>
              </a:lnSpc>
              <a:defRPr/>
            </a:pPr>
            <a:r>
              <a:rPr lang="ko-KR" altLang="en-US" sz="1200" b="1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본문</a:t>
            </a:r>
            <a:r>
              <a:rPr lang="ko-KR" altLang="en-US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pc="-8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200" spc="-8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나눔스퀘어</a:t>
            </a:r>
            <a:r>
              <a:rPr lang="en-US" altLang="ko-KR" sz="1200" spc="-8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ac</a:t>
            </a:r>
            <a:r>
              <a:rPr lang="ko-KR" altLang="en-US" sz="1200" spc="-8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서체 크기는 </a:t>
            </a:r>
            <a:r>
              <a:rPr lang="en-US" altLang="ko-KR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10~14pt</a:t>
            </a:r>
            <a:r>
              <a:rPr lang="ko-KR" altLang="en-US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권장합니다</a:t>
            </a:r>
            <a:r>
              <a:rPr lang="en-US" altLang="ko-KR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eaLnBrk="1">
              <a:lnSpc>
                <a:spcPct val="150000"/>
              </a:lnSpc>
              <a:defRPr/>
            </a:pPr>
            <a:r>
              <a:rPr lang="ko-KR" altLang="en-US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solidFill>
                  <a:srgbClr val="FF364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모든 </a:t>
            </a:r>
            <a:r>
              <a:rPr lang="ko-KR" altLang="en-US" sz="1200" spc="-80">
                <a:ln>
                  <a:solidFill>
                    <a:srgbClr val="4C4C4C">
                      <a:alpha val="0"/>
                    </a:srgbClr>
                  </a:solidFill>
                </a:ln>
                <a:solidFill>
                  <a:srgbClr val="FF364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폰트는 나눔스퀘어</a:t>
            </a:r>
            <a:r>
              <a:rPr lang="en-US" altLang="ko-KR" sz="1200" spc="-80">
                <a:ln>
                  <a:solidFill>
                    <a:srgbClr val="4C4C4C">
                      <a:alpha val="0"/>
                    </a:srgbClr>
                  </a:solidFill>
                </a:ln>
                <a:solidFill>
                  <a:srgbClr val="FF364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ac</a:t>
            </a:r>
            <a:r>
              <a:rPr lang="ko-KR" altLang="en-US" sz="1200" spc="-80">
                <a:ln>
                  <a:solidFill>
                    <a:srgbClr val="4C4C4C">
                      <a:alpha val="0"/>
                    </a:srgbClr>
                  </a:solidFill>
                </a:ln>
                <a:solidFill>
                  <a:srgbClr val="FF364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</a:t>
            </a:r>
            <a:r>
              <a:rPr lang="ko-KR" altLang="en-US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solidFill>
                  <a:srgbClr val="FF364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사용하며</a:t>
            </a:r>
            <a:r>
              <a:rPr lang="en-US" altLang="ko-KR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solidFill>
                  <a:srgbClr val="FF364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u="sng" spc="-80" dirty="0">
                <a:ln>
                  <a:solidFill>
                    <a:srgbClr val="4C4C4C">
                      <a:alpha val="0"/>
                    </a:srgbClr>
                  </a:solidFill>
                </a:ln>
                <a:solidFill>
                  <a:srgbClr val="FF364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배치 및 레이아웃은 자유</a:t>
            </a:r>
            <a:r>
              <a:rPr lang="ko-KR" altLang="en-US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solidFill>
                  <a:srgbClr val="FF364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입니다</a:t>
            </a:r>
            <a:r>
              <a:rPr lang="en-US" altLang="ko-KR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solidFill>
                  <a:srgbClr val="FF364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ko-KR" sz="1200" spc="-80" dirty="0">
              <a:ln>
                <a:solidFill>
                  <a:srgbClr val="4C4C4C">
                    <a:alpha val="0"/>
                  </a:srgbClr>
                </a:solidFill>
              </a:ln>
              <a:solidFill>
                <a:srgbClr val="FF364B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 Box 4" descr="Shape 359"/>
          <p:cNvSpPr txBox="1">
            <a:spLocks/>
          </p:cNvSpPr>
          <p:nvPr/>
        </p:nvSpPr>
        <p:spPr bwMode="auto">
          <a:xfrm>
            <a:off x="533998" y="2891714"/>
            <a:ext cx="11193543" cy="643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44332" tIns="44332" rIns="44332" bIns="44332">
            <a:spAutoFit/>
          </a:bodyPr>
          <a:lstStyle>
            <a:lvl1pPr defTabSz="571500">
              <a:lnSpc>
                <a:spcPct val="120000"/>
              </a:lnSpc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1pPr>
            <a:lvl2pPr marL="742950" indent="-285750" defTabSz="571500">
              <a:lnSpc>
                <a:spcPct val="120000"/>
              </a:lnSpc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2pPr>
            <a:lvl3pPr marL="1143000" indent="-228600" defTabSz="571500">
              <a:lnSpc>
                <a:spcPct val="120000"/>
              </a:lnSpc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3pPr>
            <a:lvl4pPr marL="1600200" indent="-228600" defTabSz="571500">
              <a:lnSpc>
                <a:spcPct val="120000"/>
              </a:lnSpc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4pPr>
            <a:lvl5pPr marL="2057400" indent="-228600" defTabSz="571500">
              <a:lnSpc>
                <a:spcPct val="120000"/>
              </a:lnSpc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5pPr>
            <a:lvl6pPr marL="2514600" indent="-228600" defTabSz="5715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6pPr>
            <a:lvl7pPr marL="2971800" indent="-228600" defTabSz="5715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7pPr>
            <a:lvl8pPr marL="3429000" indent="-228600" defTabSz="5715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8pPr>
            <a:lvl9pPr marL="3886200" indent="-228600" defTabSz="5715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9pPr>
          </a:lstStyle>
          <a:p>
            <a:pPr marL="361950" indent="-361950" eaLnBrk="1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1800" b="1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서브 타이틀</a:t>
            </a:r>
            <a:endParaRPr lang="en-US" altLang="ko-KR" sz="1800" b="1" spc="-80" dirty="0">
              <a:ln>
                <a:solidFill>
                  <a:srgbClr val="4C4C4C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 Box 4" descr="Shape 359"/>
          <p:cNvSpPr txBox="1">
            <a:spLocks/>
          </p:cNvSpPr>
          <p:nvPr/>
        </p:nvSpPr>
        <p:spPr bwMode="auto">
          <a:xfrm>
            <a:off x="4985422" y="4834729"/>
            <a:ext cx="2365794" cy="274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4332" tIns="44332" rIns="44332" bIns="44332">
            <a:spAutoFit/>
          </a:bodyPr>
          <a:lstStyle>
            <a:lvl1pPr defTabSz="571500">
              <a:lnSpc>
                <a:spcPct val="120000"/>
              </a:lnSpc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1pPr>
            <a:lvl2pPr marL="742950" indent="-285750" defTabSz="571500">
              <a:lnSpc>
                <a:spcPct val="120000"/>
              </a:lnSpc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2pPr>
            <a:lvl3pPr marL="1143000" indent="-228600" defTabSz="571500">
              <a:lnSpc>
                <a:spcPct val="120000"/>
              </a:lnSpc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3pPr>
            <a:lvl4pPr marL="1600200" indent="-228600" defTabSz="571500">
              <a:lnSpc>
                <a:spcPct val="120000"/>
              </a:lnSpc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4pPr>
            <a:lvl5pPr marL="2057400" indent="-228600" defTabSz="571500">
              <a:lnSpc>
                <a:spcPct val="120000"/>
              </a:lnSpc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5pPr>
            <a:lvl6pPr marL="2514600" indent="-228600" defTabSz="5715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6pPr>
            <a:lvl7pPr marL="2971800" indent="-228600" defTabSz="5715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7pPr>
            <a:lvl8pPr marL="3429000" indent="-228600" defTabSz="5715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8pPr>
            <a:lvl9pPr marL="3886200" indent="-228600" defTabSz="5715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9pPr>
          </a:lstStyle>
          <a:p>
            <a:pPr algn="ctr" eaLnBrk="1">
              <a:lnSpc>
                <a:spcPct val="100000"/>
              </a:lnSpc>
              <a:defRPr/>
            </a:pPr>
            <a:r>
              <a:rPr lang="ko-KR" altLang="en-US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박스 안 텍스트 및 이미지 활용 </a:t>
            </a:r>
            <a:r>
              <a:rPr lang="ko-KR" altLang="en-US" sz="1200" b="1" spc="-80" dirty="0">
                <a:ln>
                  <a:solidFill>
                    <a:srgbClr val="4C4C4C">
                      <a:alpha val="0"/>
                    </a:srgbClr>
                  </a:solidFill>
                </a:ln>
                <a:solidFill>
                  <a:srgbClr val="FF3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자유</a:t>
            </a:r>
            <a:endParaRPr lang="ko-KR" altLang="ko-KR" sz="1200" b="1" spc="-80" dirty="0">
              <a:ln>
                <a:solidFill>
                  <a:srgbClr val="4C4C4C">
                    <a:alpha val="0"/>
                  </a:srgbClr>
                </a:solidFill>
              </a:ln>
              <a:solidFill>
                <a:srgbClr val="FF3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997" y="1296051"/>
            <a:ext cx="1119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서브 타이틀</a:t>
            </a:r>
            <a:endParaRPr lang="en-US" altLang="ko-KR" b="1" spc="-80" dirty="0">
              <a:ln>
                <a:solidFill>
                  <a:srgbClr val="4C4C4C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5468" y="3466047"/>
            <a:ext cx="10712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타이틀 앞에 사용된 </a:t>
            </a:r>
            <a:r>
              <a:rPr lang="ko-KR" altLang="en-US" sz="1200" spc="-80" dirty="0" err="1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구분점</a:t>
            </a:r>
            <a:r>
              <a:rPr lang="ko-KR" altLang="en-US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및 숫자는 상황에 따라 자유롭게 사용 가능합니다</a:t>
            </a:r>
            <a:r>
              <a:rPr lang="en-US" altLang="ko-KR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70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플랫폼 소개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목적 및 기대효과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경쟁사 현황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>
          <a:xfrm>
            <a:off x="5764652" y="2066370"/>
            <a:ext cx="1458000" cy="479615"/>
          </a:xfrm>
        </p:spPr>
        <p:txBody>
          <a:bodyPr/>
          <a:lstStyle/>
          <a:p>
            <a:r>
              <a:rPr lang="en-US" altLang="ko-KR" dirty="0"/>
              <a:t>PLAY.D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9"/>
          </p:nvPr>
        </p:nvSpPr>
        <p:spPr>
          <a:xfrm>
            <a:off x="5930907" y="3008774"/>
            <a:ext cx="1716802" cy="479615"/>
          </a:xfrm>
        </p:spPr>
        <p:txBody>
          <a:bodyPr/>
          <a:lstStyle/>
          <a:p>
            <a:r>
              <a:rPr lang="ko-KR" altLang="en-US"/>
              <a:t>예상 진행 과정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/>
              <a:t>프로그램 </a:t>
            </a:r>
            <a:r>
              <a:rPr lang="ko-KR" altLang="en-US" dirty="0" err="1"/>
              <a:t>설정안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예상 업무 진행 과정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23"/>
          </p:nvPr>
        </p:nvSpPr>
        <p:spPr>
          <a:xfrm>
            <a:off x="5868560" y="3940893"/>
            <a:ext cx="2412993" cy="479615"/>
          </a:xfrm>
        </p:spPr>
        <p:txBody>
          <a:bodyPr/>
          <a:lstStyle/>
          <a:p>
            <a:r>
              <a:rPr lang="en-US" altLang="ko-KR" dirty="0"/>
              <a:t>※</a:t>
            </a:r>
            <a:r>
              <a:rPr lang="ko-KR" altLang="en-US" dirty="0"/>
              <a:t>참고</a:t>
            </a:r>
            <a:r>
              <a:rPr lang="en-US" altLang="ko-KR" dirty="0"/>
              <a:t>)CRM </a:t>
            </a:r>
            <a:r>
              <a:rPr lang="ko-KR" altLang="en-US" dirty="0"/>
              <a:t>플랫폼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30"/>
          </p:nvPr>
        </p:nvSpPr>
        <p:spPr>
          <a:xfrm>
            <a:off x="1167691" y="2762032"/>
            <a:ext cx="3044454" cy="726358"/>
          </a:xfrm>
        </p:spPr>
        <p:txBody>
          <a:bodyPr/>
          <a:lstStyle/>
          <a:p>
            <a:r>
              <a:rPr lang="ko-KR" altLang="en-US" dirty="0"/>
              <a:t>다이렉트 몰</a:t>
            </a:r>
          </a:p>
        </p:txBody>
      </p:sp>
      <p:sp>
        <p:nvSpPr>
          <p:cNvPr id="25" name="텍스트 개체 틀 12">
            <a:extLst>
              <a:ext uri="{FF2B5EF4-FFF2-40B4-BE49-F238E27FC236}">
                <a16:creationId xmlns:a16="http://schemas.microsoft.com/office/drawing/2014/main" id="{096C0CCE-1D0E-1F8E-6CB3-03ABA1CE6906}"/>
              </a:ext>
            </a:extLst>
          </p:cNvPr>
          <p:cNvSpPr txBox="1">
            <a:spLocks/>
          </p:cNvSpPr>
          <p:nvPr/>
        </p:nvSpPr>
        <p:spPr>
          <a:xfrm>
            <a:off x="10850438" y="3008774"/>
            <a:ext cx="1387370" cy="47961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900" dirty="0"/>
          </a:p>
        </p:txBody>
      </p:sp>
      <p:sp>
        <p:nvSpPr>
          <p:cNvPr id="26" name="텍스트 개체 틀 12">
            <a:extLst>
              <a:ext uri="{FF2B5EF4-FFF2-40B4-BE49-F238E27FC236}">
                <a16:creationId xmlns:a16="http://schemas.microsoft.com/office/drawing/2014/main" id="{C31086A7-C3C8-54F6-D758-AB2BBFEFE501}"/>
              </a:ext>
            </a:extLst>
          </p:cNvPr>
          <p:cNvSpPr txBox="1">
            <a:spLocks/>
          </p:cNvSpPr>
          <p:nvPr/>
        </p:nvSpPr>
        <p:spPr>
          <a:xfrm>
            <a:off x="10850438" y="3008774"/>
            <a:ext cx="1387370" cy="47961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업무 분담 현황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7722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/>
          <p:cNvSpPr/>
          <p:nvPr/>
        </p:nvSpPr>
        <p:spPr>
          <a:xfrm>
            <a:off x="2238353" y="2324328"/>
            <a:ext cx="1247775" cy="1247775"/>
          </a:xfrm>
          <a:prstGeom prst="ellipse">
            <a:avLst/>
          </a:prstGeom>
          <a:solidFill>
            <a:srgbClr val="41B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504449" y="3841739"/>
            <a:ext cx="71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 spc="-17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98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 sz="1800" dirty="0">
                <a:solidFill>
                  <a:srgbClr val="0E3757"/>
                </a:solidFill>
              </a:rPr>
              <a:t>타이틀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38214" y="4354221"/>
            <a:ext cx="2248051" cy="147732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ko-KR"/>
            </a:defPPr>
            <a:lvl1pPr algn="ctr">
              <a:defRPr sz="1200" spc="-17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98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pc="-70" dirty="0"/>
              <a:t>타이틀</a:t>
            </a:r>
            <a:r>
              <a:rPr lang="en-US" altLang="ko-KR" spc="-70" dirty="0"/>
              <a:t> </a:t>
            </a:r>
            <a:r>
              <a:rPr lang="en-US" altLang="ko-KR" spc="-70"/>
              <a:t>: </a:t>
            </a:r>
            <a:r>
              <a:rPr lang="ko-KR" altLang="en-US" spc="-70"/>
              <a:t>나눔스퀘어</a:t>
            </a:r>
            <a:r>
              <a:rPr lang="en-US" altLang="ko-KR" spc="-70"/>
              <a:t>ac,</a:t>
            </a:r>
          </a:p>
          <a:p>
            <a:pPr>
              <a:lnSpc>
                <a:spcPct val="150000"/>
              </a:lnSpc>
            </a:pPr>
            <a:r>
              <a:rPr lang="en-US" altLang="ko-KR" spc="-70"/>
              <a:t> </a:t>
            </a:r>
            <a:r>
              <a:rPr lang="ko-KR" altLang="en-US" spc="-70" dirty="0"/>
              <a:t>서체 크기는 </a:t>
            </a:r>
            <a:r>
              <a:rPr lang="en-US" altLang="ko-KR" spc="-70" dirty="0"/>
              <a:t>14~18pt</a:t>
            </a:r>
            <a:r>
              <a:rPr lang="ko-KR" altLang="en-US" spc="-70" dirty="0"/>
              <a:t>를 권장합니다</a:t>
            </a:r>
            <a:r>
              <a:rPr lang="en-US" altLang="ko-KR" spc="-70" dirty="0"/>
              <a:t>.</a:t>
            </a:r>
            <a:br>
              <a:rPr lang="en-US" altLang="ko-KR" spc="-70" dirty="0"/>
            </a:br>
            <a:r>
              <a:rPr lang="ko-KR" altLang="en-US" spc="-70" dirty="0"/>
              <a:t>내용 </a:t>
            </a:r>
            <a:r>
              <a:rPr lang="en-US" altLang="ko-KR" spc="-70"/>
              <a:t>: </a:t>
            </a:r>
            <a:r>
              <a:rPr lang="ko-KR" altLang="en-US" spc="-70"/>
              <a:t>나눔스퀘어</a:t>
            </a:r>
            <a:r>
              <a:rPr lang="en-US" altLang="ko-KR" spc="-70"/>
              <a:t>ac</a:t>
            </a:r>
            <a:r>
              <a:rPr lang="ko-KR" altLang="en-US" spc="-70"/>
              <a:t> </a:t>
            </a:r>
            <a:r>
              <a:rPr lang="en-US" altLang="ko-KR" spc="-7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pc="-70"/>
              <a:t>서체 </a:t>
            </a:r>
            <a:r>
              <a:rPr lang="ko-KR" altLang="en-US" spc="-70" dirty="0"/>
              <a:t>크기는 </a:t>
            </a:r>
            <a:r>
              <a:rPr lang="en-US" altLang="ko-KR" spc="-70" dirty="0"/>
              <a:t>9~12pt</a:t>
            </a:r>
            <a:r>
              <a:rPr lang="ko-KR" altLang="en-US" spc="-70" dirty="0"/>
              <a:t>를 권장합니다</a:t>
            </a:r>
            <a:r>
              <a:rPr lang="en-US" altLang="ko-KR" spc="-7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pc="-70" dirty="0"/>
              <a:t>관련된 내용의 설명을 적어주세요</a:t>
            </a:r>
          </a:p>
        </p:txBody>
      </p:sp>
      <p:sp>
        <p:nvSpPr>
          <p:cNvPr id="38" name="Freeform 145"/>
          <p:cNvSpPr>
            <a:spLocks noChangeArrowheads="1"/>
          </p:cNvSpPr>
          <p:nvPr/>
        </p:nvSpPr>
        <p:spPr bwMode="auto">
          <a:xfrm>
            <a:off x="2597742" y="2683717"/>
            <a:ext cx="528997" cy="528997"/>
          </a:xfrm>
          <a:custGeom>
            <a:avLst/>
            <a:gdLst>
              <a:gd name="T0" fmla="*/ 31535 w 444"/>
              <a:gd name="T1" fmla="*/ 179798 h 445"/>
              <a:gd name="T2" fmla="*/ 31535 w 444"/>
              <a:gd name="T3" fmla="*/ 179798 h 445"/>
              <a:gd name="T4" fmla="*/ 55863 w 444"/>
              <a:gd name="T5" fmla="*/ 199576 h 445"/>
              <a:gd name="T6" fmla="*/ 75685 w 444"/>
              <a:gd name="T7" fmla="*/ 179798 h 445"/>
              <a:gd name="T8" fmla="*/ 55863 w 444"/>
              <a:gd name="T9" fmla="*/ 155525 h 445"/>
              <a:gd name="T10" fmla="*/ 31535 w 444"/>
              <a:gd name="T11" fmla="*/ 179798 h 445"/>
              <a:gd name="T12" fmla="*/ 143712 w 444"/>
              <a:gd name="T13" fmla="*/ 179798 h 445"/>
              <a:gd name="T14" fmla="*/ 143712 w 444"/>
              <a:gd name="T15" fmla="*/ 179798 h 445"/>
              <a:gd name="T16" fmla="*/ 167589 w 444"/>
              <a:gd name="T17" fmla="*/ 199576 h 445"/>
              <a:gd name="T18" fmla="*/ 187861 w 444"/>
              <a:gd name="T19" fmla="*/ 179798 h 445"/>
              <a:gd name="T20" fmla="*/ 167589 w 444"/>
              <a:gd name="T21" fmla="*/ 155525 h 445"/>
              <a:gd name="T22" fmla="*/ 143712 w 444"/>
              <a:gd name="T23" fmla="*/ 179798 h 445"/>
              <a:gd name="T24" fmla="*/ 71631 w 444"/>
              <a:gd name="T25" fmla="*/ 127656 h 445"/>
              <a:gd name="T26" fmla="*/ 71631 w 444"/>
              <a:gd name="T27" fmla="*/ 127656 h 445"/>
              <a:gd name="T28" fmla="*/ 195520 w 444"/>
              <a:gd name="T29" fmla="*/ 91697 h 445"/>
              <a:gd name="T30" fmla="*/ 199574 w 444"/>
              <a:gd name="T31" fmla="*/ 84055 h 445"/>
              <a:gd name="T32" fmla="*/ 199574 w 444"/>
              <a:gd name="T33" fmla="*/ 24273 h 445"/>
              <a:gd name="T34" fmla="*/ 44150 w 444"/>
              <a:gd name="T35" fmla="*/ 24273 h 445"/>
              <a:gd name="T36" fmla="*/ 44150 w 444"/>
              <a:gd name="T37" fmla="*/ 4495 h 445"/>
              <a:gd name="T38" fmla="*/ 40095 w 444"/>
              <a:gd name="T39" fmla="*/ 0 h 445"/>
              <a:gd name="T40" fmla="*/ 4055 w 444"/>
              <a:gd name="T41" fmla="*/ 0 h 445"/>
              <a:gd name="T42" fmla="*/ 0 w 444"/>
              <a:gd name="T43" fmla="*/ 4495 h 445"/>
              <a:gd name="T44" fmla="*/ 0 w 444"/>
              <a:gd name="T45" fmla="*/ 24273 h 445"/>
              <a:gd name="T46" fmla="*/ 20273 w 444"/>
              <a:gd name="T47" fmla="*/ 24273 h 445"/>
              <a:gd name="T48" fmla="*/ 44150 w 444"/>
              <a:gd name="T49" fmla="*/ 123611 h 445"/>
              <a:gd name="T50" fmla="*/ 44150 w 444"/>
              <a:gd name="T51" fmla="*/ 135747 h 445"/>
              <a:gd name="T52" fmla="*/ 44150 w 444"/>
              <a:gd name="T53" fmla="*/ 151929 h 445"/>
              <a:gd name="T54" fmla="*/ 47754 w 444"/>
              <a:gd name="T55" fmla="*/ 155525 h 445"/>
              <a:gd name="T56" fmla="*/ 55863 w 444"/>
              <a:gd name="T57" fmla="*/ 155525 h 445"/>
              <a:gd name="T58" fmla="*/ 167589 w 444"/>
              <a:gd name="T59" fmla="*/ 155525 h 445"/>
              <a:gd name="T60" fmla="*/ 195520 w 444"/>
              <a:gd name="T61" fmla="*/ 155525 h 445"/>
              <a:gd name="T62" fmla="*/ 199574 w 444"/>
              <a:gd name="T63" fmla="*/ 151929 h 445"/>
              <a:gd name="T64" fmla="*/ 199574 w 444"/>
              <a:gd name="T65" fmla="*/ 135747 h 445"/>
              <a:gd name="T66" fmla="*/ 75685 w 444"/>
              <a:gd name="T67" fmla="*/ 135747 h 445"/>
              <a:gd name="T68" fmla="*/ 71631 w 444"/>
              <a:gd name="T69" fmla="*/ 127656 h 44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44" h="445">
                <a:moveTo>
                  <a:pt x="70" y="400"/>
                </a:moveTo>
                <a:lnTo>
                  <a:pt x="70" y="400"/>
                </a:lnTo>
                <a:cubicBezTo>
                  <a:pt x="70" y="426"/>
                  <a:pt x="98" y="444"/>
                  <a:pt x="124" y="444"/>
                </a:cubicBezTo>
                <a:cubicBezTo>
                  <a:pt x="151" y="444"/>
                  <a:pt x="168" y="426"/>
                  <a:pt x="168" y="400"/>
                </a:cubicBezTo>
                <a:cubicBezTo>
                  <a:pt x="168" y="373"/>
                  <a:pt x="151" y="346"/>
                  <a:pt x="124" y="346"/>
                </a:cubicBezTo>
                <a:cubicBezTo>
                  <a:pt x="98" y="346"/>
                  <a:pt x="70" y="373"/>
                  <a:pt x="70" y="400"/>
                </a:cubicBezTo>
                <a:close/>
                <a:moveTo>
                  <a:pt x="319" y="400"/>
                </a:moveTo>
                <a:lnTo>
                  <a:pt x="319" y="400"/>
                </a:lnTo>
                <a:cubicBezTo>
                  <a:pt x="319" y="426"/>
                  <a:pt x="345" y="444"/>
                  <a:pt x="372" y="444"/>
                </a:cubicBezTo>
                <a:cubicBezTo>
                  <a:pt x="399" y="444"/>
                  <a:pt x="417" y="426"/>
                  <a:pt x="417" y="400"/>
                </a:cubicBezTo>
                <a:cubicBezTo>
                  <a:pt x="417" y="373"/>
                  <a:pt x="399" y="346"/>
                  <a:pt x="372" y="346"/>
                </a:cubicBezTo>
                <a:cubicBezTo>
                  <a:pt x="345" y="346"/>
                  <a:pt x="319" y="373"/>
                  <a:pt x="319" y="400"/>
                </a:cubicBezTo>
                <a:close/>
                <a:moveTo>
                  <a:pt x="159" y="284"/>
                </a:moveTo>
                <a:lnTo>
                  <a:pt x="159" y="284"/>
                </a:lnTo>
                <a:cubicBezTo>
                  <a:pt x="434" y="204"/>
                  <a:pt x="434" y="204"/>
                  <a:pt x="434" y="204"/>
                </a:cubicBezTo>
                <a:cubicBezTo>
                  <a:pt x="443" y="204"/>
                  <a:pt x="443" y="195"/>
                  <a:pt x="443" y="187"/>
                </a:cubicBezTo>
                <a:cubicBezTo>
                  <a:pt x="443" y="54"/>
                  <a:pt x="443" y="54"/>
                  <a:pt x="443" y="54"/>
                </a:cubicBezTo>
                <a:cubicBezTo>
                  <a:pt x="98" y="54"/>
                  <a:pt x="98" y="54"/>
                  <a:pt x="98" y="54"/>
                </a:cubicBezTo>
                <a:cubicBezTo>
                  <a:pt x="98" y="10"/>
                  <a:pt x="98" y="10"/>
                  <a:pt x="98" y="10"/>
                </a:cubicBezTo>
                <a:lnTo>
                  <a:pt x="89" y="0"/>
                </a:lnTo>
                <a:cubicBezTo>
                  <a:pt x="9" y="0"/>
                  <a:pt x="9" y="0"/>
                  <a:pt x="9" y="0"/>
                </a:cubicBezTo>
                <a:cubicBezTo>
                  <a:pt x="0" y="0"/>
                  <a:pt x="0" y="10"/>
                  <a:pt x="0" y="10"/>
                </a:cubicBezTo>
                <a:cubicBezTo>
                  <a:pt x="0" y="54"/>
                  <a:pt x="0" y="54"/>
                  <a:pt x="0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98" y="275"/>
                  <a:pt x="98" y="275"/>
                  <a:pt x="98" y="275"/>
                </a:cubicBezTo>
                <a:cubicBezTo>
                  <a:pt x="98" y="302"/>
                  <a:pt x="98" y="302"/>
                  <a:pt x="98" y="302"/>
                </a:cubicBezTo>
                <a:cubicBezTo>
                  <a:pt x="98" y="338"/>
                  <a:pt x="98" y="338"/>
                  <a:pt x="98" y="338"/>
                </a:cubicBezTo>
                <a:cubicBezTo>
                  <a:pt x="98" y="346"/>
                  <a:pt x="106" y="346"/>
                  <a:pt x="106" y="346"/>
                </a:cubicBezTo>
                <a:cubicBezTo>
                  <a:pt x="124" y="346"/>
                  <a:pt x="124" y="346"/>
                  <a:pt x="124" y="346"/>
                </a:cubicBezTo>
                <a:cubicBezTo>
                  <a:pt x="372" y="346"/>
                  <a:pt x="372" y="346"/>
                  <a:pt x="372" y="346"/>
                </a:cubicBezTo>
                <a:cubicBezTo>
                  <a:pt x="434" y="346"/>
                  <a:pt x="434" y="346"/>
                  <a:pt x="434" y="346"/>
                </a:cubicBezTo>
                <a:cubicBezTo>
                  <a:pt x="443" y="346"/>
                  <a:pt x="443" y="346"/>
                  <a:pt x="443" y="338"/>
                </a:cubicBezTo>
                <a:cubicBezTo>
                  <a:pt x="443" y="302"/>
                  <a:pt x="443" y="302"/>
                  <a:pt x="443" y="302"/>
                </a:cubicBezTo>
                <a:cubicBezTo>
                  <a:pt x="168" y="302"/>
                  <a:pt x="168" y="302"/>
                  <a:pt x="168" y="302"/>
                </a:cubicBezTo>
                <a:cubicBezTo>
                  <a:pt x="133" y="302"/>
                  <a:pt x="133" y="284"/>
                  <a:pt x="159" y="2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89" tIns="17144" rIns="34289" bIns="17144" anchor="ctr"/>
          <a:lstStyle/>
          <a:p>
            <a:pPr eaLnBrk="1" hangingPunct="1">
              <a:defRPr/>
            </a:pPr>
            <a:endParaRPr lang="id-ID"/>
          </a:p>
        </p:txBody>
      </p:sp>
      <p:sp>
        <p:nvSpPr>
          <p:cNvPr id="24" name="타원 23"/>
          <p:cNvSpPr/>
          <p:nvPr/>
        </p:nvSpPr>
        <p:spPr>
          <a:xfrm>
            <a:off x="5431518" y="2324327"/>
            <a:ext cx="1247775" cy="1247775"/>
          </a:xfrm>
          <a:prstGeom prst="ellipse">
            <a:avLst/>
          </a:prstGeom>
          <a:solidFill>
            <a:srgbClr val="FBC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697614" y="3841739"/>
            <a:ext cx="71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 spc="-17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98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 sz="1800" dirty="0">
                <a:solidFill>
                  <a:srgbClr val="0E3757"/>
                </a:solidFill>
              </a:rPr>
              <a:t>타이틀</a:t>
            </a:r>
          </a:p>
        </p:txBody>
      </p:sp>
      <p:sp>
        <p:nvSpPr>
          <p:cNvPr id="39" name="Freeform 112"/>
          <p:cNvSpPr>
            <a:spLocks noChangeArrowheads="1"/>
          </p:cNvSpPr>
          <p:nvPr/>
        </p:nvSpPr>
        <p:spPr bwMode="auto">
          <a:xfrm>
            <a:off x="5826594" y="2683716"/>
            <a:ext cx="457623" cy="528997"/>
          </a:xfrm>
          <a:custGeom>
            <a:avLst/>
            <a:gdLst>
              <a:gd name="T0" fmla="*/ 153071 w 390"/>
              <a:gd name="T1" fmla="*/ 0 h 444"/>
              <a:gd name="T2" fmla="*/ 0 w 390"/>
              <a:gd name="T3" fmla="*/ 23877 h 444"/>
              <a:gd name="T4" fmla="*/ 19522 w 390"/>
              <a:gd name="T5" fmla="*/ 199574 h 444"/>
              <a:gd name="T6" fmla="*/ 172593 w 390"/>
              <a:gd name="T7" fmla="*/ 179752 h 444"/>
              <a:gd name="T8" fmla="*/ 153071 w 390"/>
              <a:gd name="T9" fmla="*/ 0 h 444"/>
              <a:gd name="T10" fmla="*/ 153071 w 390"/>
              <a:gd name="T11" fmla="*/ 179752 h 444"/>
              <a:gd name="T12" fmla="*/ 19522 w 390"/>
              <a:gd name="T13" fmla="*/ 23877 h 444"/>
              <a:gd name="T14" fmla="*/ 153071 w 390"/>
              <a:gd name="T15" fmla="*/ 179752 h 444"/>
              <a:gd name="T16" fmla="*/ 98054 w 390"/>
              <a:gd name="T17" fmla="*/ 123889 h 444"/>
              <a:gd name="T18" fmla="*/ 43037 w 390"/>
              <a:gd name="T19" fmla="*/ 136053 h 444"/>
              <a:gd name="T20" fmla="*/ 98054 w 390"/>
              <a:gd name="T21" fmla="*/ 123889 h 444"/>
              <a:gd name="T22" fmla="*/ 129556 w 390"/>
              <a:gd name="T23" fmla="*/ 79740 h 444"/>
              <a:gd name="T24" fmla="*/ 86519 w 390"/>
              <a:gd name="T25" fmla="*/ 88299 h 444"/>
              <a:gd name="T26" fmla="*/ 129556 w 390"/>
              <a:gd name="T27" fmla="*/ 79740 h 444"/>
              <a:gd name="T28" fmla="*/ 86519 w 390"/>
              <a:gd name="T29" fmla="*/ 68027 h 444"/>
              <a:gd name="T30" fmla="*/ 129556 w 390"/>
              <a:gd name="T31" fmla="*/ 44150 h 444"/>
              <a:gd name="T32" fmla="*/ 86519 w 390"/>
              <a:gd name="T33" fmla="*/ 68027 h 444"/>
              <a:gd name="T34" fmla="*/ 74539 w 390"/>
              <a:gd name="T35" fmla="*/ 44150 h 444"/>
              <a:gd name="T36" fmla="*/ 43037 w 390"/>
              <a:gd name="T37" fmla="*/ 88299 h 444"/>
              <a:gd name="T38" fmla="*/ 74539 w 390"/>
              <a:gd name="T39" fmla="*/ 44150 h 444"/>
              <a:gd name="T40" fmla="*/ 62560 w 390"/>
              <a:gd name="T41" fmla="*/ 100013 h 444"/>
              <a:gd name="T42" fmla="*/ 43037 w 390"/>
              <a:gd name="T43" fmla="*/ 112176 h 444"/>
              <a:gd name="T44" fmla="*/ 62560 w 390"/>
              <a:gd name="T45" fmla="*/ 100013 h 444"/>
              <a:gd name="T46" fmla="*/ 74539 w 390"/>
              <a:gd name="T47" fmla="*/ 112176 h 444"/>
              <a:gd name="T48" fmla="*/ 129556 w 390"/>
              <a:gd name="T49" fmla="*/ 100013 h 444"/>
              <a:gd name="T50" fmla="*/ 74539 w 390"/>
              <a:gd name="T51" fmla="*/ 112176 h 444"/>
              <a:gd name="T52" fmla="*/ 129556 w 390"/>
              <a:gd name="T53" fmla="*/ 143712 h 444"/>
              <a:gd name="T54" fmla="*/ 43037 w 390"/>
              <a:gd name="T55" fmla="*/ 155875 h 444"/>
              <a:gd name="T56" fmla="*/ 129556 w 390"/>
              <a:gd name="T57" fmla="*/ 143712 h 444"/>
              <a:gd name="T58" fmla="*/ 110034 w 390"/>
              <a:gd name="T59" fmla="*/ 136053 h 444"/>
              <a:gd name="T60" fmla="*/ 129556 w 390"/>
              <a:gd name="T61" fmla="*/ 123889 h 444"/>
              <a:gd name="T62" fmla="*/ 110034 w 390"/>
              <a:gd name="T63" fmla="*/ 136053 h 44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390" h="444">
                <a:moveTo>
                  <a:pt x="345" y="0"/>
                </a:moveTo>
                <a:lnTo>
                  <a:pt x="345" y="0"/>
                </a:lnTo>
                <a:cubicBezTo>
                  <a:pt x="44" y="0"/>
                  <a:pt x="44" y="0"/>
                  <a:pt x="44" y="0"/>
                </a:cubicBezTo>
                <a:cubicBezTo>
                  <a:pt x="17" y="0"/>
                  <a:pt x="0" y="27"/>
                  <a:pt x="0" y="53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7" y="443"/>
                  <a:pt x="44" y="443"/>
                </a:cubicBezTo>
                <a:cubicBezTo>
                  <a:pt x="345" y="443"/>
                  <a:pt x="345" y="443"/>
                  <a:pt x="345" y="443"/>
                </a:cubicBezTo>
                <a:cubicBezTo>
                  <a:pt x="372" y="443"/>
                  <a:pt x="389" y="425"/>
                  <a:pt x="389" y="399"/>
                </a:cubicBezTo>
                <a:cubicBezTo>
                  <a:pt x="389" y="53"/>
                  <a:pt x="389" y="53"/>
                  <a:pt x="389" y="53"/>
                </a:cubicBezTo>
                <a:cubicBezTo>
                  <a:pt x="389" y="27"/>
                  <a:pt x="372" y="0"/>
                  <a:pt x="345" y="0"/>
                </a:cubicBezTo>
                <a:close/>
                <a:moveTo>
                  <a:pt x="345" y="399"/>
                </a:moveTo>
                <a:lnTo>
                  <a:pt x="345" y="399"/>
                </a:lnTo>
                <a:cubicBezTo>
                  <a:pt x="44" y="399"/>
                  <a:pt x="44" y="399"/>
                  <a:pt x="44" y="399"/>
                </a:cubicBezTo>
                <a:cubicBezTo>
                  <a:pt x="44" y="53"/>
                  <a:pt x="44" y="53"/>
                  <a:pt x="44" y="53"/>
                </a:cubicBezTo>
                <a:cubicBezTo>
                  <a:pt x="345" y="53"/>
                  <a:pt x="345" y="53"/>
                  <a:pt x="345" y="53"/>
                </a:cubicBezTo>
                <a:lnTo>
                  <a:pt x="345" y="399"/>
                </a:lnTo>
                <a:close/>
                <a:moveTo>
                  <a:pt x="221" y="275"/>
                </a:moveTo>
                <a:lnTo>
                  <a:pt x="221" y="275"/>
                </a:lnTo>
                <a:cubicBezTo>
                  <a:pt x="97" y="275"/>
                  <a:pt x="97" y="275"/>
                  <a:pt x="97" y="275"/>
                </a:cubicBezTo>
                <a:cubicBezTo>
                  <a:pt x="97" y="302"/>
                  <a:pt x="97" y="302"/>
                  <a:pt x="97" y="302"/>
                </a:cubicBezTo>
                <a:cubicBezTo>
                  <a:pt x="221" y="302"/>
                  <a:pt x="221" y="302"/>
                  <a:pt x="221" y="302"/>
                </a:cubicBezTo>
                <a:lnTo>
                  <a:pt x="221" y="275"/>
                </a:lnTo>
                <a:close/>
                <a:moveTo>
                  <a:pt x="292" y="177"/>
                </a:moveTo>
                <a:lnTo>
                  <a:pt x="292" y="177"/>
                </a:lnTo>
                <a:cubicBezTo>
                  <a:pt x="195" y="177"/>
                  <a:pt x="195" y="177"/>
                  <a:pt x="195" y="177"/>
                </a:cubicBezTo>
                <a:cubicBezTo>
                  <a:pt x="195" y="196"/>
                  <a:pt x="195" y="196"/>
                  <a:pt x="195" y="196"/>
                </a:cubicBezTo>
                <a:cubicBezTo>
                  <a:pt x="292" y="196"/>
                  <a:pt x="292" y="196"/>
                  <a:pt x="292" y="196"/>
                </a:cubicBezTo>
                <a:lnTo>
                  <a:pt x="292" y="177"/>
                </a:lnTo>
                <a:close/>
                <a:moveTo>
                  <a:pt x="195" y="151"/>
                </a:moveTo>
                <a:lnTo>
                  <a:pt x="195" y="151"/>
                </a:lnTo>
                <a:cubicBezTo>
                  <a:pt x="292" y="151"/>
                  <a:pt x="292" y="151"/>
                  <a:pt x="292" y="151"/>
                </a:cubicBezTo>
                <a:cubicBezTo>
                  <a:pt x="292" y="98"/>
                  <a:pt x="292" y="98"/>
                  <a:pt x="292" y="98"/>
                </a:cubicBezTo>
                <a:cubicBezTo>
                  <a:pt x="195" y="98"/>
                  <a:pt x="195" y="98"/>
                  <a:pt x="195" y="98"/>
                </a:cubicBezTo>
                <a:lnTo>
                  <a:pt x="195" y="151"/>
                </a:lnTo>
                <a:close/>
                <a:moveTo>
                  <a:pt x="168" y="98"/>
                </a:moveTo>
                <a:lnTo>
                  <a:pt x="168" y="98"/>
                </a:lnTo>
                <a:cubicBezTo>
                  <a:pt x="97" y="98"/>
                  <a:pt x="97" y="98"/>
                  <a:pt x="97" y="98"/>
                </a:cubicBezTo>
                <a:cubicBezTo>
                  <a:pt x="97" y="196"/>
                  <a:pt x="97" y="196"/>
                  <a:pt x="97" y="196"/>
                </a:cubicBezTo>
                <a:cubicBezTo>
                  <a:pt x="168" y="196"/>
                  <a:pt x="168" y="196"/>
                  <a:pt x="168" y="196"/>
                </a:cubicBezTo>
                <a:lnTo>
                  <a:pt x="168" y="98"/>
                </a:lnTo>
                <a:close/>
                <a:moveTo>
                  <a:pt x="141" y="222"/>
                </a:moveTo>
                <a:lnTo>
                  <a:pt x="141" y="222"/>
                </a:lnTo>
                <a:cubicBezTo>
                  <a:pt x="97" y="222"/>
                  <a:pt x="97" y="222"/>
                  <a:pt x="97" y="222"/>
                </a:cubicBezTo>
                <a:cubicBezTo>
                  <a:pt x="97" y="249"/>
                  <a:pt x="97" y="249"/>
                  <a:pt x="97" y="249"/>
                </a:cubicBezTo>
                <a:cubicBezTo>
                  <a:pt x="141" y="249"/>
                  <a:pt x="141" y="249"/>
                  <a:pt x="141" y="249"/>
                </a:cubicBezTo>
                <a:lnTo>
                  <a:pt x="141" y="222"/>
                </a:lnTo>
                <a:close/>
                <a:moveTo>
                  <a:pt x="168" y="249"/>
                </a:moveTo>
                <a:lnTo>
                  <a:pt x="168" y="249"/>
                </a:lnTo>
                <a:cubicBezTo>
                  <a:pt x="292" y="249"/>
                  <a:pt x="292" y="249"/>
                  <a:pt x="292" y="249"/>
                </a:cubicBezTo>
                <a:cubicBezTo>
                  <a:pt x="292" y="222"/>
                  <a:pt x="292" y="222"/>
                  <a:pt x="292" y="222"/>
                </a:cubicBezTo>
                <a:cubicBezTo>
                  <a:pt x="168" y="222"/>
                  <a:pt x="168" y="222"/>
                  <a:pt x="168" y="222"/>
                </a:cubicBezTo>
                <a:lnTo>
                  <a:pt x="168" y="249"/>
                </a:lnTo>
                <a:close/>
                <a:moveTo>
                  <a:pt x="292" y="319"/>
                </a:moveTo>
                <a:lnTo>
                  <a:pt x="292" y="319"/>
                </a:lnTo>
                <a:cubicBezTo>
                  <a:pt x="97" y="319"/>
                  <a:pt x="97" y="319"/>
                  <a:pt x="97" y="319"/>
                </a:cubicBezTo>
                <a:cubicBezTo>
                  <a:pt x="97" y="346"/>
                  <a:pt x="97" y="346"/>
                  <a:pt x="97" y="346"/>
                </a:cubicBezTo>
                <a:cubicBezTo>
                  <a:pt x="292" y="346"/>
                  <a:pt x="292" y="346"/>
                  <a:pt x="292" y="346"/>
                </a:cubicBezTo>
                <a:lnTo>
                  <a:pt x="292" y="319"/>
                </a:lnTo>
                <a:close/>
                <a:moveTo>
                  <a:pt x="248" y="302"/>
                </a:moveTo>
                <a:lnTo>
                  <a:pt x="248" y="302"/>
                </a:lnTo>
                <a:cubicBezTo>
                  <a:pt x="292" y="302"/>
                  <a:pt x="292" y="302"/>
                  <a:pt x="292" y="302"/>
                </a:cubicBezTo>
                <a:cubicBezTo>
                  <a:pt x="292" y="275"/>
                  <a:pt x="292" y="275"/>
                  <a:pt x="292" y="275"/>
                </a:cubicBezTo>
                <a:cubicBezTo>
                  <a:pt x="248" y="275"/>
                  <a:pt x="248" y="275"/>
                  <a:pt x="248" y="275"/>
                </a:cubicBezTo>
                <a:lnTo>
                  <a:pt x="248" y="3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89" tIns="17144" rIns="34289" bIns="17144" anchor="ctr"/>
          <a:lstStyle/>
          <a:p>
            <a:pPr eaLnBrk="1" hangingPunct="1">
              <a:defRPr/>
            </a:pPr>
            <a:endParaRPr lang="id-ID"/>
          </a:p>
        </p:txBody>
      </p:sp>
      <p:sp>
        <p:nvSpPr>
          <p:cNvPr id="41" name="TextBox 40"/>
          <p:cNvSpPr txBox="1"/>
          <p:nvPr/>
        </p:nvSpPr>
        <p:spPr>
          <a:xfrm>
            <a:off x="4946126" y="4354221"/>
            <a:ext cx="2218556" cy="147732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ko-KR"/>
            </a:defPPr>
            <a:lvl1pPr algn="ctr">
              <a:defRPr sz="1200" spc="-17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98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pc="-70" dirty="0"/>
              <a:t>타이틀</a:t>
            </a:r>
            <a:r>
              <a:rPr lang="en-US" altLang="ko-KR" spc="-70" dirty="0"/>
              <a:t> </a:t>
            </a:r>
            <a:r>
              <a:rPr lang="en-US" altLang="ko-KR" spc="-70"/>
              <a:t>: </a:t>
            </a:r>
            <a:r>
              <a:rPr lang="ko-KR" altLang="en-US" spc="-70"/>
              <a:t>나눔스퀘어</a:t>
            </a:r>
            <a:r>
              <a:rPr lang="en-US" altLang="ko-KR" spc="-70"/>
              <a:t>ac, </a:t>
            </a:r>
          </a:p>
          <a:p>
            <a:pPr>
              <a:lnSpc>
                <a:spcPct val="150000"/>
              </a:lnSpc>
            </a:pPr>
            <a:r>
              <a:rPr lang="ko-KR" altLang="en-US" spc="-70"/>
              <a:t>서체 </a:t>
            </a:r>
            <a:r>
              <a:rPr lang="ko-KR" altLang="en-US" spc="-70" dirty="0"/>
              <a:t>크기는 </a:t>
            </a:r>
            <a:r>
              <a:rPr lang="en-US" altLang="ko-KR" spc="-70" dirty="0"/>
              <a:t>14~18pt</a:t>
            </a:r>
            <a:r>
              <a:rPr lang="ko-KR" altLang="en-US" spc="-70" dirty="0"/>
              <a:t>를 권장합니다</a:t>
            </a:r>
            <a:r>
              <a:rPr lang="en-US" altLang="ko-KR" spc="-70" dirty="0"/>
              <a:t>.</a:t>
            </a:r>
            <a:br>
              <a:rPr lang="en-US" altLang="ko-KR" spc="-70" dirty="0"/>
            </a:br>
            <a:r>
              <a:rPr lang="ko-KR" altLang="en-US" spc="-70" dirty="0"/>
              <a:t>내용 </a:t>
            </a:r>
            <a:r>
              <a:rPr lang="en-US" altLang="ko-KR" spc="-70"/>
              <a:t>: </a:t>
            </a:r>
            <a:r>
              <a:rPr lang="ko-KR" altLang="en-US" spc="-70"/>
              <a:t>나눔스퀘어</a:t>
            </a:r>
            <a:r>
              <a:rPr lang="en-US" altLang="ko-KR" spc="-70"/>
              <a:t>ac</a:t>
            </a:r>
            <a:r>
              <a:rPr lang="ko-KR" altLang="en-US" spc="-70"/>
              <a:t> </a:t>
            </a:r>
            <a:r>
              <a:rPr lang="en-US" altLang="ko-KR" spc="-7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pc="-70"/>
              <a:t>서체 </a:t>
            </a:r>
            <a:r>
              <a:rPr lang="ko-KR" altLang="en-US" spc="-70" dirty="0"/>
              <a:t>크기는 </a:t>
            </a:r>
            <a:r>
              <a:rPr lang="en-US" altLang="ko-KR" spc="-70" dirty="0"/>
              <a:t>9~12pt</a:t>
            </a:r>
            <a:r>
              <a:rPr lang="ko-KR" altLang="en-US" spc="-70" dirty="0"/>
              <a:t>를 권장합니다</a:t>
            </a:r>
            <a:r>
              <a:rPr lang="en-US" altLang="ko-KR" spc="-7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pc="-70" dirty="0"/>
              <a:t>관련된 내용의 설명을 적어주세요</a:t>
            </a:r>
          </a:p>
        </p:txBody>
      </p:sp>
      <p:sp>
        <p:nvSpPr>
          <p:cNvPr id="26" name="타원 25"/>
          <p:cNvSpPr/>
          <p:nvPr/>
        </p:nvSpPr>
        <p:spPr>
          <a:xfrm>
            <a:off x="8705873" y="2324326"/>
            <a:ext cx="1247775" cy="1247775"/>
          </a:xfrm>
          <a:prstGeom prst="ellipse">
            <a:avLst/>
          </a:prstGeom>
          <a:solidFill>
            <a:srgbClr val="0E3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971969" y="3841739"/>
            <a:ext cx="71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 spc="-17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98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 sz="1800" dirty="0">
                <a:solidFill>
                  <a:srgbClr val="0E3757"/>
                </a:solidFill>
              </a:rPr>
              <a:t>타이틀</a:t>
            </a:r>
          </a:p>
        </p:txBody>
      </p:sp>
      <p:sp>
        <p:nvSpPr>
          <p:cNvPr id="40" name="Freeform 77"/>
          <p:cNvSpPr>
            <a:spLocks noChangeArrowheads="1"/>
          </p:cNvSpPr>
          <p:nvPr/>
        </p:nvSpPr>
        <p:spPr bwMode="auto">
          <a:xfrm>
            <a:off x="9033774" y="2698410"/>
            <a:ext cx="591972" cy="499607"/>
          </a:xfrm>
          <a:custGeom>
            <a:avLst/>
            <a:gdLst>
              <a:gd name="T0" fmla="*/ 167540 w 497"/>
              <a:gd name="T1" fmla="*/ 56041 h 418"/>
              <a:gd name="T2" fmla="*/ 167540 w 497"/>
              <a:gd name="T3" fmla="*/ 56041 h 418"/>
              <a:gd name="T4" fmla="*/ 175196 w 497"/>
              <a:gd name="T5" fmla="*/ 56041 h 418"/>
              <a:gd name="T6" fmla="*/ 175196 w 497"/>
              <a:gd name="T7" fmla="*/ 80446 h 418"/>
              <a:gd name="T8" fmla="*/ 223387 w 497"/>
              <a:gd name="T9" fmla="*/ 40223 h 418"/>
              <a:gd name="T10" fmla="*/ 175196 w 497"/>
              <a:gd name="T11" fmla="*/ 0 h 418"/>
              <a:gd name="T12" fmla="*/ 175196 w 497"/>
              <a:gd name="T13" fmla="*/ 23953 h 418"/>
              <a:gd name="T14" fmla="*/ 167540 w 497"/>
              <a:gd name="T15" fmla="*/ 23953 h 418"/>
              <a:gd name="T16" fmla="*/ 83770 w 497"/>
              <a:gd name="T17" fmla="*/ 84513 h 418"/>
              <a:gd name="T18" fmla="*/ 23870 w 497"/>
              <a:gd name="T19" fmla="*/ 128352 h 418"/>
              <a:gd name="T20" fmla="*/ 0 w 497"/>
              <a:gd name="T21" fmla="*/ 128352 h 418"/>
              <a:gd name="T22" fmla="*/ 0 w 497"/>
              <a:gd name="T23" fmla="*/ 160440 h 418"/>
              <a:gd name="T24" fmla="*/ 23870 w 497"/>
              <a:gd name="T25" fmla="*/ 160440 h 418"/>
              <a:gd name="T26" fmla="*/ 107640 w 497"/>
              <a:gd name="T27" fmla="*/ 100331 h 418"/>
              <a:gd name="T28" fmla="*/ 167540 w 497"/>
              <a:gd name="T29" fmla="*/ 56041 h 418"/>
              <a:gd name="T30" fmla="*/ 59450 w 497"/>
              <a:gd name="T31" fmla="*/ 76378 h 418"/>
              <a:gd name="T32" fmla="*/ 59450 w 497"/>
              <a:gd name="T33" fmla="*/ 76378 h 418"/>
              <a:gd name="T34" fmla="*/ 63503 w 497"/>
              <a:gd name="T35" fmla="*/ 68695 h 418"/>
              <a:gd name="T36" fmla="*/ 79717 w 497"/>
              <a:gd name="T37" fmla="*/ 52425 h 418"/>
              <a:gd name="T38" fmla="*/ 23870 w 497"/>
              <a:gd name="T39" fmla="*/ 28472 h 418"/>
              <a:gd name="T40" fmla="*/ 0 w 497"/>
              <a:gd name="T41" fmla="*/ 28472 h 418"/>
              <a:gd name="T42" fmla="*/ 0 w 497"/>
              <a:gd name="T43" fmla="*/ 60560 h 418"/>
              <a:gd name="T44" fmla="*/ 23870 w 497"/>
              <a:gd name="T45" fmla="*/ 60560 h 418"/>
              <a:gd name="T46" fmla="*/ 59450 w 497"/>
              <a:gd name="T47" fmla="*/ 76378 h 418"/>
              <a:gd name="T48" fmla="*/ 175196 w 497"/>
              <a:gd name="T49" fmla="*/ 132419 h 418"/>
              <a:gd name="T50" fmla="*/ 175196 w 497"/>
              <a:gd name="T51" fmla="*/ 132419 h 418"/>
              <a:gd name="T52" fmla="*/ 167540 w 497"/>
              <a:gd name="T53" fmla="*/ 132419 h 418"/>
              <a:gd name="T54" fmla="*/ 127456 w 497"/>
              <a:gd name="T55" fmla="*/ 112534 h 418"/>
              <a:gd name="T56" fmla="*/ 127456 w 497"/>
              <a:gd name="T57" fmla="*/ 116601 h 418"/>
              <a:gd name="T58" fmla="*/ 111693 w 497"/>
              <a:gd name="T59" fmla="*/ 136487 h 418"/>
              <a:gd name="T60" fmla="*/ 167540 w 497"/>
              <a:gd name="T61" fmla="*/ 160440 h 418"/>
              <a:gd name="T62" fmla="*/ 175196 w 497"/>
              <a:gd name="T63" fmla="*/ 160440 h 418"/>
              <a:gd name="T64" fmla="*/ 175196 w 497"/>
              <a:gd name="T65" fmla="*/ 188460 h 418"/>
              <a:gd name="T66" fmla="*/ 223387 w 497"/>
              <a:gd name="T67" fmla="*/ 148237 h 418"/>
              <a:gd name="T68" fmla="*/ 175196 w 497"/>
              <a:gd name="T69" fmla="*/ 108466 h 418"/>
              <a:gd name="T70" fmla="*/ 175196 w 497"/>
              <a:gd name="T71" fmla="*/ 132419 h 41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497" h="418">
                <a:moveTo>
                  <a:pt x="372" y="124"/>
                </a:moveTo>
                <a:lnTo>
                  <a:pt x="372" y="124"/>
                </a:lnTo>
                <a:cubicBezTo>
                  <a:pt x="389" y="124"/>
                  <a:pt x="389" y="124"/>
                  <a:pt x="389" y="124"/>
                </a:cubicBezTo>
                <a:cubicBezTo>
                  <a:pt x="389" y="178"/>
                  <a:pt x="389" y="178"/>
                  <a:pt x="389" y="178"/>
                </a:cubicBezTo>
                <a:cubicBezTo>
                  <a:pt x="496" y="89"/>
                  <a:pt x="496" y="89"/>
                  <a:pt x="496" y="89"/>
                </a:cubicBezTo>
                <a:cubicBezTo>
                  <a:pt x="389" y="0"/>
                  <a:pt x="389" y="0"/>
                  <a:pt x="389" y="0"/>
                </a:cubicBezTo>
                <a:cubicBezTo>
                  <a:pt x="389" y="53"/>
                  <a:pt x="389" y="53"/>
                  <a:pt x="389" y="53"/>
                </a:cubicBezTo>
                <a:cubicBezTo>
                  <a:pt x="372" y="53"/>
                  <a:pt x="372" y="53"/>
                  <a:pt x="372" y="53"/>
                </a:cubicBezTo>
                <a:cubicBezTo>
                  <a:pt x="283" y="53"/>
                  <a:pt x="230" y="124"/>
                  <a:pt x="186" y="187"/>
                </a:cubicBezTo>
                <a:cubicBezTo>
                  <a:pt x="141" y="240"/>
                  <a:pt x="106" y="284"/>
                  <a:pt x="53" y="284"/>
                </a:cubicBezTo>
                <a:cubicBezTo>
                  <a:pt x="0" y="284"/>
                  <a:pt x="0" y="284"/>
                  <a:pt x="0" y="284"/>
                </a:cubicBezTo>
                <a:cubicBezTo>
                  <a:pt x="0" y="355"/>
                  <a:pt x="0" y="355"/>
                  <a:pt x="0" y="355"/>
                </a:cubicBezTo>
                <a:cubicBezTo>
                  <a:pt x="53" y="355"/>
                  <a:pt x="53" y="355"/>
                  <a:pt x="53" y="355"/>
                </a:cubicBezTo>
                <a:cubicBezTo>
                  <a:pt x="141" y="355"/>
                  <a:pt x="194" y="284"/>
                  <a:pt x="239" y="222"/>
                </a:cubicBezTo>
                <a:cubicBezTo>
                  <a:pt x="283" y="169"/>
                  <a:pt x="319" y="124"/>
                  <a:pt x="372" y="124"/>
                </a:cubicBezTo>
                <a:close/>
                <a:moveTo>
                  <a:pt x="132" y="169"/>
                </a:moveTo>
                <a:lnTo>
                  <a:pt x="132" y="169"/>
                </a:lnTo>
                <a:cubicBezTo>
                  <a:pt x="132" y="160"/>
                  <a:pt x="141" y="160"/>
                  <a:pt x="141" y="152"/>
                </a:cubicBezTo>
                <a:cubicBezTo>
                  <a:pt x="150" y="143"/>
                  <a:pt x="167" y="124"/>
                  <a:pt x="177" y="116"/>
                </a:cubicBezTo>
                <a:cubicBezTo>
                  <a:pt x="141" y="80"/>
                  <a:pt x="106" y="63"/>
                  <a:pt x="53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134"/>
                  <a:pt x="0" y="134"/>
                  <a:pt x="0" y="134"/>
                </a:cubicBezTo>
                <a:cubicBezTo>
                  <a:pt x="53" y="134"/>
                  <a:pt x="53" y="134"/>
                  <a:pt x="53" y="134"/>
                </a:cubicBezTo>
                <a:cubicBezTo>
                  <a:pt x="79" y="134"/>
                  <a:pt x="106" y="143"/>
                  <a:pt x="132" y="169"/>
                </a:cubicBezTo>
                <a:close/>
                <a:moveTo>
                  <a:pt x="389" y="293"/>
                </a:moveTo>
                <a:lnTo>
                  <a:pt x="389" y="293"/>
                </a:lnTo>
                <a:cubicBezTo>
                  <a:pt x="372" y="293"/>
                  <a:pt x="372" y="293"/>
                  <a:pt x="372" y="293"/>
                </a:cubicBezTo>
                <a:cubicBezTo>
                  <a:pt x="336" y="293"/>
                  <a:pt x="310" y="275"/>
                  <a:pt x="283" y="249"/>
                </a:cubicBezTo>
                <a:cubicBezTo>
                  <a:pt x="283" y="249"/>
                  <a:pt x="283" y="249"/>
                  <a:pt x="283" y="258"/>
                </a:cubicBezTo>
                <a:cubicBezTo>
                  <a:pt x="266" y="266"/>
                  <a:pt x="257" y="284"/>
                  <a:pt x="248" y="302"/>
                </a:cubicBezTo>
                <a:cubicBezTo>
                  <a:pt x="274" y="337"/>
                  <a:pt x="319" y="355"/>
                  <a:pt x="372" y="355"/>
                </a:cubicBezTo>
                <a:cubicBezTo>
                  <a:pt x="389" y="355"/>
                  <a:pt x="389" y="355"/>
                  <a:pt x="389" y="355"/>
                </a:cubicBezTo>
                <a:cubicBezTo>
                  <a:pt x="389" y="417"/>
                  <a:pt x="389" y="417"/>
                  <a:pt x="389" y="417"/>
                </a:cubicBezTo>
                <a:cubicBezTo>
                  <a:pt x="496" y="328"/>
                  <a:pt x="496" y="328"/>
                  <a:pt x="496" y="328"/>
                </a:cubicBezTo>
                <a:cubicBezTo>
                  <a:pt x="389" y="240"/>
                  <a:pt x="389" y="240"/>
                  <a:pt x="389" y="240"/>
                </a:cubicBezTo>
                <a:lnTo>
                  <a:pt x="389" y="2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89" tIns="17144" rIns="34289" bIns="17144" anchor="ctr"/>
          <a:lstStyle/>
          <a:p>
            <a:pPr eaLnBrk="1" hangingPunct="1">
              <a:defRPr/>
            </a:pPr>
            <a:endParaRPr lang="id-ID"/>
          </a:p>
        </p:txBody>
      </p:sp>
      <p:sp>
        <p:nvSpPr>
          <p:cNvPr id="42" name="TextBox 41"/>
          <p:cNvSpPr txBox="1"/>
          <p:nvPr/>
        </p:nvSpPr>
        <p:spPr>
          <a:xfrm>
            <a:off x="8220481" y="4354221"/>
            <a:ext cx="2218556" cy="147732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ko-KR"/>
            </a:defPPr>
            <a:lvl1pPr algn="ctr">
              <a:defRPr sz="1200" spc="-17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98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pc="-70" dirty="0"/>
              <a:t>타이틀</a:t>
            </a:r>
            <a:r>
              <a:rPr lang="en-US" altLang="ko-KR" spc="-70" dirty="0"/>
              <a:t> </a:t>
            </a:r>
            <a:r>
              <a:rPr lang="en-US" altLang="ko-KR" spc="-70"/>
              <a:t>: </a:t>
            </a:r>
            <a:r>
              <a:rPr lang="ko-KR" altLang="en-US" spc="-70"/>
              <a:t>나눔스퀘어</a:t>
            </a:r>
            <a:r>
              <a:rPr lang="en-US" altLang="ko-KR" spc="-70"/>
              <a:t>ac, </a:t>
            </a:r>
          </a:p>
          <a:p>
            <a:pPr>
              <a:lnSpc>
                <a:spcPct val="150000"/>
              </a:lnSpc>
            </a:pPr>
            <a:r>
              <a:rPr lang="ko-KR" altLang="en-US" spc="-70"/>
              <a:t>서체 </a:t>
            </a:r>
            <a:r>
              <a:rPr lang="ko-KR" altLang="en-US" spc="-70" dirty="0"/>
              <a:t>크기는 </a:t>
            </a:r>
            <a:r>
              <a:rPr lang="en-US" altLang="ko-KR" spc="-70" dirty="0"/>
              <a:t>14~18pt</a:t>
            </a:r>
            <a:r>
              <a:rPr lang="ko-KR" altLang="en-US" spc="-70" dirty="0"/>
              <a:t>를 권장합니다</a:t>
            </a:r>
            <a:r>
              <a:rPr lang="en-US" altLang="ko-KR" spc="-70" dirty="0"/>
              <a:t>.</a:t>
            </a:r>
            <a:br>
              <a:rPr lang="en-US" altLang="ko-KR" spc="-70" dirty="0"/>
            </a:br>
            <a:r>
              <a:rPr lang="ko-KR" altLang="en-US" spc="-70" dirty="0"/>
              <a:t>내용 </a:t>
            </a:r>
            <a:r>
              <a:rPr lang="en-US" altLang="ko-KR" spc="-70"/>
              <a:t>: </a:t>
            </a:r>
            <a:r>
              <a:rPr lang="ko-KR" altLang="en-US" spc="-70"/>
              <a:t>나눔스퀘어</a:t>
            </a:r>
            <a:r>
              <a:rPr lang="en-US" altLang="ko-KR" spc="-70"/>
              <a:t>ac, </a:t>
            </a:r>
          </a:p>
          <a:p>
            <a:pPr>
              <a:lnSpc>
                <a:spcPct val="150000"/>
              </a:lnSpc>
            </a:pPr>
            <a:r>
              <a:rPr lang="ko-KR" altLang="en-US" spc="-70"/>
              <a:t>서체 </a:t>
            </a:r>
            <a:r>
              <a:rPr lang="ko-KR" altLang="en-US" spc="-70" dirty="0"/>
              <a:t>크기는 </a:t>
            </a:r>
            <a:r>
              <a:rPr lang="en-US" altLang="ko-KR" spc="-70" dirty="0"/>
              <a:t>9~12pt</a:t>
            </a:r>
            <a:r>
              <a:rPr lang="ko-KR" altLang="en-US" spc="-70" dirty="0"/>
              <a:t>를 권장합니다</a:t>
            </a:r>
            <a:r>
              <a:rPr lang="en-US" altLang="ko-KR" spc="-7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pc="-70" dirty="0"/>
              <a:t>관련된 내용의 설명을 적어주세요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917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99879" y="2954170"/>
            <a:ext cx="2286001" cy="2698678"/>
          </a:xfrm>
          <a:prstGeom prst="rect">
            <a:avLst/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33601" y="4352483"/>
            <a:ext cx="22185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200" spc="-7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98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 dirty="0"/>
              <a:t>타이틀</a:t>
            </a:r>
            <a:r>
              <a:rPr lang="en-US" altLang="ko-KR" dirty="0"/>
              <a:t> </a:t>
            </a:r>
            <a:r>
              <a:rPr lang="en-US" altLang="ko-KR"/>
              <a:t>: </a:t>
            </a:r>
            <a:r>
              <a:rPr lang="ko-KR" altLang="en-US"/>
              <a:t>나눔스퀘어</a:t>
            </a:r>
            <a:r>
              <a:rPr lang="en-US" altLang="ko-KR"/>
              <a:t>ac, </a:t>
            </a:r>
          </a:p>
          <a:p>
            <a:r>
              <a:rPr lang="ko-KR" altLang="en-US"/>
              <a:t>서체 </a:t>
            </a:r>
            <a:r>
              <a:rPr lang="ko-KR" altLang="en-US" dirty="0"/>
              <a:t>크기는 </a:t>
            </a:r>
            <a:r>
              <a:rPr lang="en-US" altLang="ko-KR" dirty="0"/>
              <a:t>14~18pt</a:t>
            </a:r>
            <a:r>
              <a:rPr lang="ko-KR" altLang="en-US" dirty="0"/>
              <a:t>를 권장합니다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/>
              <a:t>내용 </a:t>
            </a:r>
            <a:r>
              <a:rPr lang="en-US" altLang="ko-KR"/>
              <a:t>: </a:t>
            </a:r>
            <a:r>
              <a:rPr lang="ko-KR" altLang="en-US"/>
              <a:t>나눔스퀘어</a:t>
            </a:r>
            <a:r>
              <a:rPr lang="en-US" altLang="ko-KR"/>
              <a:t>ac, </a:t>
            </a:r>
          </a:p>
          <a:p>
            <a:r>
              <a:rPr lang="ko-KR" altLang="en-US"/>
              <a:t>서체 </a:t>
            </a:r>
            <a:r>
              <a:rPr lang="ko-KR" altLang="en-US" dirty="0"/>
              <a:t>크기는 </a:t>
            </a:r>
            <a:r>
              <a:rPr lang="en-US" altLang="ko-KR" dirty="0"/>
              <a:t>9~12pt</a:t>
            </a:r>
            <a:r>
              <a:rPr lang="ko-KR" altLang="en-US" dirty="0"/>
              <a:t>를 권장합니다</a:t>
            </a:r>
            <a:r>
              <a:rPr lang="en-US" altLang="ko-KR" dirty="0"/>
              <a:t>.</a:t>
            </a:r>
          </a:p>
        </p:txBody>
      </p:sp>
      <p:sp>
        <p:nvSpPr>
          <p:cNvPr id="27" name="눈물 방울 26"/>
          <p:cNvSpPr/>
          <p:nvPr/>
        </p:nvSpPr>
        <p:spPr>
          <a:xfrm rot="8100000">
            <a:off x="1455371" y="2366660"/>
            <a:ext cx="1175016" cy="1175016"/>
          </a:xfrm>
          <a:prstGeom prst="teardrop">
            <a:avLst/>
          </a:prstGeom>
          <a:solidFill>
            <a:srgbClr val="41B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699515" y="3849600"/>
            <a:ext cx="686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200" spc="-7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98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ko-KR" altLang="en-US" sz="1600" dirty="0"/>
              <a:t>타이틀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423" y="2544713"/>
            <a:ext cx="818913" cy="818913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3597121" y="2943976"/>
            <a:ext cx="2286001" cy="2698678"/>
          </a:xfrm>
          <a:prstGeom prst="rect">
            <a:avLst/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눈물 방울 30"/>
          <p:cNvSpPr/>
          <p:nvPr/>
        </p:nvSpPr>
        <p:spPr>
          <a:xfrm rot="8100000">
            <a:off x="4152613" y="2356467"/>
            <a:ext cx="1175016" cy="1175016"/>
          </a:xfrm>
          <a:prstGeom prst="teardrop">
            <a:avLst/>
          </a:prstGeom>
          <a:solidFill>
            <a:srgbClr val="FBC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321" y="2589175"/>
            <a:ext cx="709601" cy="70960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396757" y="3849600"/>
            <a:ext cx="686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200" spc="-7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98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ko-KR" altLang="en-US" sz="1600" dirty="0"/>
              <a:t>타이틀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16096" y="4352483"/>
            <a:ext cx="22480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200" spc="-7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98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 dirty="0"/>
              <a:t>타이틀</a:t>
            </a:r>
            <a:r>
              <a:rPr lang="en-US" altLang="ko-KR" dirty="0"/>
              <a:t> </a:t>
            </a:r>
            <a:r>
              <a:rPr lang="en-US" altLang="ko-KR"/>
              <a:t>: </a:t>
            </a:r>
            <a:r>
              <a:rPr lang="ko-KR" altLang="en-US"/>
              <a:t>나눔스퀘어</a:t>
            </a:r>
            <a:r>
              <a:rPr lang="en-US" altLang="ko-KR"/>
              <a:t>ac</a:t>
            </a:r>
            <a:r>
              <a:rPr lang="ko-KR" altLang="en-US"/>
              <a:t> </a:t>
            </a:r>
            <a:r>
              <a:rPr lang="en-US" altLang="ko-KR"/>
              <a:t>,</a:t>
            </a:r>
          </a:p>
          <a:p>
            <a:r>
              <a:rPr lang="en-US" altLang="ko-KR"/>
              <a:t> </a:t>
            </a:r>
            <a:r>
              <a:rPr lang="ko-KR" altLang="en-US" dirty="0"/>
              <a:t>서체 크기는 </a:t>
            </a:r>
            <a:r>
              <a:rPr lang="en-US" altLang="ko-KR" dirty="0"/>
              <a:t>14~18pt</a:t>
            </a:r>
            <a:r>
              <a:rPr lang="ko-KR" altLang="en-US" dirty="0"/>
              <a:t>를 권장합니다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내용 </a:t>
            </a:r>
            <a:r>
              <a:rPr lang="en-US" altLang="ko-KR"/>
              <a:t>: </a:t>
            </a:r>
            <a:r>
              <a:rPr lang="ko-KR" altLang="en-US"/>
              <a:t>나눔스퀘어</a:t>
            </a:r>
            <a:r>
              <a:rPr lang="en-US" altLang="ko-KR"/>
              <a:t>ac, </a:t>
            </a:r>
          </a:p>
          <a:p>
            <a:r>
              <a:rPr lang="ko-KR" altLang="en-US"/>
              <a:t>서체 </a:t>
            </a:r>
            <a:r>
              <a:rPr lang="ko-KR" altLang="en-US" dirty="0"/>
              <a:t>크기는 </a:t>
            </a:r>
            <a:r>
              <a:rPr lang="en-US" altLang="ko-KR" dirty="0"/>
              <a:t>9~12pt</a:t>
            </a:r>
            <a:r>
              <a:rPr lang="ko-KR" altLang="en-US" dirty="0"/>
              <a:t>를 권장합니다</a:t>
            </a:r>
            <a:r>
              <a:rPr lang="en-US" altLang="ko-KR" dirty="0"/>
              <a:t>.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6294363" y="2943975"/>
            <a:ext cx="2286001" cy="2698678"/>
          </a:xfrm>
          <a:prstGeom prst="rect">
            <a:avLst/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눈물 방울 36"/>
          <p:cNvSpPr/>
          <p:nvPr/>
        </p:nvSpPr>
        <p:spPr>
          <a:xfrm rot="8100000">
            <a:off x="6849855" y="2356466"/>
            <a:ext cx="1175016" cy="1175016"/>
          </a:xfrm>
          <a:prstGeom prst="teardrop">
            <a:avLst/>
          </a:prstGeom>
          <a:solidFill>
            <a:srgbClr val="41B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526" y="2544713"/>
            <a:ext cx="889674" cy="889674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7093999" y="3849600"/>
            <a:ext cx="686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200" spc="-7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98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ko-KR" altLang="en-US" sz="1600" dirty="0"/>
              <a:t>타이틀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28085" y="4352483"/>
            <a:ext cx="22185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200" spc="-7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98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 dirty="0"/>
              <a:t>타이틀</a:t>
            </a:r>
            <a:r>
              <a:rPr lang="en-US" altLang="ko-KR" dirty="0"/>
              <a:t> </a:t>
            </a:r>
            <a:r>
              <a:rPr lang="en-US" altLang="ko-KR"/>
              <a:t>: </a:t>
            </a:r>
            <a:r>
              <a:rPr lang="ko-KR" altLang="en-US"/>
              <a:t>나눔스퀘어</a:t>
            </a:r>
            <a:r>
              <a:rPr lang="en-US" altLang="ko-KR"/>
              <a:t>ac, </a:t>
            </a:r>
          </a:p>
          <a:p>
            <a:r>
              <a:rPr lang="ko-KR" altLang="en-US"/>
              <a:t>서체 </a:t>
            </a:r>
            <a:r>
              <a:rPr lang="ko-KR" altLang="en-US" dirty="0"/>
              <a:t>크기는 </a:t>
            </a:r>
            <a:r>
              <a:rPr lang="en-US" altLang="ko-KR" dirty="0"/>
              <a:t>14~18pt</a:t>
            </a:r>
            <a:r>
              <a:rPr lang="ko-KR" altLang="en-US" dirty="0"/>
              <a:t>를 권장합니다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내용 </a:t>
            </a:r>
            <a:r>
              <a:rPr lang="en-US" altLang="ko-KR"/>
              <a:t>: </a:t>
            </a:r>
            <a:r>
              <a:rPr lang="ko-KR" altLang="en-US"/>
              <a:t>나눔스퀘어</a:t>
            </a:r>
            <a:r>
              <a:rPr lang="en-US" altLang="ko-KR"/>
              <a:t>ac</a:t>
            </a:r>
            <a:r>
              <a:rPr lang="ko-KR" altLang="en-US"/>
              <a:t> </a:t>
            </a:r>
            <a:r>
              <a:rPr lang="en-US" altLang="ko-KR"/>
              <a:t>, </a:t>
            </a:r>
          </a:p>
          <a:p>
            <a:r>
              <a:rPr lang="ko-KR" altLang="en-US"/>
              <a:t>서체 </a:t>
            </a:r>
            <a:r>
              <a:rPr lang="ko-KR" altLang="en-US" dirty="0"/>
              <a:t>크기는 </a:t>
            </a:r>
            <a:r>
              <a:rPr lang="en-US" altLang="ko-KR" dirty="0"/>
              <a:t>9~12pt</a:t>
            </a:r>
            <a:r>
              <a:rPr lang="ko-KR" altLang="en-US" dirty="0"/>
              <a:t>를 권장합니다</a:t>
            </a:r>
            <a:r>
              <a:rPr lang="en-US" altLang="ko-KR" dirty="0"/>
              <a:t>.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991605" y="2943974"/>
            <a:ext cx="2286001" cy="2698678"/>
          </a:xfrm>
          <a:prstGeom prst="rect">
            <a:avLst/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눈물 방울 41"/>
          <p:cNvSpPr/>
          <p:nvPr/>
        </p:nvSpPr>
        <p:spPr>
          <a:xfrm rot="8100000">
            <a:off x="9547097" y="2356465"/>
            <a:ext cx="1175016" cy="1175016"/>
          </a:xfrm>
          <a:prstGeom prst="teardrop">
            <a:avLst/>
          </a:prstGeom>
          <a:solidFill>
            <a:srgbClr val="FBC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864" y="2557232"/>
            <a:ext cx="773483" cy="773483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9791241" y="3849600"/>
            <a:ext cx="686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200" spc="-7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98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ko-KR" altLang="en-US" sz="1600" dirty="0"/>
              <a:t>타이틀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025327" y="4352483"/>
            <a:ext cx="22185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200" spc="-7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98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/>
              <a:t>타이틀</a:t>
            </a:r>
            <a:r>
              <a:rPr lang="en-US" altLang="ko-KR"/>
              <a:t> : </a:t>
            </a:r>
            <a:r>
              <a:rPr lang="ko-KR" altLang="en-US"/>
              <a:t>나눔스퀘어</a:t>
            </a:r>
            <a:r>
              <a:rPr lang="en-US" altLang="ko-KR"/>
              <a:t>ac, </a:t>
            </a:r>
          </a:p>
          <a:p>
            <a:r>
              <a:rPr lang="ko-KR" altLang="en-US"/>
              <a:t>서체 </a:t>
            </a:r>
            <a:r>
              <a:rPr lang="ko-KR" altLang="en-US" dirty="0"/>
              <a:t>크기는 </a:t>
            </a:r>
            <a:r>
              <a:rPr lang="en-US" altLang="ko-KR" dirty="0"/>
              <a:t>14~18pt</a:t>
            </a:r>
            <a:r>
              <a:rPr lang="ko-KR" altLang="en-US" dirty="0"/>
              <a:t>를 권장합니다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내용 </a:t>
            </a:r>
            <a:r>
              <a:rPr lang="en-US" altLang="ko-KR"/>
              <a:t>: </a:t>
            </a:r>
            <a:r>
              <a:rPr lang="ko-KR" altLang="en-US"/>
              <a:t>나눔스퀘어</a:t>
            </a:r>
            <a:r>
              <a:rPr lang="en-US" altLang="ko-KR"/>
              <a:t>ac,</a:t>
            </a:r>
          </a:p>
          <a:p>
            <a:r>
              <a:rPr lang="ko-KR" altLang="en-US"/>
              <a:t>서체 </a:t>
            </a:r>
            <a:r>
              <a:rPr lang="ko-KR" altLang="en-US" dirty="0"/>
              <a:t>크기는 </a:t>
            </a:r>
            <a:r>
              <a:rPr lang="en-US" altLang="ko-KR" dirty="0"/>
              <a:t>9~12pt</a:t>
            </a:r>
            <a:r>
              <a:rPr lang="ko-KR" altLang="en-US" dirty="0"/>
              <a:t>를 권장합니다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8363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66791" y="1495642"/>
            <a:ext cx="4744248" cy="4479861"/>
            <a:chOff x="4139184" y="1475232"/>
            <a:chExt cx="3938016" cy="3718560"/>
          </a:xfrm>
        </p:grpSpPr>
        <p:sp>
          <p:nvSpPr>
            <p:cNvPr id="7" name="타원 6"/>
            <p:cNvSpPr/>
            <p:nvPr/>
          </p:nvSpPr>
          <p:spPr>
            <a:xfrm>
              <a:off x="5029200" y="1475232"/>
              <a:ext cx="2133600" cy="2133601"/>
            </a:xfrm>
            <a:prstGeom prst="ellipse">
              <a:avLst/>
            </a:prstGeom>
            <a:solidFill>
              <a:srgbClr val="41BF9E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5943600" y="3048000"/>
              <a:ext cx="2133600" cy="2133600"/>
            </a:xfrm>
            <a:prstGeom prst="ellipse">
              <a:avLst/>
            </a:prstGeom>
            <a:solidFill>
              <a:srgbClr val="6F6F6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139184" y="3060192"/>
              <a:ext cx="2133600" cy="2133600"/>
            </a:xfrm>
            <a:prstGeom prst="ellipse">
              <a:avLst/>
            </a:prstGeom>
            <a:solidFill>
              <a:srgbClr val="FBC817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sp>
        <p:nvSpPr>
          <p:cNvPr id="34" name="텍스트 개체 틀 33"/>
          <p:cNvSpPr>
            <a:spLocks noGrp="1"/>
          </p:cNvSpPr>
          <p:nvPr>
            <p:ph type="body" sz="quarter" idx="33"/>
          </p:nvPr>
        </p:nvSpPr>
        <p:spPr>
          <a:xfrm>
            <a:off x="550863" y="1363115"/>
            <a:ext cx="11046051" cy="273762"/>
          </a:xfrm>
          <a:prstGeom prst="rect">
            <a:avLst/>
          </a:prstGeom>
        </p:spPr>
        <p:txBody>
          <a:bodyPr/>
          <a:lstStyle/>
          <a:p>
            <a:r>
              <a:rPr lang="en-US" altLang="ko-KR" b="1">
                <a:solidFill>
                  <a:schemeClr val="bg1"/>
                </a:solidFill>
                <a:latin typeface="+mn-ea"/>
              </a:rPr>
              <a:t>POINT</a:t>
            </a:r>
          </a:p>
          <a:p>
            <a:r>
              <a:rPr lang="en-US" altLang="ko-KR" b="1">
                <a:solidFill>
                  <a:schemeClr val="bg1"/>
                </a:solidFill>
                <a:latin typeface="+mn-ea"/>
              </a:rPr>
              <a:t>KEYWORD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6349830" y="1828090"/>
            <a:ext cx="4567875" cy="3828180"/>
            <a:chOff x="6349830" y="1648682"/>
            <a:chExt cx="4567875" cy="3828180"/>
          </a:xfrm>
        </p:grpSpPr>
        <p:sp>
          <p:nvSpPr>
            <p:cNvPr id="20" name="TextBox 19"/>
            <p:cNvSpPr txBox="1"/>
            <p:nvPr/>
          </p:nvSpPr>
          <p:spPr>
            <a:xfrm>
              <a:off x="6719106" y="3101107"/>
              <a:ext cx="33816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lnSpc>
                  <a:spcPct val="150000"/>
                </a:lnSpc>
                <a:defRPr sz="1200" spc="-70">
                  <a:ln>
                    <a:solidFill>
                      <a:schemeClr val="tx1">
                        <a:lumMod val="85000"/>
                        <a:lumOff val="15000"/>
                        <a:alpha val="1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  <a:alpha val="98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defRPr>
              </a:lvl1pPr>
            </a:lstStyle>
            <a:p>
              <a:pPr algn="l"/>
              <a:r>
                <a:rPr lang="en-US" altLang="ko-KR" dirty="0"/>
                <a:t>POINT KEYWORD </a:t>
              </a:r>
              <a:r>
                <a:rPr lang="en-US" altLang="ko-KR"/>
                <a:t>: </a:t>
              </a:r>
              <a:r>
                <a:rPr lang="ko-KR" altLang="en-US"/>
                <a:t>나눔스퀘어</a:t>
              </a:r>
              <a:r>
                <a:rPr lang="en-US" altLang="ko-KR"/>
                <a:t>ac,</a:t>
              </a:r>
              <a:endParaRPr lang="en-US" altLang="ko-KR" dirty="0"/>
            </a:p>
            <a:p>
              <a:pPr algn="l"/>
              <a:r>
                <a:rPr lang="ko-KR" altLang="en-US" dirty="0"/>
                <a:t>서체 크기는 </a:t>
              </a:r>
              <a:r>
                <a:rPr lang="en-US" altLang="ko-KR" dirty="0"/>
                <a:t>20~26pt</a:t>
              </a:r>
              <a:r>
                <a:rPr lang="ko-KR" altLang="en-US" dirty="0"/>
                <a:t>를 권장합니다</a:t>
              </a:r>
              <a:r>
                <a:rPr lang="en-US" altLang="ko-KR" dirty="0"/>
                <a:t>.</a:t>
              </a:r>
              <a:br>
                <a:rPr lang="en-US" altLang="ko-KR" dirty="0"/>
              </a:br>
              <a:r>
                <a:rPr lang="ko-KR" altLang="en-US" dirty="0"/>
                <a:t>내용 </a:t>
              </a:r>
              <a:r>
                <a:rPr lang="en-US" altLang="ko-KR"/>
                <a:t>: </a:t>
              </a:r>
              <a:r>
                <a:rPr lang="ko-KR" altLang="en-US"/>
                <a:t>나눔스퀘어</a:t>
              </a:r>
              <a:r>
                <a:rPr lang="en-US" altLang="ko-KR"/>
                <a:t>ac</a:t>
              </a:r>
              <a:r>
                <a:rPr lang="ko-KR" altLang="en-US"/>
                <a:t> </a:t>
              </a:r>
              <a:r>
                <a:rPr lang="en-US" altLang="ko-KR" dirty="0"/>
                <a:t>, </a:t>
              </a:r>
              <a:r>
                <a:rPr lang="ko-KR" altLang="en-US" dirty="0"/>
                <a:t>서체 크기는 </a:t>
              </a:r>
              <a:r>
                <a:rPr lang="en-US" altLang="ko-KR" dirty="0"/>
                <a:t>12~14pt</a:t>
              </a:r>
              <a:r>
                <a:rPr lang="ko-KR" altLang="en-US" dirty="0"/>
                <a:t>를 권장합니다</a:t>
              </a:r>
            </a:p>
          </p:txBody>
        </p:sp>
        <p:sp>
          <p:nvSpPr>
            <p:cNvPr id="21" name="타원 20"/>
            <p:cNvSpPr/>
            <p:nvPr/>
          </p:nvSpPr>
          <p:spPr>
            <a:xfrm>
              <a:off x="6363573" y="2048208"/>
              <a:ext cx="111062" cy="111062"/>
            </a:xfrm>
            <a:prstGeom prst="ellipse">
              <a:avLst/>
            </a:prstGeom>
            <a:solidFill>
              <a:srgbClr val="41BF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6349830" y="4953058"/>
              <a:ext cx="111062" cy="111062"/>
            </a:xfrm>
            <a:prstGeom prst="ellipse">
              <a:avLst/>
            </a:prstGeom>
            <a:solidFill>
              <a:srgbClr val="1145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6370930" y="3500633"/>
              <a:ext cx="111062" cy="111062"/>
            </a:xfrm>
            <a:prstGeom prst="ellipse">
              <a:avLst/>
            </a:prstGeom>
            <a:solidFill>
              <a:srgbClr val="627C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19106" y="4553532"/>
              <a:ext cx="33816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lnSpc>
                  <a:spcPct val="150000"/>
                </a:lnSpc>
                <a:defRPr sz="1200" spc="-70">
                  <a:ln>
                    <a:solidFill>
                      <a:schemeClr val="tx1">
                        <a:lumMod val="85000"/>
                        <a:lumOff val="15000"/>
                        <a:alpha val="1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  <a:alpha val="98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defRPr>
              </a:lvl1pPr>
            </a:lstStyle>
            <a:p>
              <a:pPr algn="l"/>
              <a:r>
                <a:rPr lang="en-US" altLang="ko-KR" dirty="0"/>
                <a:t>POINT KEYWORD </a:t>
              </a:r>
              <a:r>
                <a:rPr lang="en-US" altLang="ko-KR"/>
                <a:t>: </a:t>
              </a:r>
              <a:r>
                <a:rPr lang="ko-KR" altLang="en-US"/>
                <a:t>나눔스퀘어</a:t>
              </a:r>
              <a:r>
                <a:rPr lang="en-US" altLang="ko-KR"/>
                <a:t>ac,</a:t>
              </a:r>
              <a:endParaRPr lang="en-US" altLang="ko-KR" dirty="0"/>
            </a:p>
            <a:p>
              <a:pPr algn="l"/>
              <a:r>
                <a:rPr lang="ko-KR" altLang="en-US" dirty="0"/>
                <a:t>서체 크기는 </a:t>
              </a:r>
              <a:r>
                <a:rPr lang="en-US" altLang="ko-KR" dirty="0"/>
                <a:t>20~26pt</a:t>
              </a:r>
              <a:r>
                <a:rPr lang="ko-KR" altLang="en-US" dirty="0"/>
                <a:t>를 권장합니다</a:t>
              </a:r>
              <a:r>
                <a:rPr lang="en-US" altLang="ko-KR" dirty="0"/>
                <a:t>.</a:t>
              </a:r>
              <a:br>
                <a:rPr lang="en-US" altLang="ko-KR" dirty="0"/>
              </a:br>
              <a:r>
                <a:rPr lang="ko-KR" altLang="en-US" dirty="0"/>
                <a:t>내용 </a:t>
              </a:r>
              <a:r>
                <a:rPr lang="en-US" altLang="ko-KR"/>
                <a:t>: </a:t>
              </a:r>
              <a:r>
                <a:rPr lang="ko-KR" altLang="en-US"/>
                <a:t>나눔스퀘어</a:t>
              </a:r>
              <a:r>
                <a:rPr lang="en-US" altLang="ko-KR"/>
                <a:t>ac</a:t>
              </a:r>
              <a:r>
                <a:rPr lang="ko-KR" altLang="en-US"/>
                <a:t> </a:t>
              </a:r>
              <a:r>
                <a:rPr lang="en-US" altLang="ko-KR" dirty="0"/>
                <a:t>, </a:t>
              </a:r>
              <a:r>
                <a:rPr lang="ko-KR" altLang="en-US" dirty="0"/>
                <a:t>서체 크기는 </a:t>
              </a:r>
              <a:r>
                <a:rPr lang="en-US" altLang="ko-KR" dirty="0"/>
                <a:t>12~14pt</a:t>
              </a:r>
              <a:r>
                <a:rPr lang="ko-KR" altLang="en-US" dirty="0"/>
                <a:t>를 권장합니다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19106" y="1648682"/>
              <a:ext cx="33816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lnSpc>
                  <a:spcPct val="150000"/>
                </a:lnSpc>
                <a:defRPr sz="1200" spc="-70">
                  <a:ln>
                    <a:solidFill>
                      <a:schemeClr val="tx1">
                        <a:lumMod val="85000"/>
                        <a:lumOff val="15000"/>
                        <a:alpha val="1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  <a:alpha val="98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defRPr>
              </a:lvl1pPr>
            </a:lstStyle>
            <a:p>
              <a:pPr algn="l"/>
              <a:r>
                <a:rPr lang="en-US" altLang="ko-KR" dirty="0"/>
                <a:t>POINT KEYWORD </a:t>
              </a:r>
              <a:r>
                <a:rPr lang="en-US" altLang="ko-KR"/>
                <a:t>: </a:t>
              </a:r>
              <a:r>
                <a:rPr lang="ko-KR" altLang="en-US"/>
                <a:t>나눔스퀘어</a:t>
              </a:r>
              <a:r>
                <a:rPr lang="en-US" altLang="ko-KR"/>
                <a:t>ac,</a:t>
              </a:r>
              <a:endParaRPr lang="en-US" altLang="ko-KR" dirty="0"/>
            </a:p>
            <a:p>
              <a:pPr algn="l"/>
              <a:r>
                <a:rPr lang="ko-KR" altLang="en-US" dirty="0"/>
                <a:t>서체 크기는 </a:t>
              </a:r>
              <a:r>
                <a:rPr lang="en-US" altLang="ko-KR" dirty="0"/>
                <a:t>20~26pt</a:t>
              </a:r>
              <a:r>
                <a:rPr lang="ko-KR" altLang="en-US" dirty="0"/>
                <a:t>를 권장합니다</a:t>
              </a:r>
              <a:r>
                <a:rPr lang="en-US" altLang="ko-KR" dirty="0"/>
                <a:t>.</a:t>
              </a:r>
              <a:br>
                <a:rPr lang="en-US" altLang="ko-KR" dirty="0"/>
              </a:br>
              <a:r>
                <a:rPr lang="ko-KR" altLang="en-US" dirty="0"/>
                <a:t>내용 </a:t>
              </a:r>
              <a:r>
                <a:rPr lang="en-US" altLang="ko-KR"/>
                <a:t>: </a:t>
              </a:r>
              <a:r>
                <a:rPr lang="ko-KR" altLang="en-US"/>
                <a:t>나눔스퀘어</a:t>
              </a:r>
              <a:r>
                <a:rPr lang="en-US" altLang="ko-KR"/>
                <a:t>ac</a:t>
              </a:r>
              <a:r>
                <a:rPr lang="ko-KR" altLang="en-US"/>
                <a:t> </a:t>
              </a:r>
              <a:r>
                <a:rPr lang="en-US" altLang="ko-KR" dirty="0"/>
                <a:t>, </a:t>
              </a:r>
              <a:r>
                <a:rPr lang="ko-KR" altLang="en-US" dirty="0"/>
                <a:t>서체 크기는 </a:t>
              </a:r>
              <a:r>
                <a:rPr lang="en-US" altLang="ko-KR" dirty="0"/>
                <a:t>12~14pt</a:t>
              </a:r>
              <a:r>
                <a:rPr lang="ko-KR" altLang="en-US" dirty="0"/>
                <a:t>를 권장합니다</a:t>
              </a: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6485038" y="2829951"/>
              <a:ext cx="4432667" cy="0"/>
            </a:xfrm>
            <a:prstGeom prst="line">
              <a:avLst/>
            </a:prstGeom>
            <a:ln w="25400"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485038" y="4282376"/>
              <a:ext cx="4432667" cy="0"/>
            </a:xfrm>
            <a:prstGeom prst="line">
              <a:avLst/>
            </a:prstGeom>
            <a:ln w="25400"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166459" y="2365349"/>
            <a:ext cx="1715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/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POINT</a:t>
            </a:r>
          </a:p>
          <a:p>
            <a:pPr algn="ctr" latinLnBrk="0"/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KEYWORD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94006" y="4260110"/>
            <a:ext cx="1715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/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POINT</a:t>
            </a:r>
          </a:p>
          <a:p>
            <a:pPr algn="ctr" latinLnBrk="0"/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KEYWORD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68290" y="4260110"/>
            <a:ext cx="1715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/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POINT</a:t>
            </a:r>
          </a:p>
          <a:p>
            <a:pPr algn="ctr" latinLnBrk="0"/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KEYWORD</a:t>
            </a:r>
          </a:p>
        </p:txBody>
      </p:sp>
    </p:spTree>
    <p:extLst>
      <p:ext uri="{BB962C8B-B14F-4D97-AF65-F5344CB8AC3E}">
        <p14:creationId xmlns:p14="http://schemas.microsoft.com/office/powerpoint/2010/main" val="2779049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754739" y="1862255"/>
            <a:ext cx="1301738" cy="2128474"/>
            <a:chOff x="1754737" y="1862255"/>
            <a:chExt cx="1301738" cy="2128474"/>
          </a:xfrm>
        </p:grpSpPr>
        <p:sp>
          <p:nvSpPr>
            <p:cNvPr id="94" name="Circle">
              <a:extLst>
                <a:ext uri="{FF2B5EF4-FFF2-40B4-BE49-F238E27FC236}">
                  <a16:creationId xmlns:a16="http://schemas.microsoft.com/office/drawing/2014/main" id="{DA5DACBF-F6EF-4D97-B233-1930A5D171B7}"/>
                </a:ext>
              </a:extLst>
            </p:cNvPr>
            <p:cNvSpPr/>
            <p:nvPr/>
          </p:nvSpPr>
          <p:spPr>
            <a:xfrm>
              <a:off x="1754737" y="2192026"/>
              <a:ext cx="1301738" cy="1301738"/>
            </a:xfrm>
            <a:prstGeom prst="ellipse">
              <a:avLst/>
            </a:prstGeom>
            <a:solidFill>
              <a:srgbClr val="0E3757"/>
            </a:solidFill>
            <a:ln w="12700">
              <a:miter lim="400000"/>
            </a:ln>
          </p:spPr>
          <p:txBody>
            <a:bodyPr lIns="121919" tIns="121919" rIns="121919" bIns="121919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1pPr>
              <a:lvl2pPr marL="0" marR="0" indent="3429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2pPr>
              <a:lvl3pPr marL="0" marR="0" indent="6858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3pPr>
              <a:lvl4pPr marL="0" marR="0" indent="10287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4pPr>
              <a:lvl5pPr marL="0" marR="0" indent="13716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5pPr>
              <a:lvl6pPr marL="0" marR="0" indent="17145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6pPr>
              <a:lvl7pPr marL="0" marR="0" indent="20574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7pPr>
              <a:lvl8pPr marL="0" marR="0" indent="24003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8pPr>
              <a:lvl9pPr marL="0" marR="0" indent="27432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95" name="Circle">
              <a:extLst>
                <a:ext uri="{FF2B5EF4-FFF2-40B4-BE49-F238E27FC236}">
                  <a16:creationId xmlns:a16="http://schemas.microsoft.com/office/drawing/2014/main" id="{D5EE669B-68AA-4F21-A634-606F4CF33A46}"/>
                </a:ext>
              </a:extLst>
            </p:cNvPr>
            <p:cNvSpPr/>
            <p:nvPr/>
          </p:nvSpPr>
          <p:spPr>
            <a:xfrm>
              <a:off x="2240705" y="3660927"/>
              <a:ext cx="329802" cy="329802"/>
            </a:xfrm>
            <a:prstGeom prst="ellipse">
              <a:avLst/>
            </a:prstGeom>
            <a:solidFill>
              <a:srgbClr val="0E3757"/>
            </a:solidFill>
            <a:ln w="12700">
              <a:miter lim="400000"/>
            </a:ln>
          </p:spPr>
          <p:txBody>
            <a:bodyPr lIns="121919" tIns="121919" rIns="121919" bIns="121919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1pPr>
              <a:lvl2pPr marL="0" marR="0" indent="3429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2pPr>
              <a:lvl3pPr marL="0" marR="0" indent="6858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3pPr>
              <a:lvl4pPr marL="0" marR="0" indent="10287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4pPr>
              <a:lvl5pPr marL="0" marR="0" indent="13716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5pPr>
              <a:lvl6pPr marL="0" marR="0" indent="17145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6pPr>
              <a:lvl7pPr marL="0" marR="0" indent="20574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7pPr>
              <a:lvl8pPr marL="0" marR="0" indent="24003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8pPr>
              <a:lvl9pPr marL="0" marR="0" indent="27432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96" name="Circle">
              <a:extLst>
                <a:ext uri="{FF2B5EF4-FFF2-40B4-BE49-F238E27FC236}">
                  <a16:creationId xmlns:a16="http://schemas.microsoft.com/office/drawing/2014/main" id="{F6F878B7-2C29-4FE7-B099-47759C578906}"/>
                </a:ext>
              </a:extLst>
            </p:cNvPr>
            <p:cNvSpPr/>
            <p:nvPr/>
          </p:nvSpPr>
          <p:spPr>
            <a:xfrm>
              <a:off x="2090325" y="1862255"/>
              <a:ext cx="640803" cy="640803"/>
            </a:xfrm>
            <a:prstGeom prst="ellipse">
              <a:avLst/>
            </a:prstGeom>
            <a:solidFill>
              <a:srgbClr val="54C5A8"/>
            </a:solidFill>
            <a:ln w="50800">
              <a:solidFill>
                <a:schemeClr val="accent3">
                  <a:lumOff val="44000"/>
                </a:schemeClr>
              </a:solidFill>
              <a:miter/>
            </a:ln>
          </p:spPr>
          <p:txBody>
            <a:bodyPr lIns="121919" tIns="121919" rIns="121919" bIns="121919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1pPr>
              <a:lvl2pPr marL="0" marR="0" indent="3429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2pPr>
              <a:lvl3pPr marL="0" marR="0" indent="6858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3pPr>
              <a:lvl4pPr marL="0" marR="0" indent="10287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4pPr>
              <a:lvl5pPr marL="0" marR="0" indent="13716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5pPr>
              <a:lvl6pPr marL="0" marR="0" indent="17145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6pPr>
              <a:lvl7pPr marL="0" marR="0" indent="20574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7pPr>
              <a:lvl8pPr marL="0" marR="0" indent="24003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8pPr>
              <a:lvl9pPr marL="0" marR="0" indent="27432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97" name="01">
              <a:extLst>
                <a:ext uri="{FF2B5EF4-FFF2-40B4-BE49-F238E27FC236}">
                  <a16:creationId xmlns:a16="http://schemas.microsoft.com/office/drawing/2014/main" id="{0152EDA1-7E89-4A98-B7F4-ADD3AC17E4B2}"/>
                </a:ext>
              </a:extLst>
            </p:cNvPr>
            <p:cNvSpPr txBox="1"/>
            <p:nvPr/>
          </p:nvSpPr>
          <p:spPr>
            <a:xfrm>
              <a:off x="2144949" y="1905658"/>
              <a:ext cx="531554" cy="553996"/>
            </a:xfrm>
            <a:prstGeom prst="rect">
              <a:avLst/>
            </a:prstGeom>
            <a:ln w="254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  </a:ext>
            </a:extLst>
          </p:spPr>
          <p:txBody>
            <a:bodyPr wrap="none" lIns="121919" tIns="121919" rIns="121919" bIns="121919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1pPr>
              <a:lvl2pPr marL="0" marR="0" indent="3429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2pPr>
              <a:lvl3pPr marL="0" marR="0" indent="6858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3pPr>
              <a:lvl4pPr marL="0" marR="0" indent="10287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4pPr>
              <a:lvl5pPr marL="0" marR="0" indent="13716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5pPr>
              <a:lvl6pPr marL="0" marR="0" indent="17145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6pPr>
              <a:lvl7pPr marL="0" marR="0" indent="20574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7pPr>
              <a:lvl8pPr marL="0" marR="0" indent="24003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8pPr>
              <a:lvl9pPr marL="0" marR="0" indent="27432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sz="2000" b="1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  <a:ea typeface="+mn-ea"/>
                </a:rPr>
                <a:t>01</a:t>
              </a:r>
            </a:p>
          </p:txBody>
        </p:sp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25176BAF-08C3-4E2C-AF20-D33C04E6B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6353" y="2607158"/>
              <a:ext cx="618506" cy="618506"/>
            </a:xfrm>
            <a:prstGeom prst="rect">
              <a:avLst/>
            </a:prstGeom>
          </p:spPr>
        </p:pic>
        <p:sp>
          <p:nvSpPr>
            <p:cNvPr id="93" name="Line">
              <a:extLst>
                <a:ext uri="{FF2B5EF4-FFF2-40B4-BE49-F238E27FC236}">
                  <a16:creationId xmlns:a16="http://schemas.microsoft.com/office/drawing/2014/main" id="{127291E3-8BF4-4910-B2A7-F468EB2C60D2}"/>
                </a:ext>
              </a:extLst>
            </p:cNvPr>
            <p:cNvSpPr/>
            <p:nvPr/>
          </p:nvSpPr>
          <p:spPr>
            <a:xfrm flipH="1">
              <a:off x="2405606" y="3465869"/>
              <a:ext cx="0" cy="376568"/>
            </a:xfrm>
            <a:prstGeom prst="line">
              <a:avLst/>
            </a:prstGeom>
            <a:ln w="76200">
              <a:solidFill>
                <a:srgbClr val="0E3757"/>
              </a:solidFill>
              <a:miter/>
            </a:ln>
          </p:spPr>
          <p:txBody>
            <a:bodyPr lIns="121919" tIns="121919" rIns="121919" bIns="121919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1pPr>
              <a:lvl2pPr marL="0" marR="0" indent="3429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2pPr>
              <a:lvl3pPr marL="0" marR="0" indent="6858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3pPr>
              <a:lvl4pPr marL="0" marR="0" indent="10287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4pPr>
              <a:lvl5pPr marL="0" marR="0" indent="13716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5pPr>
              <a:lvl6pPr marL="0" marR="0" indent="17145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6pPr>
              <a:lvl7pPr marL="0" marR="0" indent="20574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7pPr>
              <a:lvl8pPr marL="0" marR="0" indent="24003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8pPr>
              <a:lvl9pPr marL="0" marR="0" indent="27432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215000" y="1862255"/>
            <a:ext cx="1301738" cy="2128474"/>
            <a:chOff x="4215000" y="1862255"/>
            <a:chExt cx="1301738" cy="2128474"/>
          </a:xfrm>
        </p:grpSpPr>
        <p:sp>
          <p:nvSpPr>
            <p:cNvPr id="101" name="Circle">
              <a:extLst>
                <a:ext uri="{FF2B5EF4-FFF2-40B4-BE49-F238E27FC236}">
                  <a16:creationId xmlns:a16="http://schemas.microsoft.com/office/drawing/2014/main" id="{E2A10D44-3A46-4412-9F23-AFD27CA7B351}"/>
                </a:ext>
              </a:extLst>
            </p:cNvPr>
            <p:cNvSpPr/>
            <p:nvPr/>
          </p:nvSpPr>
          <p:spPr>
            <a:xfrm>
              <a:off x="4215000" y="2192026"/>
              <a:ext cx="1301738" cy="1301738"/>
            </a:xfrm>
            <a:prstGeom prst="ellipse">
              <a:avLst/>
            </a:prstGeom>
            <a:solidFill>
              <a:srgbClr val="0E3757"/>
            </a:solidFill>
            <a:ln w="12700">
              <a:miter lim="400000"/>
            </a:ln>
          </p:spPr>
          <p:txBody>
            <a:bodyPr lIns="121919" tIns="121919" rIns="121919" bIns="121919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1pPr>
              <a:lvl2pPr marL="0" marR="0" indent="3429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2pPr>
              <a:lvl3pPr marL="0" marR="0" indent="6858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3pPr>
              <a:lvl4pPr marL="0" marR="0" indent="10287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4pPr>
              <a:lvl5pPr marL="0" marR="0" indent="13716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5pPr>
              <a:lvl6pPr marL="0" marR="0" indent="17145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6pPr>
              <a:lvl7pPr marL="0" marR="0" indent="20574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7pPr>
              <a:lvl8pPr marL="0" marR="0" indent="24003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8pPr>
              <a:lvl9pPr marL="0" marR="0" indent="27432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02" name="Circle">
              <a:extLst>
                <a:ext uri="{FF2B5EF4-FFF2-40B4-BE49-F238E27FC236}">
                  <a16:creationId xmlns:a16="http://schemas.microsoft.com/office/drawing/2014/main" id="{0127B019-3631-4651-9881-EBAC00922293}"/>
                </a:ext>
              </a:extLst>
            </p:cNvPr>
            <p:cNvSpPr/>
            <p:nvPr/>
          </p:nvSpPr>
          <p:spPr>
            <a:xfrm>
              <a:off x="4700968" y="3660927"/>
              <a:ext cx="329802" cy="329802"/>
            </a:xfrm>
            <a:prstGeom prst="ellipse">
              <a:avLst/>
            </a:prstGeom>
            <a:solidFill>
              <a:srgbClr val="0E3757"/>
            </a:solidFill>
            <a:ln w="12700">
              <a:miter lim="400000"/>
            </a:ln>
          </p:spPr>
          <p:txBody>
            <a:bodyPr lIns="121919" tIns="121919" rIns="121919" bIns="121919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1pPr>
              <a:lvl2pPr marL="0" marR="0" indent="3429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2pPr>
              <a:lvl3pPr marL="0" marR="0" indent="6858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3pPr>
              <a:lvl4pPr marL="0" marR="0" indent="10287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4pPr>
              <a:lvl5pPr marL="0" marR="0" indent="13716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5pPr>
              <a:lvl6pPr marL="0" marR="0" indent="17145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6pPr>
              <a:lvl7pPr marL="0" marR="0" indent="20574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7pPr>
              <a:lvl8pPr marL="0" marR="0" indent="24003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8pPr>
              <a:lvl9pPr marL="0" marR="0" indent="27432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03" name="Circle">
              <a:extLst>
                <a:ext uri="{FF2B5EF4-FFF2-40B4-BE49-F238E27FC236}">
                  <a16:creationId xmlns:a16="http://schemas.microsoft.com/office/drawing/2014/main" id="{7C3FC446-11E0-4CFF-BB09-09E8D5885758}"/>
                </a:ext>
              </a:extLst>
            </p:cNvPr>
            <p:cNvSpPr/>
            <p:nvPr/>
          </p:nvSpPr>
          <p:spPr>
            <a:xfrm>
              <a:off x="4550588" y="1862255"/>
              <a:ext cx="640803" cy="640803"/>
            </a:xfrm>
            <a:prstGeom prst="ellipse">
              <a:avLst/>
            </a:prstGeom>
            <a:solidFill>
              <a:srgbClr val="54C5A8"/>
            </a:solidFill>
            <a:ln w="50800">
              <a:solidFill>
                <a:schemeClr val="accent3">
                  <a:lumOff val="44000"/>
                </a:schemeClr>
              </a:solidFill>
              <a:miter/>
            </a:ln>
          </p:spPr>
          <p:txBody>
            <a:bodyPr lIns="121919" tIns="121919" rIns="121919" bIns="121919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1pPr>
              <a:lvl2pPr marL="0" marR="0" indent="3429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2pPr>
              <a:lvl3pPr marL="0" marR="0" indent="6858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3pPr>
              <a:lvl4pPr marL="0" marR="0" indent="10287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4pPr>
              <a:lvl5pPr marL="0" marR="0" indent="13716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5pPr>
              <a:lvl6pPr marL="0" marR="0" indent="17145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6pPr>
              <a:lvl7pPr marL="0" marR="0" indent="20574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7pPr>
              <a:lvl8pPr marL="0" marR="0" indent="24003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8pPr>
              <a:lvl9pPr marL="0" marR="0" indent="27432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04" name="01">
              <a:extLst>
                <a:ext uri="{FF2B5EF4-FFF2-40B4-BE49-F238E27FC236}">
                  <a16:creationId xmlns:a16="http://schemas.microsoft.com/office/drawing/2014/main" id="{6A534191-B07D-47E7-9C9E-21E0BE1A089F}"/>
                </a:ext>
              </a:extLst>
            </p:cNvPr>
            <p:cNvSpPr txBox="1"/>
            <p:nvPr/>
          </p:nvSpPr>
          <p:spPr>
            <a:xfrm>
              <a:off x="4605212" y="1905658"/>
              <a:ext cx="537966" cy="553996"/>
            </a:xfrm>
            <a:prstGeom prst="rect">
              <a:avLst/>
            </a:prstGeom>
            <a:ln w="254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  </a:ext>
            </a:extLst>
          </p:spPr>
          <p:txBody>
            <a:bodyPr wrap="none" lIns="121919" tIns="121919" rIns="121919" bIns="121919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1pPr>
              <a:lvl2pPr marL="0" marR="0" indent="3429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2pPr>
              <a:lvl3pPr marL="0" marR="0" indent="6858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3pPr>
              <a:lvl4pPr marL="0" marR="0" indent="10287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4pPr>
              <a:lvl5pPr marL="0" marR="0" indent="13716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5pPr>
              <a:lvl6pPr marL="0" marR="0" indent="17145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6pPr>
              <a:lvl7pPr marL="0" marR="0" indent="20574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7pPr>
              <a:lvl8pPr marL="0" marR="0" indent="24003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8pPr>
              <a:lvl9pPr marL="0" marR="0" indent="27432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sz="2000" b="1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  <a:ea typeface="+mn-ea"/>
                </a:rPr>
                <a:t>0</a:t>
              </a:r>
              <a:r>
                <a:rPr lang="en-US" altLang="ko-KR" sz="2000" b="1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E7C1520D-9E8E-4D8E-A9E3-25F286161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6616" y="2607158"/>
              <a:ext cx="618506" cy="618506"/>
            </a:xfrm>
            <a:prstGeom prst="rect">
              <a:avLst/>
            </a:prstGeom>
          </p:spPr>
        </p:pic>
        <p:sp>
          <p:nvSpPr>
            <p:cNvPr id="100" name="Line">
              <a:extLst>
                <a:ext uri="{FF2B5EF4-FFF2-40B4-BE49-F238E27FC236}">
                  <a16:creationId xmlns:a16="http://schemas.microsoft.com/office/drawing/2014/main" id="{0D52F86E-E382-4E81-867C-4EDBBCB8B816}"/>
                </a:ext>
              </a:extLst>
            </p:cNvPr>
            <p:cNvSpPr/>
            <p:nvPr/>
          </p:nvSpPr>
          <p:spPr>
            <a:xfrm flipH="1">
              <a:off x="4865869" y="3465869"/>
              <a:ext cx="0" cy="376568"/>
            </a:xfrm>
            <a:prstGeom prst="line">
              <a:avLst/>
            </a:prstGeom>
            <a:ln w="76200">
              <a:solidFill>
                <a:srgbClr val="0E3757"/>
              </a:solidFill>
              <a:miter/>
            </a:ln>
          </p:spPr>
          <p:txBody>
            <a:bodyPr lIns="121919" tIns="121919" rIns="121919" bIns="121919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1pPr>
              <a:lvl2pPr marL="0" marR="0" indent="3429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2pPr>
              <a:lvl3pPr marL="0" marR="0" indent="6858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3pPr>
              <a:lvl4pPr marL="0" marR="0" indent="10287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4pPr>
              <a:lvl5pPr marL="0" marR="0" indent="13716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5pPr>
              <a:lvl6pPr marL="0" marR="0" indent="17145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6pPr>
              <a:lvl7pPr marL="0" marR="0" indent="20574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7pPr>
              <a:lvl8pPr marL="0" marR="0" indent="24003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8pPr>
              <a:lvl9pPr marL="0" marR="0" indent="27432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729785" y="1862255"/>
            <a:ext cx="1301738" cy="2128474"/>
            <a:chOff x="6729785" y="1862255"/>
            <a:chExt cx="1301738" cy="2128474"/>
          </a:xfrm>
        </p:grpSpPr>
        <p:sp>
          <p:nvSpPr>
            <p:cNvPr id="108" name="Circle">
              <a:extLst>
                <a:ext uri="{FF2B5EF4-FFF2-40B4-BE49-F238E27FC236}">
                  <a16:creationId xmlns:a16="http://schemas.microsoft.com/office/drawing/2014/main" id="{4566C609-6AA2-4CBC-8EA5-BC1A7E61F989}"/>
                </a:ext>
              </a:extLst>
            </p:cNvPr>
            <p:cNvSpPr/>
            <p:nvPr/>
          </p:nvSpPr>
          <p:spPr>
            <a:xfrm>
              <a:off x="6729785" y="2192026"/>
              <a:ext cx="1301738" cy="1301738"/>
            </a:xfrm>
            <a:prstGeom prst="ellipse">
              <a:avLst/>
            </a:prstGeom>
            <a:solidFill>
              <a:srgbClr val="0E3757"/>
            </a:solidFill>
            <a:ln w="12700">
              <a:miter lim="400000"/>
            </a:ln>
          </p:spPr>
          <p:txBody>
            <a:bodyPr lIns="121919" tIns="121919" rIns="121919" bIns="121919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1pPr>
              <a:lvl2pPr marL="0" marR="0" indent="3429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2pPr>
              <a:lvl3pPr marL="0" marR="0" indent="6858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3pPr>
              <a:lvl4pPr marL="0" marR="0" indent="10287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4pPr>
              <a:lvl5pPr marL="0" marR="0" indent="13716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5pPr>
              <a:lvl6pPr marL="0" marR="0" indent="17145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6pPr>
              <a:lvl7pPr marL="0" marR="0" indent="20574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7pPr>
              <a:lvl8pPr marL="0" marR="0" indent="24003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8pPr>
              <a:lvl9pPr marL="0" marR="0" indent="27432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09" name="Circle">
              <a:extLst>
                <a:ext uri="{FF2B5EF4-FFF2-40B4-BE49-F238E27FC236}">
                  <a16:creationId xmlns:a16="http://schemas.microsoft.com/office/drawing/2014/main" id="{AC69F55F-8FFE-4D9B-8AA7-8BC257E85F68}"/>
                </a:ext>
              </a:extLst>
            </p:cNvPr>
            <p:cNvSpPr/>
            <p:nvPr/>
          </p:nvSpPr>
          <p:spPr>
            <a:xfrm>
              <a:off x="7215753" y="3660927"/>
              <a:ext cx="329802" cy="329802"/>
            </a:xfrm>
            <a:prstGeom prst="ellipse">
              <a:avLst/>
            </a:prstGeom>
            <a:solidFill>
              <a:srgbClr val="0E3757"/>
            </a:solidFill>
            <a:ln w="12700">
              <a:miter lim="400000"/>
            </a:ln>
          </p:spPr>
          <p:txBody>
            <a:bodyPr lIns="121919" tIns="121919" rIns="121919" bIns="121919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1pPr>
              <a:lvl2pPr marL="0" marR="0" indent="3429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2pPr>
              <a:lvl3pPr marL="0" marR="0" indent="6858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3pPr>
              <a:lvl4pPr marL="0" marR="0" indent="10287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4pPr>
              <a:lvl5pPr marL="0" marR="0" indent="13716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5pPr>
              <a:lvl6pPr marL="0" marR="0" indent="17145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6pPr>
              <a:lvl7pPr marL="0" marR="0" indent="20574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7pPr>
              <a:lvl8pPr marL="0" marR="0" indent="24003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8pPr>
              <a:lvl9pPr marL="0" marR="0" indent="27432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0" name="Circle">
              <a:extLst>
                <a:ext uri="{FF2B5EF4-FFF2-40B4-BE49-F238E27FC236}">
                  <a16:creationId xmlns:a16="http://schemas.microsoft.com/office/drawing/2014/main" id="{18034152-6BC4-41EE-A6FB-AB569C56F833}"/>
                </a:ext>
              </a:extLst>
            </p:cNvPr>
            <p:cNvSpPr/>
            <p:nvPr/>
          </p:nvSpPr>
          <p:spPr>
            <a:xfrm>
              <a:off x="7065373" y="1862255"/>
              <a:ext cx="640803" cy="640803"/>
            </a:xfrm>
            <a:prstGeom prst="ellipse">
              <a:avLst/>
            </a:prstGeom>
            <a:solidFill>
              <a:srgbClr val="54C5A8"/>
            </a:solidFill>
            <a:ln w="50800">
              <a:solidFill>
                <a:schemeClr val="accent3">
                  <a:lumOff val="44000"/>
                </a:schemeClr>
              </a:solidFill>
              <a:miter/>
            </a:ln>
          </p:spPr>
          <p:txBody>
            <a:bodyPr lIns="121919" tIns="121919" rIns="121919" bIns="121919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1pPr>
              <a:lvl2pPr marL="0" marR="0" indent="3429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2pPr>
              <a:lvl3pPr marL="0" marR="0" indent="6858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3pPr>
              <a:lvl4pPr marL="0" marR="0" indent="10287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4pPr>
              <a:lvl5pPr marL="0" marR="0" indent="13716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5pPr>
              <a:lvl6pPr marL="0" marR="0" indent="17145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6pPr>
              <a:lvl7pPr marL="0" marR="0" indent="20574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7pPr>
              <a:lvl8pPr marL="0" marR="0" indent="24003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8pPr>
              <a:lvl9pPr marL="0" marR="0" indent="27432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1" name="01">
              <a:extLst>
                <a:ext uri="{FF2B5EF4-FFF2-40B4-BE49-F238E27FC236}">
                  <a16:creationId xmlns:a16="http://schemas.microsoft.com/office/drawing/2014/main" id="{D42E8574-4216-4C12-A86B-3BC9905107F6}"/>
                </a:ext>
              </a:extLst>
            </p:cNvPr>
            <p:cNvSpPr txBox="1"/>
            <p:nvPr/>
          </p:nvSpPr>
          <p:spPr>
            <a:xfrm>
              <a:off x="7119997" y="1905658"/>
              <a:ext cx="544378" cy="553996"/>
            </a:xfrm>
            <a:prstGeom prst="rect">
              <a:avLst/>
            </a:prstGeom>
            <a:ln w="254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  </a:ext>
            </a:extLst>
          </p:spPr>
          <p:txBody>
            <a:bodyPr wrap="none" lIns="121919" tIns="121919" rIns="121919" bIns="121919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1pPr>
              <a:lvl2pPr marL="0" marR="0" indent="3429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2pPr>
              <a:lvl3pPr marL="0" marR="0" indent="6858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3pPr>
              <a:lvl4pPr marL="0" marR="0" indent="10287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4pPr>
              <a:lvl5pPr marL="0" marR="0" indent="13716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5pPr>
              <a:lvl6pPr marL="0" marR="0" indent="17145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6pPr>
              <a:lvl7pPr marL="0" marR="0" indent="20574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7pPr>
              <a:lvl8pPr marL="0" marR="0" indent="24003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8pPr>
              <a:lvl9pPr marL="0" marR="0" indent="27432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sz="2000" b="1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  <a:ea typeface="+mn-ea"/>
                </a:rPr>
                <a:t>03</a:t>
              </a:r>
              <a:endParaRPr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8FC92576-EE72-4034-95A3-81E1BD520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1401" y="2607158"/>
              <a:ext cx="618506" cy="618506"/>
            </a:xfrm>
            <a:prstGeom prst="rect">
              <a:avLst/>
            </a:prstGeom>
          </p:spPr>
        </p:pic>
        <p:sp>
          <p:nvSpPr>
            <p:cNvPr id="107" name="Line">
              <a:extLst>
                <a:ext uri="{FF2B5EF4-FFF2-40B4-BE49-F238E27FC236}">
                  <a16:creationId xmlns:a16="http://schemas.microsoft.com/office/drawing/2014/main" id="{704B8854-B567-4A9D-88F0-850F6FEE3C35}"/>
                </a:ext>
              </a:extLst>
            </p:cNvPr>
            <p:cNvSpPr/>
            <p:nvPr/>
          </p:nvSpPr>
          <p:spPr>
            <a:xfrm flipH="1">
              <a:off x="7380654" y="3465869"/>
              <a:ext cx="0" cy="376568"/>
            </a:xfrm>
            <a:prstGeom prst="line">
              <a:avLst/>
            </a:prstGeom>
            <a:ln w="76200">
              <a:solidFill>
                <a:srgbClr val="0E3757"/>
              </a:solidFill>
              <a:miter/>
            </a:ln>
          </p:spPr>
          <p:txBody>
            <a:bodyPr lIns="121919" tIns="121919" rIns="121919" bIns="121919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1pPr>
              <a:lvl2pPr marL="0" marR="0" indent="3429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2pPr>
              <a:lvl3pPr marL="0" marR="0" indent="6858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3pPr>
              <a:lvl4pPr marL="0" marR="0" indent="10287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4pPr>
              <a:lvl5pPr marL="0" marR="0" indent="13716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5pPr>
              <a:lvl6pPr marL="0" marR="0" indent="17145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6pPr>
              <a:lvl7pPr marL="0" marR="0" indent="20574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7pPr>
              <a:lvl8pPr marL="0" marR="0" indent="24003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8pPr>
              <a:lvl9pPr marL="0" marR="0" indent="27432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9244568" y="1862255"/>
            <a:ext cx="1301738" cy="2128474"/>
            <a:chOff x="9244568" y="1862255"/>
            <a:chExt cx="1301738" cy="2128474"/>
          </a:xfrm>
        </p:grpSpPr>
        <p:sp>
          <p:nvSpPr>
            <p:cNvPr id="114" name="Line">
              <a:extLst>
                <a:ext uri="{FF2B5EF4-FFF2-40B4-BE49-F238E27FC236}">
                  <a16:creationId xmlns:a16="http://schemas.microsoft.com/office/drawing/2014/main" id="{517BC74F-8B7E-44A1-A475-060E1BBB35D6}"/>
                </a:ext>
              </a:extLst>
            </p:cNvPr>
            <p:cNvSpPr/>
            <p:nvPr/>
          </p:nvSpPr>
          <p:spPr>
            <a:xfrm flipH="1">
              <a:off x="9895437" y="3465869"/>
              <a:ext cx="0" cy="376568"/>
            </a:xfrm>
            <a:prstGeom prst="line">
              <a:avLst/>
            </a:prstGeom>
            <a:ln w="76200">
              <a:solidFill>
                <a:srgbClr val="0E3757"/>
              </a:solidFill>
              <a:miter/>
            </a:ln>
          </p:spPr>
          <p:txBody>
            <a:bodyPr lIns="121919" tIns="121919" rIns="121919" bIns="121919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1pPr>
              <a:lvl2pPr marL="0" marR="0" indent="3429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2pPr>
              <a:lvl3pPr marL="0" marR="0" indent="6858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3pPr>
              <a:lvl4pPr marL="0" marR="0" indent="10287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4pPr>
              <a:lvl5pPr marL="0" marR="0" indent="13716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5pPr>
              <a:lvl6pPr marL="0" marR="0" indent="17145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6pPr>
              <a:lvl7pPr marL="0" marR="0" indent="20574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7pPr>
              <a:lvl8pPr marL="0" marR="0" indent="24003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8pPr>
              <a:lvl9pPr marL="0" marR="0" indent="27432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5" name="Circle">
              <a:extLst>
                <a:ext uri="{FF2B5EF4-FFF2-40B4-BE49-F238E27FC236}">
                  <a16:creationId xmlns:a16="http://schemas.microsoft.com/office/drawing/2014/main" id="{2887647A-8D04-46F6-8E08-3ECFEC95E060}"/>
                </a:ext>
              </a:extLst>
            </p:cNvPr>
            <p:cNvSpPr/>
            <p:nvPr/>
          </p:nvSpPr>
          <p:spPr>
            <a:xfrm>
              <a:off x="9244568" y="2192026"/>
              <a:ext cx="1301738" cy="1301738"/>
            </a:xfrm>
            <a:prstGeom prst="ellipse">
              <a:avLst/>
            </a:prstGeom>
            <a:solidFill>
              <a:srgbClr val="0E3757"/>
            </a:solidFill>
            <a:ln w="12700">
              <a:miter lim="400000"/>
            </a:ln>
          </p:spPr>
          <p:txBody>
            <a:bodyPr lIns="121919" tIns="121919" rIns="121919" bIns="121919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1pPr>
              <a:lvl2pPr marL="0" marR="0" indent="3429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2pPr>
              <a:lvl3pPr marL="0" marR="0" indent="6858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3pPr>
              <a:lvl4pPr marL="0" marR="0" indent="10287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4pPr>
              <a:lvl5pPr marL="0" marR="0" indent="13716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5pPr>
              <a:lvl6pPr marL="0" marR="0" indent="17145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6pPr>
              <a:lvl7pPr marL="0" marR="0" indent="20574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7pPr>
              <a:lvl8pPr marL="0" marR="0" indent="24003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8pPr>
              <a:lvl9pPr marL="0" marR="0" indent="27432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6" name="Circle">
              <a:extLst>
                <a:ext uri="{FF2B5EF4-FFF2-40B4-BE49-F238E27FC236}">
                  <a16:creationId xmlns:a16="http://schemas.microsoft.com/office/drawing/2014/main" id="{D34B50C0-C9BE-4396-8EDE-0CAE3E355551}"/>
                </a:ext>
              </a:extLst>
            </p:cNvPr>
            <p:cNvSpPr/>
            <p:nvPr/>
          </p:nvSpPr>
          <p:spPr>
            <a:xfrm>
              <a:off x="9730536" y="3660927"/>
              <a:ext cx="329802" cy="329802"/>
            </a:xfrm>
            <a:prstGeom prst="ellipse">
              <a:avLst/>
            </a:prstGeom>
            <a:solidFill>
              <a:srgbClr val="0E3757"/>
            </a:solidFill>
            <a:ln w="12700">
              <a:miter lim="400000"/>
            </a:ln>
          </p:spPr>
          <p:txBody>
            <a:bodyPr lIns="121919" tIns="121919" rIns="121919" bIns="121919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1pPr>
              <a:lvl2pPr marL="0" marR="0" indent="3429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2pPr>
              <a:lvl3pPr marL="0" marR="0" indent="6858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3pPr>
              <a:lvl4pPr marL="0" marR="0" indent="10287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4pPr>
              <a:lvl5pPr marL="0" marR="0" indent="13716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5pPr>
              <a:lvl6pPr marL="0" marR="0" indent="17145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6pPr>
              <a:lvl7pPr marL="0" marR="0" indent="20574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7pPr>
              <a:lvl8pPr marL="0" marR="0" indent="24003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8pPr>
              <a:lvl9pPr marL="0" marR="0" indent="27432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7" name="Circle">
              <a:extLst>
                <a:ext uri="{FF2B5EF4-FFF2-40B4-BE49-F238E27FC236}">
                  <a16:creationId xmlns:a16="http://schemas.microsoft.com/office/drawing/2014/main" id="{EBBE4785-73E6-4CC9-832C-818B34420630}"/>
                </a:ext>
              </a:extLst>
            </p:cNvPr>
            <p:cNvSpPr/>
            <p:nvPr/>
          </p:nvSpPr>
          <p:spPr>
            <a:xfrm>
              <a:off x="9580156" y="1862255"/>
              <a:ext cx="640803" cy="640803"/>
            </a:xfrm>
            <a:prstGeom prst="ellipse">
              <a:avLst/>
            </a:prstGeom>
            <a:solidFill>
              <a:srgbClr val="54C5A8"/>
            </a:solidFill>
            <a:ln w="50800">
              <a:solidFill>
                <a:schemeClr val="accent3">
                  <a:lumOff val="44000"/>
                </a:schemeClr>
              </a:solidFill>
              <a:miter/>
            </a:ln>
          </p:spPr>
          <p:txBody>
            <a:bodyPr lIns="121919" tIns="121919" rIns="121919" bIns="121919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1pPr>
              <a:lvl2pPr marL="0" marR="0" indent="3429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2pPr>
              <a:lvl3pPr marL="0" marR="0" indent="6858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3pPr>
              <a:lvl4pPr marL="0" marR="0" indent="10287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4pPr>
              <a:lvl5pPr marL="0" marR="0" indent="13716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5pPr>
              <a:lvl6pPr marL="0" marR="0" indent="17145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6pPr>
              <a:lvl7pPr marL="0" marR="0" indent="20574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7pPr>
              <a:lvl8pPr marL="0" marR="0" indent="24003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8pPr>
              <a:lvl9pPr marL="0" marR="0" indent="27432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8" name="01">
              <a:extLst>
                <a:ext uri="{FF2B5EF4-FFF2-40B4-BE49-F238E27FC236}">
                  <a16:creationId xmlns:a16="http://schemas.microsoft.com/office/drawing/2014/main" id="{B76B18F2-F65A-4844-85C8-E0530722DD0D}"/>
                </a:ext>
              </a:extLst>
            </p:cNvPr>
            <p:cNvSpPr txBox="1"/>
            <p:nvPr/>
          </p:nvSpPr>
          <p:spPr>
            <a:xfrm>
              <a:off x="9634780" y="1905658"/>
              <a:ext cx="537966" cy="553996"/>
            </a:xfrm>
            <a:prstGeom prst="rect">
              <a:avLst/>
            </a:prstGeom>
            <a:ln w="254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  </a:ext>
            </a:extLst>
          </p:spPr>
          <p:txBody>
            <a:bodyPr wrap="none" lIns="121919" tIns="121919" rIns="121919" bIns="121919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1pPr>
              <a:lvl2pPr marL="0" marR="0" indent="3429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2pPr>
              <a:lvl3pPr marL="0" marR="0" indent="6858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3pPr>
              <a:lvl4pPr marL="0" marR="0" indent="10287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4pPr>
              <a:lvl5pPr marL="0" marR="0" indent="13716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5pPr>
              <a:lvl6pPr marL="0" marR="0" indent="17145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6pPr>
              <a:lvl7pPr marL="0" marR="0" indent="20574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7pPr>
              <a:lvl8pPr marL="0" marR="0" indent="24003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8pPr>
              <a:lvl9pPr marL="0" marR="0" indent="2743200" algn="l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sz="2000" b="1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  <a:ea typeface="+mn-ea"/>
                </a:rPr>
                <a:t>0</a:t>
              </a:r>
              <a:r>
                <a:rPr lang="en-US" altLang="ko-KR" sz="2000" b="1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endParaRPr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7E760040-AC18-4D30-BDA0-ADDB67C35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6184" y="2607158"/>
              <a:ext cx="618506" cy="618506"/>
            </a:xfrm>
            <a:prstGeom prst="rect">
              <a:avLst/>
            </a:prstGeom>
          </p:spPr>
        </p:pic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913C86CF-24F6-42DB-BBE7-CC4307C68F87}"/>
              </a:ext>
            </a:extLst>
          </p:cNvPr>
          <p:cNvSpPr txBox="1"/>
          <p:nvPr/>
        </p:nvSpPr>
        <p:spPr>
          <a:xfrm>
            <a:off x="2062245" y="4048926"/>
            <a:ext cx="686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200" spc="-7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98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ko-KR" altLang="en-US" sz="1600" dirty="0"/>
              <a:t>타이틀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E6D4523-18D7-430D-A865-30F8896540F3}"/>
              </a:ext>
            </a:extLst>
          </p:cNvPr>
          <p:cNvSpPr txBox="1"/>
          <p:nvPr/>
        </p:nvSpPr>
        <p:spPr>
          <a:xfrm>
            <a:off x="1296330" y="4672516"/>
            <a:ext cx="22185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200" spc="-7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98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 dirty="0"/>
              <a:t>타이틀</a:t>
            </a:r>
            <a:r>
              <a:rPr lang="en-US" altLang="ko-KR" dirty="0"/>
              <a:t> </a:t>
            </a:r>
            <a:r>
              <a:rPr lang="en-US" altLang="ko-KR"/>
              <a:t>: </a:t>
            </a:r>
            <a:r>
              <a:rPr lang="ko-KR" altLang="en-US"/>
              <a:t>나눔스퀘어</a:t>
            </a:r>
            <a:r>
              <a:rPr lang="en-US" altLang="ko-KR"/>
              <a:t>ac</a:t>
            </a:r>
            <a:r>
              <a:rPr lang="ko-KR" altLang="en-US"/>
              <a:t> </a:t>
            </a:r>
            <a:r>
              <a:rPr lang="en-US" altLang="ko-KR"/>
              <a:t>, </a:t>
            </a:r>
          </a:p>
          <a:p>
            <a:r>
              <a:rPr lang="ko-KR" altLang="en-US"/>
              <a:t>서체 </a:t>
            </a:r>
            <a:r>
              <a:rPr lang="ko-KR" altLang="en-US" dirty="0"/>
              <a:t>크기는 </a:t>
            </a:r>
            <a:r>
              <a:rPr lang="en-US" altLang="ko-KR" dirty="0"/>
              <a:t>14~18pt</a:t>
            </a:r>
            <a:r>
              <a:rPr lang="ko-KR" altLang="en-US" dirty="0"/>
              <a:t>를 권장합니다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내용 </a:t>
            </a:r>
            <a:r>
              <a:rPr lang="en-US" altLang="ko-KR"/>
              <a:t>: </a:t>
            </a:r>
            <a:r>
              <a:rPr lang="ko-KR" altLang="en-US"/>
              <a:t>나눔스퀘어</a:t>
            </a:r>
            <a:r>
              <a:rPr lang="en-US" altLang="ko-KR"/>
              <a:t>ac</a:t>
            </a:r>
            <a:r>
              <a:rPr lang="ko-KR" altLang="en-US"/>
              <a:t> </a:t>
            </a:r>
            <a:r>
              <a:rPr lang="en-US" altLang="ko-KR"/>
              <a:t>, </a:t>
            </a:r>
          </a:p>
          <a:p>
            <a:r>
              <a:rPr lang="ko-KR" altLang="en-US"/>
              <a:t>서체 </a:t>
            </a:r>
            <a:r>
              <a:rPr lang="ko-KR" altLang="en-US" dirty="0"/>
              <a:t>크기는 </a:t>
            </a:r>
            <a:r>
              <a:rPr lang="en-US" altLang="ko-KR" dirty="0"/>
              <a:t>9~12pt</a:t>
            </a:r>
            <a:r>
              <a:rPr lang="ko-KR" altLang="en-US" dirty="0"/>
              <a:t>를 권장합니다</a:t>
            </a:r>
            <a:r>
              <a:rPr lang="en-US" altLang="ko-KR" dirty="0"/>
              <a:t>.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370BB82-C46F-4EFA-9F9B-17869F945536}"/>
              </a:ext>
            </a:extLst>
          </p:cNvPr>
          <p:cNvSpPr txBox="1"/>
          <p:nvPr/>
        </p:nvSpPr>
        <p:spPr>
          <a:xfrm>
            <a:off x="4522506" y="4048926"/>
            <a:ext cx="686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200" spc="-7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98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ko-KR" altLang="en-US" sz="1600" dirty="0"/>
              <a:t>타이틀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89220B2-2ED4-4853-8EF3-ABAAE62FD85A}"/>
              </a:ext>
            </a:extLst>
          </p:cNvPr>
          <p:cNvSpPr txBox="1"/>
          <p:nvPr/>
        </p:nvSpPr>
        <p:spPr>
          <a:xfrm>
            <a:off x="3756591" y="4672516"/>
            <a:ext cx="22185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200" spc="-7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98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 dirty="0"/>
              <a:t>타이틀</a:t>
            </a:r>
            <a:r>
              <a:rPr lang="en-US" altLang="ko-KR" dirty="0"/>
              <a:t> </a:t>
            </a:r>
            <a:r>
              <a:rPr lang="en-US" altLang="ko-KR"/>
              <a:t>: </a:t>
            </a:r>
            <a:r>
              <a:rPr lang="ko-KR" altLang="en-US"/>
              <a:t>나눔스퀘어</a:t>
            </a:r>
            <a:r>
              <a:rPr lang="en-US" altLang="ko-KR"/>
              <a:t>ac</a:t>
            </a:r>
            <a:r>
              <a:rPr lang="ko-KR" altLang="en-US"/>
              <a:t> </a:t>
            </a:r>
            <a:r>
              <a:rPr lang="en-US" altLang="ko-KR"/>
              <a:t>, </a:t>
            </a:r>
          </a:p>
          <a:p>
            <a:r>
              <a:rPr lang="ko-KR" altLang="en-US"/>
              <a:t>서체 </a:t>
            </a:r>
            <a:r>
              <a:rPr lang="ko-KR" altLang="en-US" dirty="0"/>
              <a:t>크기는 </a:t>
            </a:r>
            <a:r>
              <a:rPr lang="en-US" altLang="ko-KR" dirty="0"/>
              <a:t>14~18pt</a:t>
            </a:r>
            <a:r>
              <a:rPr lang="ko-KR" altLang="en-US" dirty="0"/>
              <a:t>를 권장합니다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내용 </a:t>
            </a:r>
            <a:r>
              <a:rPr lang="en-US" altLang="ko-KR"/>
              <a:t>: </a:t>
            </a:r>
            <a:r>
              <a:rPr lang="ko-KR" altLang="en-US"/>
              <a:t>나눔스퀘어</a:t>
            </a:r>
            <a:r>
              <a:rPr lang="en-US" altLang="ko-KR"/>
              <a:t>ac</a:t>
            </a:r>
            <a:r>
              <a:rPr lang="ko-KR" altLang="en-US"/>
              <a:t> </a:t>
            </a:r>
            <a:r>
              <a:rPr lang="en-US" altLang="ko-KR"/>
              <a:t>, </a:t>
            </a:r>
          </a:p>
          <a:p>
            <a:r>
              <a:rPr lang="ko-KR" altLang="en-US"/>
              <a:t>서체 </a:t>
            </a:r>
            <a:r>
              <a:rPr lang="ko-KR" altLang="en-US" dirty="0"/>
              <a:t>크기는 </a:t>
            </a:r>
            <a:r>
              <a:rPr lang="en-US" altLang="ko-KR" dirty="0"/>
              <a:t>9~12pt</a:t>
            </a:r>
            <a:r>
              <a:rPr lang="ko-KR" altLang="en-US" dirty="0"/>
              <a:t>를 권장합니다</a:t>
            </a:r>
            <a:r>
              <a:rPr lang="en-US" altLang="ko-KR" dirty="0"/>
              <a:t>.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73F130-997E-444F-8491-93F134A90241}"/>
              </a:ext>
            </a:extLst>
          </p:cNvPr>
          <p:cNvSpPr txBox="1"/>
          <p:nvPr/>
        </p:nvSpPr>
        <p:spPr>
          <a:xfrm>
            <a:off x="7037291" y="4048926"/>
            <a:ext cx="686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200" spc="-7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98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ko-KR" altLang="en-US" sz="1600" dirty="0"/>
              <a:t>타이틀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67C8447-AE42-43F6-9F98-819B2B90D001}"/>
              </a:ext>
            </a:extLst>
          </p:cNvPr>
          <p:cNvSpPr txBox="1"/>
          <p:nvPr/>
        </p:nvSpPr>
        <p:spPr>
          <a:xfrm>
            <a:off x="6271376" y="4672516"/>
            <a:ext cx="22185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200" spc="-7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98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 dirty="0"/>
              <a:t>타이틀</a:t>
            </a:r>
            <a:r>
              <a:rPr lang="en-US" altLang="ko-KR" dirty="0"/>
              <a:t> </a:t>
            </a:r>
            <a:r>
              <a:rPr lang="en-US" altLang="ko-KR"/>
              <a:t>: </a:t>
            </a:r>
            <a:r>
              <a:rPr lang="ko-KR" altLang="en-US"/>
              <a:t>나눔스퀘어</a:t>
            </a:r>
            <a:r>
              <a:rPr lang="en-US" altLang="ko-KR"/>
              <a:t>ac</a:t>
            </a:r>
            <a:r>
              <a:rPr lang="ko-KR" altLang="en-US"/>
              <a:t> </a:t>
            </a:r>
            <a:r>
              <a:rPr lang="en-US" altLang="ko-KR"/>
              <a:t>, </a:t>
            </a:r>
          </a:p>
          <a:p>
            <a:r>
              <a:rPr lang="ko-KR" altLang="en-US"/>
              <a:t>서체 </a:t>
            </a:r>
            <a:r>
              <a:rPr lang="ko-KR" altLang="en-US" dirty="0"/>
              <a:t>크기는 </a:t>
            </a:r>
            <a:r>
              <a:rPr lang="en-US" altLang="ko-KR" dirty="0"/>
              <a:t>14~18pt</a:t>
            </a:r>
            <a:r>
              <a:rPr lang="ko-KR" altLang="en-US" dirty="0"/>
              <a:t>를 권장합니다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내용 </a:t>
            </a:r>
            <a:r>
              <a:rPr lang="en-US" altLang="ko-KR"/>
              <a:t>: </a:t>
            </a:r>
            <a:r>
              <a:rPr lang="ko-KR" altLang="en-US"/>
              <a:t>나눔스퀘어</a:t>
            </a:r>
            <a:r>
              <a:rPr lang="en-US" altLang="ko-KR"/>
              <a:t>ac</a:t>
            </a:r>
            <a:r>
              <a:rPr lang="ko-KR" altLang="en-US"/>
              <a:t> </a:t>
            </a:r>
            <a:r>
              <a:rPr lang="en-US" altLang="ko-KR"/>
              <a:t>, </a:t>
            </a:r>
          </a:p>
          <a:p>
            <a:r>
              <a:rPr lang="ko-KR" altLang="en-US"/>
              <a:t>서체 </a:t>
            </a:r>
            <a:r>
              <a:rPr lang="ko-KR" altLang="en-US" dirty="0"/>
              <a:t>크기는 </a:t>
            </a:r>
            <a:r>
              <a:rPr lang="en-US" altLang="ko-KR" dirty="0"/>
              <a:t>9~12pt</a:t>
            </a:r>
            <a:r>
              <a:rPr lang="ko-KR" altLang="en-US" dirty="0"/>
              <a:t>를 권장합니다</a:t>
            </a:r>
            <a:r>
              <a:rPr lang="en-US" altLang="ko-KR" dirty="0"/>
              <a:t>.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51EB052-1536-4009-A6D4-3723F6E48060}"/>
              </a:ext>
            </a:extLst>
          </p:cNvPr>
          <p:cNvSpPr txBox="1"/>
          <p:nvPr/>
        </p:nvSpPr>
        <p:spPr>
          <a:xfrm>
            <a:off x="9552074" y="4048926"/>
            <a:ext cx="686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200" spc="-7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98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ko-KR" altLang="en-US" sz="1600" dirty="0"/>
              <a:t>타이틀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C7E1F28-C896-4025-A519-207357159524}"/>
              </a:ext>
            </a:extLst>
          </p:cNvPr>
          <p:cNvSpPr txBox="1"/>
          <p:nvPr/>
        </p:nvSpPr>
        <p:spPr>
          <a:xfrm>
            <a:off x="8786159" y="4672516"/>
            <a:ext cx="22185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200" spc="-7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98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 dirty="0"/>
              <a:t>타이틀</a:t>
            </a:r>
            <a:r>
              <a:rPr lang="en-US" altLang="ko-KR" dirty="0"/>
              <a:t> </a:t>
            </a:r>
            <a:r>
              <a:rPr lang="en-US" altLang="ko-KR"/>
              <a:t>: </a:t>
            </a:r>
            <a:r>
              <a:rPr lang="ko-KR" altLang="en-US"/>
              <a:t>나눔스퀘어</a:t>
            </a:r>
            <a:r>
              <a:rPr lang="en-US" altLang="ko-KR"/>
              <a:t>ac</a:t>
            </a:r>
            <a:r>
              <a:rPr lang="ko-KR" altLang="en-US"/>
              <a:t> </a:t>
            </a:r>
            <a:r>
              <a:rPr lang="en-US" altLang="ko-KR"/>
              <a:t>, </a:t>
            </a:r>
          </a:p>
          <a:p>
            <a:r>
              <a:rPr lang="ko-KR" altLang="en-US"/>
              <a:t>서체 </a:t>
            </a:r>
            <a:r>
              <a:rPr lang="ko-KR" altLang="en-US" dirty="0"/>
              <a:t>크기는 </a:t>
            </a:r>
            <a:r>
              <a:rPr lang="en-US" altLang="ko-KR" dirty="0"/>
              <a:t>14~18pt</a:t>
            </a:r>
            <a:r>
              <a:rPr lang="ko-KR" altLang="en-US" dirty="0"/>
              <a:t>를 권장합니다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내용 </a:t>
            </a:r>
            <a:r>
              <a:rPr lang="en-US" altLang="ko-KR"/>
              <a:t>: </a:t>
            </a:r>
            <a:r>
              <a:rPr lang="ko-KR" altLang="en-US"/>
              <a:t>나눔스퀘어</a:t>
            </a:r>
            <a:r>
              <a:rPr lang="en-US" altLang="ko-KR"/>
              <a:t>ac</a:t>
            </a:r>
            <a:r>
              <a:rPr lang="ko-KR" altLang="en-US"/>
              <a:t> </a:t>
            </a:r>
            <a:r>
              <a:rPr lang="en-US" altLang="ko-KR"/>
              <a:t>, </a:t>
            </a:r>
          </a:p>
          <a:p>
            <a:r>
              <a:rPr lang="ko-KR" altLang="en-US"/>
              <a:t>서체 </a:t>
            </a:r>
            <a:r>
              <a:rPr lang="ko-KR" altLang="en-US" dirty="0"/>
              <a:t>크기는 </a:t>
            </a:r>
            <a:r>
              <a:rPr lang="en-US" altLang="ko-KR" dirty="0"/>
              <a:t>9~12pt</a:t>
            </a:r>
            <a:r>
              <a:rPr lang="ko-KR" altLang="en-US" dirty="0"/>
              <a:t>를 권장합니다</a:t>
            </a:r>
            <a:r>
              <a:rPr lang="en-US" altLang="ko-KR" dirty="0"/>
              <a:t>.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771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1480395179"/>
              </p:ext>
            </p:extLst>
          </p:nvPr>
        </p:nvGraphicFramePr>
        <p:xfrm>
          <a:off x="4428462" y="701945"/>
          <a:ext cx="3610076" cy="24860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1534737597"/>
              </p:ext>
            </p:extLst>
          </p:nvPr>
        </p:nvGraphicFramePr>
        <p:xfrm>
          <a:off x="8344943" y="3628250"/>
          <a:ext cx="3637697" cy="2514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val="2500294743"/>
              </p:ext>
            </p:extLst>
          </p:nvPr>
        </p:nvGraphicFramePr>
        <p:xfrm>
          <a:off x="8757883" y="556770"/>
          <a:ext cx="2998688" cy="2521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차트 12"/>
          <p:cNvGraphicFramePr/>
          <p:nvPr>
            <p:extLst>
              <p:ext uri="{D42A27DB-BD31-4B8C-83A1-F6EECF244321}">
                <p14:modId xmlns:p14="http://schemas.microsoft.com/office/powerpoint/2010/main" val="2524006089"/>
              </p:ext>
            </p:extLst>
          </p:nvPr>
        </p:nvGraphicFramePr>
        <p:xfrm>
          <a:off x="320480" y="3689349"/>
          <a:ext cx="3801577" cy="2453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6" name="차트 15"/>
          <p:cNvGraphicFramePr/>
          <p:nvPr>
            <p:extLst>
              <p:ext uri="{D42A27DB-BD31-4B8C-83A1-F6EECF244321}">
                <p14:modId xmlns:p14="http://schemas.microsoft.com/office/powerpoint/2010/main" val="1762687934"/>
              </p:ext>
            </p:extLst>
          </p:nvPr>
        </p:nvGraphicFramePr>
        <p:xfrm>
          <a:off x="4480156" y="3805464"/>
          <a:ext cx="3506688" cy="2337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차트 18"/>
          <p:cNvGraphicFramePr/>
          <p:nvPr>
            <p:extLst>
              <p:ext uri="{D42A27DB-BD31-4B8C-83A1-F6EECF244321}">
                <p14:modId xmlns:p14="http://schemas.microsoft.com/office/powerpoint/2010/main" val="2020453341"/>
              </p:ext>
            </p:extLst>
          </p:nvPr>
        </p:nvGraphicFramePr>
        <p:xfrm>
          <a:off x="320480" y="580649"/>
          <a:ext cx="3419798" cy="2728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249454" y="194548"/>
            <a:ext cx="1693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GRAPH</a:t>
            </a:r>
            <a:endParaRPr lang="ko-KR" altLang="en-US" sz="3600" dirty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3888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플랫폼 소개</a:t>
            </a:r>
            <a:endParaRPr lang="en-US" altLang="ko-KR" dirty="0"/>
          </a:p>
          <a:p>
            <a:r>
              <a:rPr lang="ko-KR" altLang="en-US" sz="15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목적 및 기대효과 </a:t>
            </a:r>
            <a:r>
              <a:rPr lang="en-US" altLang="ko-KR" sz="15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 </a:t>
            </a:r>
            <a:r>
              <a:rPr lang="ko-KR" altLang="en-US" sz="15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경쟁자 현황</a:t>
            </a:r>
          </a:p>
        </p:txBody>
      </p:sp>
    </p:spTree>
    <p:extLst>
      <p:ext uri="{BB962C8B-B14F-4D97-AF65-F5344CB8AC3E}">
        <p14:creationId xmlns:p14="http://schemas.microsoft.com/office/powerpoint/2010/main" val="282406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" descr="Shape 359"/>
          <p:cNvSpPr txBox="1">
            <a:spLocks/>
          </p:cNvSpPr>
          <p:nvPr/>
        </p:nvSpPr>
        <p:spPr bwMode="auto">
          <a:xfrm>
            <a:off x="945468" y="1670398"/>
            <a:ext cx="10782073" cy="33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44332" tIns="44332" rIns="44332" bIns="44332">
            <a:spAutoFit/>
          </a:bodyPr>
          <a:lstStyle>
            <a:lvl1pPr defTabSz="571500">
              <a:lnSpc>
                <a:spcPct val="120000"/>
              </a:lnSpc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1pPr>
            <a:lvl2pPr marL="742950" indent="-285750" defTabSz="571500">
              <a:lnSpc>
                <a:spcPct val="120000"/>
              </a:lnSpc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2pPr>
            <a:lvl3pPr marL="1143000" indent="-228600" defTabSz="571500">
              <a:lnSpc>
                <a:spcPct val="120000"/>
              </a:lnSpc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3pPr>
            <a:lvl4pPr marL="1600200" indent="-228600" defTabSz="571500">
              <a:lnSpc>
                <a:spcPct val="120000"/>
              </a:lnSpc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4pPr>
            <a:lvl5pPr marL="2057400" indent="-228600" defTabSz="571500">
              <a:lnSpc>
                <a:spcPct val="120000"/>
              </a:lnSpc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5pPr>
            <a:lvl6pPr marL="2514600" indent="-228600" defTabSz="5715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6pPr>
            <a:lvl7pPr marL="2971800" indent="-228600" defTabSz="5715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7pPr>
            <a:lvl8pPr marL="3429000" indent="-228600" defTabSz="5715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8pPr>
            <a:lvl9pPr marL="3886200" indent="-228600" defTabSz="5715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ko-KR" altLang="en-US" sz="1200" b="1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타이틀</a:t>
            </a:r>
            <a:r>
              <a:rPr lang="ko-KR" altLang="en-US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200" spc="-80" dirty="0" err="1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나눔스퀘어</a:t>
            </a:r>
            <a:r>
              <a:rPr lang="en-US" altLang="ko-KR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ac</a:t>
            </a:r>
            <a:r>
              <a:rPr lang="ko-KR" altLang="en-US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서체 크기는 </a:t>
            </a:r>
            <a:r>
              <a:rPr lang="en-US" altLang="ko-KR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28~40pt</a:t>
            </a:r>
            <a:r>
              <a:rPr lang="ko-KR" altLang="en-US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권장합니다</a:t>
            </a:r>
            <a:r>
              <a:rPr lang="en-US" altLang="ko-KR" sz="1200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997" y="1296051"/>
            <a:ext cx="1119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spc="-80" dirty="0">
                <a:ln>
                  <a:solidFill>
                    <a:srgbClr val="4C4C4C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정의</a:t>
            </a:r>
            <a:endParaRPr lang="en-US" altLang="ko-KR" b="1" spc="-80" dirty="0">
              <a:ln>
                <a:solidFill>
                  <a:srgbClr val="4C4C4C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 광고 운영 및 관리 통합 플랫폼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40FE828-FB95-2B02-DD46-D14DF7E516C8}"/>
              </a:ext>
            </a:extLst>
          </p:cNvPr>
          <p:cNvGrpSpPr/>
          <p:nvPr/>
        </p:nvGrpSpPr>
        <p:grpSpPr>
          <a:xfrm>
            <a:off x="2524991" y="2109355"/>
            <a:ext cx="6791324" cy="3452594"/>
            <a:chOff x="2038352" y="1548234"/>
            <a:chExt cx="8095807" cy="433315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3E6472A-C541-570B-53A5-C60C07569612}"/>
                </a:ext>
              </a:extLst>
            </p:cNvPr>
            <p:cNvGrpSpPr/>
            <p:nvPr/>
          </p:nvGrpSpPr>
          <p:grpSpPr>
            <a:xfrm>
              <a:off x="2038352" y="1561388"/>
              <a:ext cx="4320000" cy="4320000"/>
              <a:chOff x="2684264" y="2346427"/>
              <a:chExt cx="4320000" cy="4320000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96F9D7A8-7F6F-6C39-2F00-E80BBF9F0186}"/>
                  </a:ext>
                </a:extLst>
              </p:cNvPr>
              <p:cNvSpPr/>
              <p:nvPr/>
            </p:nvSpPr>
            <p:spPr>
              <a:xfrm>
                <a:off x="2684264" y="2346427"/>
                <a:ext cx="4320000" cy="4320000"/>
              </a:xfrm>
              <a:prstGeom prst="ellipse">
                <a:avLst/>
              </a:prstGeom>
              <a:solidFill>
                <a:srgbClr val="FBC81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503376-78D0-6E26-737E-592D813FD521}"/>
                  </a:ext>
                </a:extLst>
              </p:cNvPr>
              <p:cNvSpPr txBox="1"/>
              <p:nvPr/>
            </p:nvSpPr>
            <p:spPr>
              <a:xfrm>
                <a:off x="3512021" y="3732145"/>
                <a:ext cx="2218556" cy="1548565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>
                <a:defPPr>
                  <a:defRPr lang="ko-KR"/>
                </a:defPPr>
                <a:lvl1pPr algn="ctr">
                  <a:defRPr sz="1200" spc="-170">
                    <a:ln>
                      <a:solidFill>
                        <a:schemeClr val="tx1">
                          <a:lumMod val="85000"/>
                          <a:lumOff val="15000"/>
                          <a:alpha val="1000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  <a:alpha val="98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ko-KR" altLang="en-US" sz="1300" spc="-70" dirty="0">
                    <a:solidFill>
                      <a:srgbClr val="000000">
                        <a:alpha val="98000"/>
                      </a:srgb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√ 광고주 특성에 맞는 디지털마케팅 맞춤 솔루션 제안</a:t>
                </a:r>
                <a:endParaRPr lang="en-US" altLang="ko-KR" sz="1300" spc="-70" dirty="0">
                  <a:solidFill>
                    <a:srgbClr val="000000">
                      <a:alpha val="98000"/>
                    </a:srgb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300" spc="-70" dirty="0">
                    <a:solidFill>
                      <a:srgbClr val="000000">
                        <a:alpha val="98000"/>
                      </a:srgb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√ 광고집행</a:t>
                </a:r>
                <a:r>
                  <a:rPr lang="en-US" altLang="ko-KR" sz="1300" spc="-70" dirty="0">
                    <a:solidFill>
                      <a:srgbClr val="000000">
                        <a:alpha val="98000"/>
                      </a:srgb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sz="1300" spc="-70" dirty="0">
                    <a:solidFill>
                      <a:srgbClr val="000000">
                        <a:alpha val="98000"/>
                      </a:srgb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운영</a:t>
                </a:r>
                <a:r>
                  <a:rPr lang="en-US" altLang="ko-KR" sz="1300" spc="-70" dirty="0">
                    <a:solidFill>
                      <a:srgbClr val="000000">
                        <a:alpha val="98000"/>
                      </a:srgb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sz="1300" spc="-70" dirty="0">
                    <a:solidFill>
                      <a:srgbClr val="000000">
                        <a:alpha val="98000"/>
                      </a:srgb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대행서비스 한 플랫폼에서 제공</a:t>
                </a:r>
                <a:endParaRPr lang="en-US" altLang="ko-KR" sz="1300" spc="-70" dirty="0">
                  <a:solidFill>
                    <a:srgbClr val="000000">
                      <a:alpha val="98000"/>
                    </a:srgb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300" spc="-70" dirty="0">
                    <a:solidFill>
                      <a:srgbClr val="000000">
                        <a:alpha val="98000"/>
                      </a:srgb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√  데이터  관리 및 분석 및 자동 리포팅 시스템 제공</a:t>
                </a:r>
                <a:endParaRPr lang="en-US" altLang="ko-KR" sz="1300" spc="-70" dirty="0">
                  <a:solidFill>
                    <a:srgbClr val="000000">
                      <a:alpha val="98000"/>
                    </a:srgb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300" spc="-70" dirty="0">
                    <a:solidFill>
                      <a:srgbClr val="000000">
                        <a:alpha val="98000"/>
                      </a:srgb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√ 팝업</a:t>
                </a:r>
                <a:r>
                  <a:rPr lang="en-US" altLang="ko-KR" sz="1300" spc="-70" dirty="0">
                    <a:solidFill>
                      <a:srgbClr val="000000">
                        <a:alpha val="98000"/>
                      </a:srgb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sz="1300" spc="-70" dirty="0">
                    <a:solidFill>
                      <a:srgbClr val="000000">
                        <a:alpha val="98000"/>
                      </a:srgb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알림 </a:t>
                </a:r>
                <a:r>
                  <a:rPr lang="ko-KR" altLang="en-US" sz="1300" spc="-70" dirty="0" err="1">
                    <a:solidFill>
                      <a:srgbClr val="000000">
                        <a:alpha val="98000"/>
                      </a:srgb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푸시</a:t>
                </a:r>
                <a:r>
                  <a:rPr lang="en-US" altLang="ko-KR" sz="1300" spc="-70" dirty="0">
                    <a:solidFill>
                      <a:srgbClr val="000000">
                        <a:alpha val="98000"/>
                      </a:srgb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</a:t>
                </a:r>
                <a:r>
                  <a:rPr lang="ko-KR" altLang="en-US" sz="1300" spc="-70" dirty="0">
                    <a:solidFill>
                      <a:srgbClr val="000000">
                        <a:alpha val="98000"/>
                      </a:srgb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톡 및 </a:t>
                </a:r>
                <a:r>
                  <a:rPr lang="en-US" altLang="ko-KR" sz="1300" spc="-70" dirty="0">
                    <a:solidFill>
                      <a:srgbClr val="000000">
                        <a:alpha val="98000"/>
                      </a:srgb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SMS </a:t>
                </a:r>
                <a:r>
                  <a:rPr lang="ko-KR" altLang="en-US" sz="1300" spc="-70" dirty="0">
                    <a:solidFill>
                      <a:srgbClr val="000000">
                        <a:alpha val="98000"/>
                      </a:srgb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동시 운영 및 관리</a:t>
                </a:r>
                <a:endParaRPr lang="en-US" altLang="ko-KR" sz="1300" spc="-70" dirty="0">
                  <a:solidFill>
                    <a:srgbClr val="000000">
                      <a:alpha val="98000"/>
                    </a:srgb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300" spc="-70" dirty="0">
                    <a:solidFill>
                      <a:srgbClr val="000000">
                        <a:alpha val="98000"/>
                      </a:srgb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√ 다양한 매체 및 전환 이벤트 데이터 연동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E66376DA-CCA7-79B1-EE11-309CC0F86D61}"/>
                </a:ext>
              </a:extLst>
            </p:cNvPr>
            <p:cNvGrpSpPr/>
            <p:nvPr/>
          </p:nvGrpSpPr>
          <p:grpSpPr>
            <a:xfrm>
              <a:off x="5814159" y="1548234"/>
              <a:ext cx="4320000" cy="4320000"/>
              <a:chOff x="5941988" y="2271070"/>
              <a:chExt cx="2880000" cy="2880000"/>
            </a:xfrm>
            <a:solidFill>
              <a:srgbClr val="41BF9E">
                <a:alpha val="50196"/>
              </a:srgbClr>
            </a:solidFill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1D331CBF-BF6D-8E0F-ED6F-2394FC6EBFDC}"/>
                  </a:ext>
                </a:extLst>
              </p:cNvPr>
              <p:cNvSpPr/>
              <p:nvPr/>
            </p:nvSpPr>
            <p:spPr>
              <a:xfrm>
                <a:off x="5941988" y="2271070"/>
                <a:ext cx="2880000" cy="288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D86497F-F848-0F8D-7851-3D8E04F59017}"/>
                  </a:ext>
                </a:extLst>
              </p:cNvPr>
              <p:cNvSpPr txBox="1"/>
              <p:nvPr/>
            </p:nvSpPr>
            <p:spPr>
              <a:xfrm>
                <a:off x="6413096" y="3272969"/>
                <a:ext cx="2218556" cy="876203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>
                <a:defPPr>
                  <a:defRPr lang="ko-KR"/>
                </a:defPPr>
                <a:lvl1pPr algn="ctr">
                  <a:defRPr sz="1200" spc="-170">
                    <a:ln>
                      <a:solidFill>
                        <a:schemeClr val="tx1">
                          <a:lumMod val="85000"/>
                          <a:lumOff val="15000"/>
                          <a:alpha val="1000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  <a:alpha val="98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ko-KR" altLang="en-US" sz="1300" spc="-70" dirty="0">
                    <a:solidFill>
                      <a:srgbClr val="000000">
                        <a:alpha val="98000"/>
                      </a:srgb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√ 전문적인 마케터 노하우 </a:t>
                </a:r>
                <a:r>
                  <a:rPr lang="en-US" altLang="ko-KR" sz="1300" spc="-70" dirty="0">
                    <a:solidFill>
                      <a:srgbClr val="000000">
                        <a:alpha val="98000"/>
                      </a:srgb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+ </a:t>
                </a:r>
                <a:r>
                  <a:rPr lang="ko-KR" altLang="en-US" sz="1300" spc="-70" dirty="0">
                    <a:solidFill>
                      <a:srgbClr val="000000">
                        <a:alpha val="98000"/>
                      </a:srgb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학습된 </a:t>
                </a:r>
                <a:r>
                  <a:rPr lang="en-US" altLang="ko-KR" sz="1300" spc="-70" dirty="0">
                    <a:solidFill>
                      <a:srgbClr val="000000">
                        <a:alpha val="98000"/>
                      </a:srgb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AI </a:t>
                </a:r>
                <a:r>
                  <a:rPr lang="ko-KR" altLang="en-US" sz="1300" spc="-70" dirty="0">
                    <a:solidFill>
                      <a:srgbClr val="000000">
                        <a:alpha val="98000"/>
                      </a:srgb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기술을 통한</a:t>
                </a:r>
                <a:endParaRPr lang="en-US" altLang="ko-KR" sz="1300" spc="-70" dirty="0">
                  <a:solidFill>
                    <a:srgbClr val="000000">
                      <a:alpha val="98000"/>
                    </a:srgb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300" spc="-70" dirty="0">
                    <a:solidFill>
                      <a:srgbClr val="000000">
                        <a:alpha val="98000"/>
                      </a:srgb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맞춤 솔루션 제공</a:t>
                </a:r>
                <a:endParaRPr lang="en-US" altLang="ko-KR" sz="1300" spc="-70" dirty="0">
                  <a:solidFill>
                    <a:srgbClr val="000000">
                      <a:alpha val="98000"/>
                    </a:srgb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300" spc="-70" dirty="0">
                    <a:solidFill>
                      <a:srgbClr val="000000">
                        <a:alpha val="98000"/>
                      </a:srgb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√  다매체 최적화 및 효율적인 광고 운영 기대</a:t>
                </a:r>
                <a:endParaRPr lang="en-US" altLang="ko-KR" sz="1300" spc="-70" dirty="0">
                  <a:solidFill>
                    <a:srgbClr val="000000">
                      <a:alpha val="98000"/>
                    </a:srgb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300" spc="-70" dirty="0">
                    <a:solidFill>
                      <a:srgbClr val="000000">
                        <a:alpha val="98000"/>
                      </a:srgb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√ 진행 중인 모든 광고 성과 데이터 비교 및 관리 용이</a:t>
                </a:r>
                <a:endParaRPr lang="en-US" altLang="ko-KR" sz="1300" spc="-70" dirty="0">
                  <a:solidFill>
                    <a:srgbClr val="0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136B89-669B-780C-D5D7-F758FE0336ED}"/>
                </a:ext>
              </a:extLst>
            </p:cNvPr>
            <p:cNvSpPr txBox="1"/>
            <p:nvPr/>
          </p:nvSpPr>
          <p:spPr>
            <a:xfrm>
              <a:off x="3882948" y="2081531"/>
              <a:ext cx="62517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1200" spc="-170">
                  <a:ln>
                    <a:solidFill>
                      <a:schemeClr val="tx1">
                        <a:lumMod val="85000"/>
                        <a:lumOff val="15000"/>
                        <a:alpha val="1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  <a:alpha val="98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defRPr>
              </a:lvl1pPr>
            </a:lstStyle>
            <a:p>
              <a:r>
                <a:rPr lang="ko-KR" altLang="en-US" sz="2200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목적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2092340-5D9D-6331-1B5E-03ADC33F8438}"/>
                </a:ext>
              </a:extLst>
            </p:cNvPr>
            <p:cNvSpPr txBox="1"/>
            <p:nvPr/>
          </p:nvSpPr>
          <p:spPr>
            <a:xfrm>
              <a:off x="7441321" y="2081531"/>
              <a:ext cx="106567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1200" spc="-170">
                  <a:ln>
                    <a:solidFill>
                      <a:schemeClr val="tx1">
                        <a:lumMod val="85000"/>
                        <a:lumOff val="15000"/>
                        <a:alpha val="1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  <a:alpha val="98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defRPr>
              </a:lvl1pPr>
            </a:lstStyle>
            <a:p>
              <a:r>
                <a:rPr lang="ko-KR" altLang="en-US" sz="2200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기대효과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990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경쟁사 현황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FEC5F37-E058-126F-6D08-16E875882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919479"/>
              </p:ext>
            </p:extLst>
          </p:nvPr>
        </p:nvGraphicFramePr>
        <p:xfrm>
          <a:off x="816292" y="1347307"/>
          <a:ext cx="10504240" cy="4528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454">
                  <a:extLst>
                    <a:ext uri="{9D8B030D-6E8A-4147-A177-3AD203B41FA5}">
                      <a16:colId xmlns:a16="http://schemas.microsoft.com/office/drawing/2014/main" val="1266294524"/>
                    </a:ext>
                  </a:extLst>
                </a:gridCol>
                <a:gridCol w="963454">
                  <a:extLst>
                    <a:ext uri="{9D8B030D-6E8A-4147-A177-3AD203B41FA5}">
                      <a16:colId xmlns:a16="http://schemas.microsoft.com/office/drawing/2014/main" val="2276046322"/>
                    </a:ext>
                  </a:extLst>
                </a:gridCol>
                <a:gridCol w="2137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5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58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상호명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아드리엘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㈜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빅인사이트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㈜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매드업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PLAY.D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07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서비스명</a:t>
                      </a:r>
                      <a:endParaRPr lang="en-US" alt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AdOps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bigin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레버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LEVER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Tech HUB</a:t>
                      </a:r>
                      <a:endParaRPr lang="ko-KR" altLang="en-US" sz="12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07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URL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https://www.adriel.com/ko	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https://bigin.io/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https://lever.me/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https://asq.techhub.co.kr/login.pro#none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07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진행중인 서비스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광고 운영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광고 운영 솔루션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Bigin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Ads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팀레버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SENSE.N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07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리포트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대시보드 솔루션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TUBE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007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CRM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Bigin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CRM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9007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비고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그 외 솔루션</a:t>
                      </a:r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A-Square pro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TERA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VOICE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566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48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경쟁사 현황 </a:t>
            </a:r>
            <a:r>
              <a:rPr lang="en-US" altLang="ko-KR" dirty="0"/>
              <a:t>(</a:t>
            </a:r>
            <a:r>
              <a:rPr lang="ko-KR" altLang="en-US" dirty="0"/>
              <a:t>서비스 중심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FEC5F37-E058-126F-6D08-16E875882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631617"/>
              </p:ext>
            </p:extLst>
          </p:nvPr>
        </p:nvGraphicFramePr>
        <p:xfrm>
          <a:off x="821767" y="1350653"/>
          <a:ext cx="10598708" cy="4515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19">
                  <a:extLst>
                    <a:ext uri="{9D8B030D-6E8A-4147-A177-3AD203B41FA5}">
                      <a16:colId xmlns:a16="http://schemas.microsoft.com/office/drawing/2014/main" val="1266294524"/>
                    </a:ext>
                  </a:extLst>
                </a:gridCol>
                <a:gridCol w="806439">
                  <a:extLst>
                    <a:ext uri="{9D8B030D-6E8A-4147-A177-3AD203B41FA5}">
                      <a16:colId xmlns:a16="http://schemas.microsoft.com/office/drawing/2014/main" val="2276046322"/>
                    </a:ext>
                  </a:extLst>
                </a:gridCol>
                <a:gridCol w="227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2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2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90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상호명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아드리엘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㈜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빅인사이트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㈜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매드업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PLAY.D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16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서비스명</a:t>
                      </a:r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AdOps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bigin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레버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LEVER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Tech HUB</a:t>
                      </a:r>
                      <a:endParaRPr lang="ko-KR" altLang="en-US" sz="10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1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비용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33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만원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광고비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13%~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별도 협의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무료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~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별도 문의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광고비의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20%(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네이버 제외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무료</a:t>
                      </a:r>
                      <a:endParaRPr lang="en-US" altLang="ko-KR" sz="10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940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서비스</a:t>
                      </a:r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광고 운영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1)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파트너 플랜</a:t>
                      </a:r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  -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광고생성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  -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뉴스피드</a:t>
                      </a:r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  -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대시보드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  -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담당 매니저 관리</a:t>
                      </a:r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2)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맞춤 대행 플랜</a:t>
                      </a:r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  -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광고 운영 전략 수립</a:t>
                      </a:r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  -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맞춤 타겟팅 세팅</a:t>
                      </a:r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  -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인사이트 제공</a:t>
                      </a:r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  -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웹사이트 개선 방안 제안</a:t>
                      </a:r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1)Free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  -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통합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캠페인 생성 및 관리</a:t>
                      </a:r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  -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유입 중심 광고 목표 최적화</a:t>
                      </a:r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  -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예산 한도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500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만원 미만</a:t>
                      </a:r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  -</a:t>
                      </a:r>
                      <a:r>
                        <a:rPr lang="en-US" altLang="ko-KR" sz="10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Bigin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CRM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연계</a:t>
                      </a:r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2)Cloud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  -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전체 광고최적화</a:t>
                      </a:r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  -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광고 예산 한도 커스텀</a:t>
                      </a:r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  -</a:t>
                      </a:r>
                      <a:r>
                        <a:rPr lang="en-US" altLang="ko-KR" sz="10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Bigin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SDK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자동 설치</a:t>
                      </a:r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  -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광고 이미지 자동 제작</a:t>
                      </a:r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  -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솔루션 사용 교육</a:t>
                      </a:r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  -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전문 매니저 배정</a:t>
                      </a:r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3)Enterprise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  -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솔루션 미지원 매체 지원</a:t>
                      </a:r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  -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캠페인 생성 및 운영 관리</a:t>
                      </a:r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  -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광고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예싼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한도 무제한</a:t>
                      </a:r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  -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전담 컨설턴트 배정</a:t>
                      </a:r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※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별도 보고서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유료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서비스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미제공</a:t>
                      </a:r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10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팀레버</a:t>
                      </a:r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1)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마케팅 대시보드</a:t>
                      </a:r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2)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광고 소재 센터</a:t>
                      </a:r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3)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정기 리포트</a:t>
                      </a:r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사용자 친화적인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UX/UI 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→ 모든 데이터 알기 쉽게 제공</a:t>
                      </a:r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*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로보어드바이저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(AI)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+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휴면어드바이저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(AE)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원팀으로</a:t>
                      </a:r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효율 최적화</a:t>
                      </a:r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※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별도 보고서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유료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서비스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미제공</a:t>
                      </a:r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1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SENSE.N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중소형 광고 전용 대행 서비스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A-Square pro 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 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광고 운영 솔루션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TUBE  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 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로그 기반 마케팅 분석 솔루션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VOICE M/S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 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마켓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경쟁사 분석 솔루션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4257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리포트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1)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기능</a:t>
                      </a:r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  -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데이터 연결   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협업</a:t>
                      </a:r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  -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자동 리포트   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데이터 시각화</a:t>
                      </a:r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  -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맞춤 지도     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-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자동 알람</a:t>
                      </a:r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   -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목적에 따른 맞춤 관리</a:t>
                      </a:r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  -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크리에이티브 최적화</a:t>
                      </a:r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  -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예산 최적화</a:t>
                      </a:r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2)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플랜별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상담 횟수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방법 차등</a:t>
                      </a:r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1)A-Square pro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-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광고효과 분석   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보고서</a:t>
                      </a:r>
                    </a:p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자동입찰          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경쟁사 분석</a:t>
                      </a:r>
                    </a:p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키워드 분석      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대량관리</a:t>
                      </a:r>
                    </a:p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운영 모니터링</a:t>
                      </a:r>
                      <a:endParaRPr lang="en-US" altLang="ko-K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566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78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07072718-0FBA-735A-3702-8F685762C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6791" y="3939571"/>
            <a:ext cx="10938418" cy="729610"/>
          </a:xfrm>
        </p:spPr>
        <p:txBody>
          <a:bodyPr/>
          <a:lstStyle/>
          <a:p>
            <a:r>
              <a:rPr lang="ko-KR" altLang="en-US" dirty="0"/>
              <a:t>벤치마킹 </a:t>
            </a:r>
            <a:r>
              <a:rPr lang="en-US" altLang="ko-KR" dirty="0"/>
              <a:t>: PLAY.D</a:t>
            </a:r>
            <a:r>
              <a:rPr lang="ko-KR" altLang="en-US" sz="15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5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endParaRPr lang="ko-KR" altLang="en-US" sz="15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8924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01" y="1409396"/>
            <a:ext cx="7255449" cy="457456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0"/>
                  </a:schemeClr>
                </a:solidFill>
              </a:ln>
              <a:latin typeface="+mn-ea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136864"/>
              </p:ext>
            </p:extLst>
          </p:nvPr>
        </p:nvGraphicFramePr>
        <p:xfrm>
          <a:off x="309910" y="1726537"/>
          <a:ext cx="6640829" cy="3940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655">
                  <a:extLst>
                    <a:ext uri="{9D8B030D-6E8A-4147-A177-3AD203B41FA5}">
                      <a16:colId xmlns:a16="http://schemas.microsoft.com/office/drawing/2014/main" val="2612089332"/>
                    </a:ext>
                  </a:extLst>
                </a:gridCol>
                <a:gridCol w="5029174">
                  <a:extLst>
                    <a:ext uri="{9D8B030D-6E8A-4147-A177-3AD203B41FA5}">
                      <a16:colId xmlns:a16="http://schemas.microsoft.com/office/drawing/2014/main" val="2687200367"/>
                    </a:ext>
                  </a:extLst>
                </a:gridCol>
              </a:tblGrid>
              <a:tr h="4534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서비스명</a:t>
                      </a:r>
                      <a:endParaRPr lang="en-US" altLang="ko-KR" sz="1200" kern="1200" spc="-7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bg1">
                            <a:alpha val="98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spc="-70" dirty="0" err="1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techHUB</a:t>
                      </a:r>
                      <a:r>
                        <a:rPr lang="en-US" altLang="ko-KR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- SENSE.N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424885"/>
                  </a:ext>
                </a:extLst>
              </a:tr>
              <a:tr h="4534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URL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https://sensen.techhub.co.kr/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12803"/>
                  </a:ext>
                </a:extLst>
              </a:tr>
              <a:tr h="4534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진행 과정</a:t>
                      </a:r>
                      <a:endParaRPr lang="en-US" altLang="ko-KR" sz="1200" kern="1200" spc="-7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bg1">
                            <a:alpha val="98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광고 진단</a:t>
                      </a:r>
                      <a:r>
                        <a:rPr lang="en-US" altLang="ko-KR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→ 광고 전략 수립 → 광고 진행 및 분석</a:t>
                      </a:r>
                      <a:endParaRPr lang="en-US" altLang="ko-KR" sz="1100" kern="1200" spc="-7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bg1">
                            <a:alpha val="98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714026"/>
                  </a:ext>
                </a:extLst>
              </a:tr>
              <a:tr h="1859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제공 서비스</a:t>
                      </a:r>
                      <a:endParaRPr lang="en-US" altLang="ko-KR" sz="1200" kern="1200" spc="-7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bg1">
                            <a:alpha val="98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200" spc="-7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bg1">
                            <a:alpha val="98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대행 체결 서비스</a:t>
                      </a:r>
                      <a:endParaRPr lang="en-US" altLang="ko-KR" sz="1100" kern="1200" spc="-7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bg1">
                            <a:alpha val="98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운영 전략 수립 및 최적화 </a:t>
                      </a:r>
                      <a:r>
                        <a:rPr lang="en-US" altLang="ko-KR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계정 분석</a:t>
                      </a:r>
                      <a:r>
                        <a:rPr lang="en-US" altLang="ko-KR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→ 전략 수립 → 세팅 변경</a:t>
                      </a:r>
                      <a:r>
                        <a:rPr lang="en-US" altLang="ko-KR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AI </a:t>
                      </a:r>
                      <a:r>
                        <a:rPr lang="ko-KR" altLang="en-US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기반 광고 관리 및 상담 </a:t>
                      </a:r>
                      <a:r>
                        <a:rPr lang="en-US" altLang="ko-KR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일간 효과 알림</a:t>
                      </a:r>
                      <a:r>
                        <a:rPr lang="en-US" altLang="ko-KR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자동 입찰</a:t>
                      </a:r>
                      <a:r>
                        <a:rPr lang="en-US" altLang="ko-KR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잔액 모니터링</a:t>
                      </a:r>
                      <a:r>
                        <a:rPr lang="en-US" altLang="ko-KR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주간 모니터링 </a:t>
                      </a:r>
                      <a:r>
                        <a:rPr lang="en-US" altLang="ko-KR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리포트 제공</a:t>
                      </a:r>
                      <a:r>
                        <a:rPr lang="en-US" altLang="ko-KR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광고 최적화</a:t>
                      </a:r>
                      <a:r>
                        <a:rPr lang="en-US" altLang="ko-KR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소재 상태 및 랜딩 페이지 모니터링</a:t>
                      </a:r>
                      <a:r>
                        <a:rPr lang="en-US" altLang="ko-KR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월간 효과 분석 및 운영 제안 </a:t>
                      </a:r>
                      <a:r>
                        <a:rPr lang="en-US" altLang="ko-KR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( </a:t>
                      </a:r>
                      <a:r>
                        <a:rPr lang="ko-KR" altLang="en-US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리포트 제공</a:t>
                      </a:r>
                      <a:r>
                        <a:rPr lang="en-US" altLang="ko-KR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노출 상승 예상 키워드 제안 및 관리</a:t>
                      </a:r>
                      <a:r>
                        <a:rPr lang="en-US" altLang="ko-KR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spc="-7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bg1">
                            <a:alpha val="98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3089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비고</a:t>
                      </a:r>
                      <a:endParaRPr lang="en-US" altLang="ko-KR" sz="1200" kern="1200" spc="-70" dirty="0">
                        <a:ln>
                          <a:solidFill>
                            <a:schemeClr val="tx1">
                              <a:lumMod val="85000"/>
                              <a:lumOff val="15000"/>
                              <a:alpha val="10000"/>
                            </a:schemeClr>
                          </a:solidFill>
                        </a:ln>
                        <a:solidFill>
                          <a:schemeClr val="bg1">
                            <a:alpha val="98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서비스 이용 시 솔루션 프로그램</a:t>
                      </a:r>
                      <a:r>
                        <a:rPr lang="en-US" altLang="ko-KR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무상 지원 </a:t>
                      </a:r>
                      <a:r>
                        <a:rPr lang="en-US" altLang="ko-KR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솔루션 프로그램만 별도 이용 시 유료</a:t>
                      </a:r>
                      <a:r>
                        <a:rPr lang="en-US" altLang="ko-KR" sz="1100" kern="1200" spc="-7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  <a:alpha val="10000"/>
                              </a:schemeClr>
                            </a:solidFill>
                          </a:ln>
                          <a:solidFill>
                            <a:schemeClr val="bg1">
                              <a:alpha val="98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290818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PLAY.D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F9ED4B-333E-7753-CFF2-018642CA1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161" y="2313898"/>
            <a:ext cx="4407238" cy="276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3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4F485ED-7BC5-86AF-BA81-B42A75F5FF7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ko-KR" altLang="en-US" dirty="0"/>
              <a:t>기본 진단서에서 제공하는 내용 포함</a:t>
            </a:r>
            <a:r>
              <a:rPr lang="en-US" altLang="ko-KR" dirty="0"/>
              <a:t>, </a:t>
            </a:r>
            <a:r>
              <a:rPr lang="ko-KR" altLang="en-US" dirty="0"/>
              <a:t>캠페인 종합 진단</a:t>
            </a:r>
            <a:r>
              <a:rPr lang="en-US" altLang="ko-KR" dirty="0"/>
              <a:t>, </a:t>
            </a:r>
            <a:r>
              <a:rPr lang="ko-KR" altLang="en-US" dirty="0"/>
              <a:t>항목별 세분화 진단 결과 제공 ▶ 이를 기반으로 광고비 최적화 방안 모색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609D262-6B7F-8CAD-EED8-5CE626EC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SENSE.N : </a:t>
            </a:r>
            <a:r>
              <a:rPr lang="ko-KR" altLang="en-US" dirty="0"/>
              <a:t>심화 진단서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946A03-0DBC-B4F7-E985-9CE4F3007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88"/>
          <a:stretch/>
        </p:blipFill>
        <p:spPr>
          <a:xfrm>
            <a:off x="1976221" y="1836285"/>
            <a:ext cx="8239558" cy="39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35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</TotalTime>
  <Words>1773</Words>
  <Application>Microsoft Office PowerPoint</Application>
  <PresentationFormat>와이드스크린</PresentationFormat>
  <Paragraphs>404</Paragraphs>
  <Slides>24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5" baseType="lpstr">
      <vt:lpstr>나눔명조 ExtraBold</vt:lpstr>
      <vt:lpstr>나눔스퀘어 Bold</vt:lpstr>
      <vt:lpstr>나눔스퀘어 ExtraBold</vt:lpstr>
      <vt:lpstr>나눔스퀘어_ac</vt:lpstr>
      <vt:lpstr>나눔스퀘어_ac Bold</vt:lpstr>
      <vt:lpstr>나눔스퀘어_ac ExtraBold</vt:lpstr>
      <vt:lpstr>나눔스퀘어_ac Light</vt:lpstr>
      <vt:lpstr>맑은 고딕</vt:lpstr>
      <vt:lpstr>Arial</vt:lpstr>
      <vt:lpstr>Wingdings</vt:lpstr>
      <vt:lpstr>Office 테마</vt:lpstr>
      <vt:lpstr>다이렉트몰 시장조사</vt:lpstr>
      <vt:lpstr>PowerPoint 프레젠테이션</vt:lpstr>
      <vt:lpstr>01</vt:lpstr>
      <vt:lpstr>자동 광고 운영 및 관리 통합 플랫폼</vt:lpstr>
      <vt:lpstr>경쟁사 현황</vt:lpstr>
      <vt:lpstr>경쟁사 현황 (서비스 중심)</vt:lpstr>
      <vt:lpstr>02</vt:lpstr>
      <vt:lpstr>PLAY.D</vt:lpstr>
      <vt:lpstr>SENSE.N : 심화 진단서</vt:lpstr>
      <vt:lpstr>SENSE.N : 광고 효과 요약 대시보드</vt:lpstr>
      <vt:lpstr>03</vt:lpstr>
      <vt:lpstr>다이렉트몰 초기 프로그램 설정</vt:lpstr>
      <vt:lpstr>예상 업무 진행 과정</vt:lpstr>
      <vt:lpstr>업무 분담 현황</vt:lpstr>
      <vt:lpstr>04</vt:lpstr>
      <vt:lpstr>세일즈포스닷컴 코리아</vt:lpstr>
      <vt:lpstr>다이렉트몰 (?)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강 한별</cp:lastModifiedBy>
  <cp:revision>44</cp:revision>
  <dcterms:created xsi:type="dcterms:W3CDTF">2021-04-27T02:04:23Z</dcterms:created>
  <dcterms:modified xsi:type="dcterms:W3CDTF">2022-10-21T06:48:30Z</dcterms:modified>
</cp:coreProperties>
</file>