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580C-02AB-4A22-AD1F-12D40ABE45E8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CDF6-42F4-428C-B250-9AC39A7E1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17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580C-02AB-4A22-AD1F-12D40ABE45E8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CDF6-42F4-428C-B250-9AC39A7E1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2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580C-02AB-4A22-AD1F-12D40ABE45E8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CDF6-42F4-428C-B250-9AC39A7E1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7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580C-02AB-4A22-AD1F-12D40ABE45E8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CDF6-42F4-428C-B250-9AC39A7E1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07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580C-02AB-4A22-AD1F-12D40ABE45E8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CDF6-42F4-428C-B250-9AC39A7E1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56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580C-02AB-4A22-AD1F-12D40ABE45E8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CDF6-42F4-428C-B250-9AC39A7E1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29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580C-02AB-4A22-AD1F-12D40ABE45E8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CDF6-42F4-428C-B250-9AC39A7E1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55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580C-02AB-4A22-AD1F-12D40ABE45E8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CDF6-42F4-428C-B250-9AC39A7E1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31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580C-02AB-4A22-AD1F-12D40ABE45E8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CDF6-42F4-428C-B250-9AC39A7E1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0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580C-02AB-4A22-AD1F-12D40ABE45E8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CDF6-42F4-428C-B250-9AC39A7E1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70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580C-02AB-4A22-AD1F-12D40ABE45E8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CDF6-42F4-428C-B250-9AC39A7E1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92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5580C-02AB-4A22-AD1F-12D40ABE45E8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5CDF6-42F4-428C-B250-9AC39A7E1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6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/>
                    </a14:imgEffect>
                  </a14:imgLayer>
                </a14:imgProps>
              </a:ext>
            </a:extLst>
          </a:blip>
          <a:srcRect t="10710"/>
          <a:stretch/>
        </p:blipFill>
        <p:spPr>
          <a:xfrm>
            <a:off x="67734" y="457199"/>
            <a:ext cx="11880000" cy="57458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293" y="2912485"/>
            <a:ext cx="2285943" cy="1317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0070" y="3009900"/>
            <a:ext cx="895350" cy="228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0070" y="3391305"/>
            <a:ext cx="2036330" cy="5199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1216" y="3882150"/>
            <a:ext cx="895350" cy="2615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50070" y="3025924"/>
            <a:ext cx="19030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스크립트 신청 위치 변경 안내</a:t>
            </a:r>
            <a:endParaRPr lang="ko-KR" altLang="en-US" sz="1000" b="1"/>
          </a:p>
        </p:txBody>
      </p:sp>
      <p:sp>
        <p:nvSpPr>
          <p:cNvPr id="10" name="TextBox 9"/>
          <p:cNvSpPr txBox="1"/>
          <p:nvPr/>
        </p:nvSpPr>
        <p:spPr>
          <a:xfrm>
            <a:off x="3404482" y="3313055"/>
            <a:ext cx="212750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smtClean="0"/>
              <a:t>GA </a:t>
            </a:r>
            <a:r>
              <a:rPr lang="ko-KR" altLang="en-US" sz="700" smtClean="0"/>
              <a:t>및 광고스크립트 설치 요청은 </a:t>
            </a:r>
            <a:endParaRPr lang="en-US" altLang="ko-KR" sz="700" smtClean="0"/>
          </a:p>
          <a:p>
            <a:r>
              <a:rPr lang="en-US" altLang="ko-KR" sz="700" smtClean="0"/>
              <a:t>4/3(</a:t>
            </a:r>
            <a:r>
              <a:rPr lang="ko-KR" altLang="en-US" sz="700" smtClean="0"/>
              <a:t>월</a:t>
            </a:r>
            <a:r>
              <a:rPr lang="en-US" altLang="ko-KR" sz="700" smtClean="0"/>
              <a:t>) </a:t>
            </a:r>
            <a:r>
              <a:rPr lang="ko-KR" altLang="en-US" sz="700" smtClean="0"/>
              <a:t>이후로 네이버웍스 게시판을 통해서</a:t>
            </a:r>
            <a:endParaRPr lang="en-US" altLang="ko-KR" sz="700" smtClean="0"/>
          </a:p>
          <a:p>
            <a:r>
              <a:rPr lang="ko-KR" altLang="en-US" sz="700" smtClean="0"/>
              <a:t>진행될 예정입니다</a:t>
            </a:r>
            <a:endParaRPr lang="en-US" altLang="ko-KR" sz="700" smtClean="0"/>
          </a:p>
          <a:p>
            <a:r>
              <a:rPr lang="ko-KR" altLang="en-US" sz="700" smtClean="0"/>
              <a:t>업무에 참고 바랍니다</a:t>
            </a:r>
            <a:r>
              <a:rPr lang="en-US" altLang="ko-KR" sz="700" smtClean="0"/>
              <a:t>.</a:t>
            </a:r>
          </a:p>
          <a:p>
            <a:r>
              <a:rPr lang="ko-KR" altLang="en-US" sz="700" smtClean="0"/>
              <a:t>관렴 문의는 데이터분석팀에 문의 부탁드립니다</a:t>
            </a:r>
            <a:r>
              <a:rPr lang="en-US" altLang="ko-KR" sz="700" smtClean="0"/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8410" y="3930366"/>
            <a:ext cx="418312" cy="15903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88410" y="388936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bg1"/>
                </a:solidFill>
              </a:rPr>
              <a:t>확인</a:t>
            </a:r>
            <a:endParaRPr lang="ko-KR" alt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815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20-A-001</dc:creator>
  <cp:lastModifiedBy>20-A-001</cp:lastModifiedBy>
  <cp:revision>1</cp:revision>
  <dcterms:created xsi:type="dcterms:W3CDTF">2023-03-08T03:20:25Z</dcterms:created>
  <dcterms:modified xsi:type="dcterms:W3CDTF">2023-03-08T03:20:36Z</dcterms:modified>
</cp:coreProperties>
</file>