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3545-3CBF-4826-B1BA-788A97F2690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24C-E367-498E-B2ED-3BE06913B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4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3545-3CBF-4826-B1BA-788A97F2690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24C-E367-498E-B2ED-3BE06913B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5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3545-3CBF-4826-B1BA-788A97F2690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24C-E367-498E-B2ED-3BE06913B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6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3545-3CBF-4826-B1BA-788A97F2690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24C-E367-498E-B2ED-3BE06913B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7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3545-3CBF-4826-B1BA-788A97F2690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24C-E367-498E-B2ED-3BE06913B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8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3545-3CBF-4826-B1BA-788A97F2690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24C-E367-498E-B2ED-3BE06913B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4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3545-3CBF-4826-B1BA-788A97F2690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24C-E367-498E-B2ED-3BE06913B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3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3545-3CBF-4826-B1BA-788A97F2690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24C-E367-498E-B2ED-3BE06913B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0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3545-3CBF-4826-B1BA-788A97F2690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24C-E367-498E-B2ED-3BE06913B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1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3545-3CBF-4826-B1BA-788A97F2690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24C-E367-498E-B2ED-3BE06913B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0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3545-3CBF-4826-B1BA-788A97F2690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24C-E367-498E-B2ED-3BE06913B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8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3545-3CBF-4826-B1BA-788A97F2690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EE24C-E367-498E-B2ED-3BE06913B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08" y="486346"/>
            <a:ext cx="10172700" cy="593407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186247" y="486346"/>
            <a:ext cx="2044931" cy="43636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1209" y="3099313"/>
            <a:ext cx="1314588" cy="65804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69143" y="1564230"/>
            <a:ext cx="3315183" cy="65804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953490" y="328405"/>
            <a:ext cx="315882" cy="3158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23268" y="2919318"/>
            <a:ext cx="315882" cy="3158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211202" y="1406289"/>
            <a:ext cx="315882" cy="3158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68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03" y="200163"/>
            <a:ext cx="7372350" cy="3181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74" y="2024654"/>
            <a:ext cx="6335649" cy="437747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77760" y="1874571"/>
            <a:ext cx="1017789" cy="43636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45003" y="1716630"/>
            <a:ext cx="315882" cy="3158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46319" y="4594669"/>
            <a:ext cx="847899" cy="442844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13561" y="4436727"/>
            <a:ext cx="364677" cy="3687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602713" y="4675961"/>
            <a:ext cx="1474842" cy="6691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369955" y="4518020"/>
            <a:ext cx="315882" cy="3158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3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1" y="1000696"/>
            <a:ext cx="8934450" cy="49053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43942" y="3570368"/>
            <a:ext cx="5561214" cy="180796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11185" y="3412427"/>
            <a:ext cx="315882" cy="3158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7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066800"/>
            <a:ext cx="10887264" cy="502443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269372" y="4867154"/>
            <a:ext cx="615142" cy="153734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49779" y="4867154"/>
            <a:ext cx="615142" cy="153734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1</cp:revision>
  <dcterms:created xsi:type="dcterms:W3CDTF">2023-01-26T02:11:10Z</dcterms:created>
  <dcterms:modified xsi:type="dcterms:W3CDTF">2023-01-26T02:11:30Z</dcterms:modified>
</cp:coreProperties>
</file>