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62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2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9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2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8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9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3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9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8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8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0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A0E6D-B1A3-4F28-BAE5-782692E81A10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7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18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9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0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1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711133"/>
              </p:ext>
            </p:extLst>
          </p:nvPr>
        </p:nvGraphicFramePr>
        <p:xfrm>
          <a:off x="224445" y="3041229"/>
          <a:ext cx="6658494" cy="2271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029">
                  <a:extLst>
                    <a:ext uri="{9D8B030D-6E8A-4147-A177-3AD203B41FA5}">
                      <a16:colId xmlns:a16="http://schemas.microsoft.com/office/drawing/2014/main" val="244871433"/>
                    </a:ext>
                  </a:extLst>
                </a:gridCol>
                <a:gridCol w="4601465">
                  <a:extLst>
                    <a:ext uri="{9D8B030D-6E8A-4147-A177-3AD203B41FA5}">
                      <a16:colId xmlns:a16="http://schemas.microsoft.com/office/drawing/2014/main" val="643877657"/>
                    </a:ext>
                  </a:extLst>
                </a:gridCol>
              </a:tblGrid>
              <a:tr h="270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</a:t>
                      </a:r>
                      <a:r>
                        <a:rPr lang="en-US" altLang="ko-KR" sz="1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GA</a:t>
                      </a:r>
                      <a:r>
                        <a:rPr lang="ko-KR" altLang="en-US" sz="1000" smtClean="0">
                          <a:ea typeface="나눔스퀘어_ac" panose="020B0600000101010101"/>
                        </a:rPr>
                        <a:t> 구분</a:t>
                      </a:r>
                      <a:endParaRPr lang="en-US" altLang="ko-KR" sz="1000" smtClean="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ea typeface="나눔스퀘어_ac" panose="020B0600000101010101"/>
                        </a:rPr>
                        <a:t>EX)</a:t>
                      </a:r>
                      <a:r>
                        <a:rPr lang="en-US" altLang="ko-KR" sz="1000" baseline="0" smtClean="0">
                          <a:ea typeface="나눔스퀘어_ac" panose="020B0600000101010101"/>
                        </a:rPr>
                        <a:t> UA, GA4</a:t>
                      </a:r>
                      <a:endParaRPr lang="ko-KR" altLang="en-US" sz="10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86861"/>
                  </a:ext>
                </a:extLst>
              </a:tr>
              <a:tr h="270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설치 </a:t>
                      </a:r>
                      <a:r>
                        <a:rPr lang="ko-KR" altLang="en-US" sz="1000" smtClean="0">
                          <a:ea typeface="나눔스퀘어_ac" panose="020B0600000101010101"/>
                        </a:rPr>
                        <a:t>업체명</a:t>
                      </a:r>
                      <a:endParaRPr lang="ko-KR" altLang="en-US" sz="100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ea typeface="나눔스퀘어_ac" panose="020B0600000101010101"/>
                        </a:rPr>
                        <a:t>EX) </a:t>
                      </a:r>
                      <a:r>
                        <a:rPr lang="ko-KR" altLang="en-US" sz="1000" smtClean="0">
                          <a:ea typeface="나눔스퀘어_ac" panose="020B0600000101010101"/>
                        </a:rPr>
                        <a:t>교촌치킨</a:t>
                      </a:r>
                      <a:r>
                        <a:rPr lang="en-US" altLang="ko-KR" sz="1000" smtClean="0">
                          <a:ea typeface="나눔스퀘어_ac" panose="020B0600000101010101"/>
                        </a:rPr>
                        <a:t>, BHC</a:t>
                      </a:r>
                      <a:r>
                        <a:rPr lang="ko-KR" altLang="en-US" sz="1000" smtClean="0">
                          <a:ea typeface="나눔스퀘어_ac" panose="020B0600000101010101"/>
                        </a:rPr>
                        <a:t>치킨</a:t>
                      </a:r>
                      <a:r>
                        <a:rPr lang="en-US" altLang="ko-KR" sz="1000" smtClean="0">
                          <a:ea typeface="나눔스퀘어_ac" panose="020B0600000101010101"/>
                        </a:rPr>
                        <a:t>, BBQ</a:t>
                      </a:r>
                      <a:r>
                        <a:rPr lang="ko-KR" altLang="en-US" sz="1000" smtClean="0">
                          <a:ea typeface="나눔스퀘어_ac" panose="020B0600000101010101"/>
                        </a:rPr>
                        <a:t>치킨</a:t>
                      </a:r>
                      <a:r>
                        <a:rPr lang="en-US" altLang="ko-KR" sz="1000" smtClean="0">
                          <a:ea typeface="나눔스퀘어_ac" panose="020B0600000101010101"/>
                        </a:rPr>
                        <a:t>….</a:t>
                      </a:r>
                      <a:endParaRPr lang="ko-KR" altLang="en-US" sz="10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51136"/>
                  </a:ext>
                </a:extLst>
              </a:tr>
              <a:tr h="270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페이지</a:t>
                      </a:r>
                      <a:r>
                        <a:rPr lang="ko-KR" altLang="en-US" sz="1000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 구분</a:t>
                      </a:r>
                      <a:endParaRPr lang="ko-KR" altLang="en-US" sz="1000" smtClean="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ea typeface="나눔스퀘어_ac" panose="020B0600000101010101"/>
                        </a:rPr>
                        <a:t>EX) </a:t>
                      </a:r>
                      <a:r>
                        <a:rPr lang="ko-KR" altLang="en-US" sz="1000" smtClean="0">
                          <a:ea typeface="나눔스퀘어_ac" panose="020B0600000101010101"/>
                        </a:rPr>
                        <a:t>브랜드 사이트</a:t>
                      </a:r>
                      <a:r>
                        <a:rPr lang="en-US" altLang="ko-KR" sz="1000" smtClean="0">
                          <a:ea typeface="나눔스퀘어_ac" panose="020B0600000101010101"/>
                        </a:rPr>
                        <a:t>, </a:t>
                      </a:r>
                      <a:r>
                        <a:rPr lang="ko-KR" altLang="en-US" sz="1000" smtClean="0">
                          <a:ea typeface="나눔스퀘어_ac" panose="020B0600000101010101"/>
                        </a:rPr>
                        <a:t>쇼핑몰 사이트</a:t>
                      </a:r>
                      <a:endParaRPr lang="ko-KR" altLang="en-US" sz="10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93333"/>
                  </a:ext>
                </a:extLst>
              </a:tr>
              <a:tr h="2552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</a:t>
                      </a:r>
                      <a:r>
                        <a:rPr lang="ko-KR" altLang="en-US" sz="1000" smtClean="0">
                          <a:ea typeface="나눔스퀘어_ac" panose="020B0600000101010101"/>
                        </a:rPr>
                        <a:t>페이지 </a:t>
                      </a:r>
                      <a:r>
                        <a:rPr lang="en-US" altLang="ko-KR" sz="1000" smtClean="0">
                          <a:ea typeface="나눔스퀘어_ac" panose="020B0600000101010101"/>
                        </a:rPr>
                        <a:t>URL</a:t>
                      </a:r>
                      <a:endParaRPr lang="ko-KR" altLang="en-US" sz="100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ea typeface="나눔스퀘어_ac" panose="020B0600000101010101"/>
                        </a:rPr>
                        <a:t>EX)</a:t>
                      </a:r>
                      <a:r>
                        <a:rPr lang="en-US" altLang="ko-KR" sz="10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en-US" altLang="ko-KR" sz="1000" smtClean="0">
                          <a:ea typeface="나눔스퀘어_ac" panose="020B0600000101010101"/>
                        </a:rPr>
                        <a:t>http://www.kyochon.com/main/, https://www.bbq.co.kr/main.asp</a:t>
                      </a:r>
                      <a:endParaRPr lang="ko-KR" altLang="en-US" sz="10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606223"/>
                  </a:ext>
                </a:extLst>
              </a:tr>
              <a:tr h="270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</a:t>
                      </a:r>
                      <a:r>
                        <a:rPr lang="ko-KR" altLang="en-US" sz="1000" smtClean="0">
                          <a:ea typeface="나눔스퀘어_ac" panose="020B0600000101010101"/>
                        </a:rPr>
                        <a:t>관리자 정보</a:t>
                      </a:r>
                      <a:endParaRPr lang="ko-KR" altLang="en-US" sz="1000">
                        <a:ea typeface="나눔스퀘어_ac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ea typeface="나눔스퀘어_ac" panose="020B0600000101010101"/>
                        </a:rPr>
                        <a:t>빌더형 </a:t>
                      </a:r>
                      <a:r>
                        <a:rPr lang="en-US" altLang="ko-KR" sz="1000" smtClean="0">
                          <a:ea typeface="나눔스퀘어_ac" panose="020B0600000101010101"/>
                        </a:rPr>
                        <a:t>EX) </a:t>
                      </a:r>
                      <a:r>
                        <a:rPr lang="en-US" altLang="ko-KR" sz="10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ID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: triple     </a:t>
                      </a:r>
                      <a:r>
                        <a:rPr lang="ko-KR" altLang="en-US" sz="800" baseline="0" smtClean="0">
                          <a:ea typeface="나눔스퀘어_ac" panose="020B0600000101010101"/>
                        </a:rPr>
                        <a:t>부운영자 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ID : triple     PW : triple123</a:t>
                      </a:r>
                      <a:r>
                        <a:rPr lang="en-US" altLang="ko-KR" sz="1000" baseline="0" smtClean="0">
                          <a:ea typeface="나눔스퀘어_ac" panose="020B0600000101010101"/>
                        </a:rPr>
                        <a:t/>
                      </a:r>
                      <a:br>
                        <a:rPr lang="en-US" altLang="ko-KR" sz="1000" baseline="0" smtClean="0">
                          <a:ea typeface="나눔스퀘어_ac" panose="020B0600000101010101"/>
                        </a:rPr>
                      </a:br>
                      <a:r>
                        <a:rPr lang="ko-KR" altLang="en-US" sz="1000" baseline="0" smtClean="0">
                          <a:ea typeface="나눔스퀘어_ac" panose="020B0600000101010101"/>
                        </a:rPr>
                        <a:t>독립몰 </a:t>
                      </a:r>
                      <a:r>
                        <a:rPr lang="en-US" altLang="ko-KR" sz="1000" smtClean="0">
                          <a:ea typeface="나눔스퀘어_ac" panose="020B0600000101010101"/>
                        </a:rPr>
                        <a:t>EX) </a:t>
                      </a:r>
                      <a:r>
                        <a:rPr lang="en-US" altLang="ko-KR" sz="10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FTP 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서버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: bbq.co.kr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    FTP ID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: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bbq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  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FTP 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PW : bbq1234@@   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FTP PORT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: 22</a:t>
                      </a:r>
                      <a:endParaRPr lang="ko-KR" altLang="en-US" sz="800" smtClean="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055971"/>
                  </a:ext>
                </a:extLst>
              </a:tr>
              <a:tr h="270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</a:t>
                      </a:r>
                      <a:r>
                        <a:rPr lang="en-US" altLang="ko-KR" sz="1000" smtClean="0">
                          <a:ea typeface="나눔스퀘어_ac" panose="020B0600000101010101"/>
                        </a:rPr>
                        <a:t>KPI </a:t>
                      </a:r>
                      <a:r>
                        <a:rPr lang="ko-KR" altLang="en-US" sz="1000" smtClean="0">
                          <a:ea typeface="나눔스퀘어_ac" panose="020B0600000101010101"/>
                        </a:rPr>
                        <a:t>정보</a:t>
                      </a:r>
                      <a:endParaRPr lang="ko-KR" altLang="en-US" sz="100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ea typeface="나눔스퀘어_ac" panose="020B0600000101010101"/>
                        </a:rPr>
                        <a:t>EX) </a:t>
                      </a:r>
                      <a:r>
                        <a:rPr lang="ko-KR" altLang="en-US" sz="1000" smtClean="0">
                          <a:ea typeface="나눔스퀘어_ac" panose="020B0600000101010101"/>
                        </a:rPr>
                        <a:t>회원가입 수</a:t>
                      </a:r>
                      <a:r>
                        <a:rPr lang="en-US" altLang="ko-KR" sz="1000" smtClean="0">
                          <a:ea typeface="나눔스퀘어_ac" panose="020B0600000101010101"/>
                        </a:rPr>
                        <a:t>,</a:t>
                      </a:r>
                      <a:r>
                        <a:rPr lang="en-US" altLang="ko-KR" sz="10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ko-KR" altLang="en-US" sz="1000" baseline="0" smtClean="0">
                          <a:ea typeface="나눔스퀘어_ac" panose="020B0600000101010101"/>
                        </a:rPr>
                        <a:t>장바구니 버튼 추가 수</a:t>
                      </a:r>
                      <a:r>
                        <a:rPr lang="en-US" altLang="ko-KR" sz="1000" baseline="0" smtClean="0">
                          <a:ea typeface="나눔스퀘어_ac" panose="020B0600000101010101"/>
                        </a:rPr>
                        <a:t>, </a:t>
                      </a:r>
                      <a:r>
                        <a:rPr lang="ko-KR" altLang="en-US" sz="1000" baseline="0" smtClean="0">
                          <a:ea typeface="나눔스퀘어_ac" panose="020B0600000101010101"/>
                        </a:rPr>
                        <a:t>구매완료 수</a:t>
                      </a:r>
                      <a:r>
                        <a:rPr lang="en-US" altLang="ko-KR" sz="1000" baseline="0" smtClean="0">
                          <a:ea typeface="나눔스퀘어_ac" panose="020B0600000101010101"/>
                        </a:rPr>
                        <a:t>…</a:t>
                      </a:r>
                      <a:endParaRPr lang="ko-KR" altLang="en-US" sz="10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7239"/>
                  </a:ext>
                </a:extLst>
              </a:tr>
              <a:tr h="270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</a:t>
                      </a:r>
                      <a:r>
                        <a:rPr lang="ko-KR" altLang="en-US" sz="1000" smtClean="0">
                          <a:ea typeface="나눔스퀘어_ac" panose="020B0600000101010101"/>
                        </a:rPr>
                        <a:t>담당자 정보</a:t>
                      </a:r>
                      <a:r>
                        <a:rPr lang="en-US" altLang="ko-KR" sz="1000" smtClean="0">
                          <a:ea typeface="나눔스퀘어_ac" panose="020B0600000101010101"/>
                        </a:rPr>
                        <a:t>(Triple HM)</a:t>
                      </a:r>
                      <a:endParaRPr lang="ko-KR" altLang="en-US" sz="100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ea typeface="나눔스퀘어_ac" panose="020B0600000101010101"/>
                        </a:rPr>
                        <a:t>EX)</a:t>
                      </a:r>
                      <a:r>
                        <a:rPr lang="en-US" altLang="ko-KR" sz="10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ko-KR" altLang="en-US" sz="1000" baseline="0" smtClean="0">
                          <a:ea typeface="나눔스퀘어_ac" panose="020B0600000101010101"/>
                        </a:rPr>
                        <a:t>연구소 데이터분석팀 엄태영</a:t>
                      </a:r>
                      <a:r>
                        <a:rPr lang="en-US" altLang="ko-KR" sz="1000" baseline="0" smtClean="0">
                          <a:ea typeface="나눔스퀘어_ac" panose="020B0600000101010101"/>
                        </a:rPr>
                        <a:t>PM</a:t>
                      </a:r>
                      <a:endParaRPr lang="ko-KR" altLang="en-US" sz="10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659324"/>
                  </a:ext>
                </a:extLst>
              </a:tr>
              <a:tr h="270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ea typeface="나눔스퀘어_ac" panose="020B0600000101010101"/>
                        </a:rPr>
                        <a:t>업체 개발팀 </a:t>
                      </a:r>
                      <a:r>
                        <a:rPr lang="en-US" altLang="ko-KR" sz="1000" smtClean="0">
                          <a:ea typeface="나눔스퀘어_ac" panose="020B0600000101010101"/>
                        </a:rPr>
                        <a:t>Contact Point</a:t>
                      </a:r>
                      <a:endParaRPr lang="ko-KR" altLang="en-US" sz="100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ea typeface="나눔스퀘어_ac" panose="020B0600000101010101"/>
                        </a:rPr>
                        <a:t>접속 정보 미 공유시 작성</a:t>
                      </a:r>
                      <a:endParaRPr lang="ko-KR" altLang="en-US" sz="10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76738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730021"/>
              </p:ext>
            </p:extLst>
          </p:nvPr>
        </p:nvGraphicFramePr>
        <p:xfrm>
          <a:off x="7043562" y="3041229"/>
          <a:ext cx="4845301" cy="540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1303">
                  <a:extLst>
                    <a:ext uri="{9D8B030D-6E8A-4147-A177-3AD203B41FA5}">
                      <a16:colId xmlns:a16="http://schemas.microsoft.com/office/drawing/2014/main" val="244871433"/>
                    </a:ext>
                  </a:extLst>
                </a:gridCol>
                <a:gridCol w="3093998">
                  <a:extLst>
                    <a:ext uri="{9D8B030D-6E8A-4147-A177-3AD203B41FA5}">
                      <a16:colId xmlns:a16="http://schemas.microsoft.com/office/drawing/2014/main" val="643877657"/>
                    </a:ext>
                  </a:extLst>
                </a:gridCol>
              </a:tblGrid>
              <a:tr h="270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ea typeface="나눔스퀘어_ac" panose="020B0600000101010101"/>
                        </a:rPr>
                        <a:t>GA/GTM</a:t>
                      </a:r>
                      <a:r>
                        <a:rPr lang="en-US" altLang="ko-KR" sz="10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ko-KR" altLang="en-US" sz="1000" baseline="0" smtClean="0">
                          <a:ea typeface="나눔스퀘어_ac" panose="020B0600000101010101"/>
                        </a:rPr>
                        <a:t>권한추가 계정</a:t>
                      </a:r>
                      <a:endParaRPr lang="en-US" altLang="ko-KR" sz="1000" smtClean="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나눔스퀘어_ac" panose="020B0600000101010101" pitchFamily="50" charset="-127"/>
                          <a:ea typeface="나눔스퀘어_ac" panose="020B0600000101010101"/>
                        </a:rPr>
                        <a:t>ga01.triplehm@gmail.com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86861"/>
                  </a:ext>
                </a:extLst>
              </a:tr>
              <a:tr h="270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ea typeface="나눔스퀘어_ac" panose="020B0600000101010101"/>
                        </a:rPr>
                        <a:t>GA/GTM</a:t>
                      </a:r>
                      <a:r>
                        <a:rPr lang="en-US" altLang="ko-KR" sz="10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ko-KR" altLang="en-US" sz="1000" baseline="0" smtClean="0">
                          <a:ea typeface="나눔스퀘어_ac" panose="020B0600000101010101"/>
                        </a:rPr>
                        <a:t>부여 권한</a:t>
                      </a:r>
                      <a:endParaRPr lang="en-US" altLang="ko-KR" sz="1000" smtClean="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ea typeface="나눔스퀘어_ac" panose="020B0600000101010101"/>
                        </a:rPr>
                        <a:t>수정권한</a:t>
                      </a:r>
                      <a:endParaRPr lang="ko-KR" altLang="en-US" sz="10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51136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224445" y="2812629"/>
            <a:ext cx="1589204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 시 필수 기재 사항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7023463" y="2812629"/>
            <a:ext cx="1589204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 후 권한 부여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5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6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요청자와 내용검토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7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8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9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60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55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55" idx="1"/>
            <a:endCxn id="56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56" idx="1"/>
            <a:endCxn id="57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58" idx="1"/>
            <a:endCxn id="59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7023463" y="4029238"/>
            <a:ext cx="1589204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작업 정보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279121"/>
              </p:ext>
            </p:extLst>
          </p:nvPr>
        </p:nvGraphicFramePr>
        <p:xfrm>
          <a:off x="7023462" y="4250759"/>
          <a:ext cx="4845301" cy="540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1303">
                  <a:extLst>
                    <a:ext uri="{9D8B030D-6E8A-4147-A177-3AD203B41FA5}">
                      <a16:colId xmlns:a16="http://schemas.microsoft.com/office/drawing/2014/main" val="244871433"/>
                    </a:ext>
                  </a:extLst>
                </a:gridCol>
                <a:gridCol w="3093998">
                  <a:extLst>
                    <a:ext uri="{9D8B030D-6E8A-4147-A177-3AD203B41FA5}">
                      <a16:colId xmlns:a16="http://schemas.microsoft.com/office/drawing/2014/main" val="643877657"/>
                    </a:ext>
                  </a:extLst>
                </a:gridCol>
              </a:tblGrid>
              <a:tr h="270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ea typeface="나눔스퀘어_ac" panose="020B0600000101010101"/>
                        </a:rPr>
                        <a:t>작업 평균 소요시간</a:t>
                      </a:r>
                      <a:endParaRPr lang="en-US" altLang="ko-KR" sz="1000" smtClean="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나눔스퀘어_ac" panose="020B0600000101010101" pitchFamily="50" charset="-127"/>
                          <a:ea typeface="나눔스퀘어_ac" panose="020B0600000101010101"/>
                        </a:rPr>
                        <a:t>7</a:t>
                      </a:r>
                      <a:r>
                        <a:rPr lang="ko-KR" altLang="en-US" sz="1000" smtClean="0">
                          <a:latin typeface="나눔스퀘어_ac" panose="020B0600000101010101" pitchFamily="50" charset="-127"/>
                          <a:ea typeface="나눔스퀘어_ac" panose="020B0600000101010101"/>
                        </a:rPr>
                        <a:t>일</a:t>
                      </a:r>
                      <a:endParaRPr lang="en-US" altLang="ko-KR" sz="1000" smtClean="0">
                        <a:latin typeface="나눔스퀘어_ac" panose="020B0600000101010101" pitchFamily="50" charset="-127"/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86861"/>
                  </a:ext>
                </a:extLst>
              </a:tr>
              <a:tr h="270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ea typeface="나눔스퀘어_ac" panose="020B0600000101010101"/>
                        </a:rPr>
                        <a:t>작업</a:t>
                      </a:r>
                      <a:r>
                        <a:rPr lang="ko-KR" altLang="en-US" sz="1000" baseline="0" smtClean="0">
                          <a:ea typeface="나눔스퀘어_ac" panose="020B0600000101010101"/>
                        </a:rPr>
                        <a:t> 담당자</a:t>
                      </a:r>
                      <a:endParaRPr lang="en-US" altLang="ko-KR" sz="1000" smtClean="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ea typeface="나눔스퀘어_ac" panose="020B0600000101010101"/>
                        </a:rPr>
                        <a:t>연구소 데이터분석팀 엄태영</a:t>
                      </a:r>
                      <a:r>
                        <a:rPr lang="en-US" altLang="ko-KR" sz="1000" smtClean="0">
                          <a:ea typeface="나눔스퀘어_ac" panose="020B0600000101010101"/>
                        </a:rPr>
                        <a:t>PM</a:t>
                      </a:r>
                      <a:endParaRPr lang="ko-KR" altLang="en-US" sz="10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51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2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174</Words>
  <Application>Microsoft Office PowerPoint</Application>
  <PresentationFormat>와이드스크린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나눔스퀘어_ac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20-A-001</dc:creator>
  <cp:lastModifiedBy>20-A-001</cp:lastModifiedBy>
  <cp:revision>10</cp:revision>
  <dcterms:created xsi:type="dcterms:W3CDTF">2023-01-03T03:15:18Z</dcterms:created>
  <dcterms:modified xsi:type="dcterms:W3CDTF">2023-01-03T07:49:39Z</dcterms:modified>
</cp:coreProperties>
</file>