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2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2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8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9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9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8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8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0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0E6D-B1A3-4F28-BAE5-782692E81A1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8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36629"/>
              </p:ext>
            </p:extLst>
          </p:nvPr>
        </p:nvGraphicFramePr>
        <p:xfrm>
          <a:off x="224445" y="2949788"/>
          <a:ext cx="6658494" cy="2271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029">
                  <a:extLst>
                    <a:ext uri="{9D8B030D-6E8A-4147-A177-3AD203B41FA5}">
                      <a16:colId xmlns:a16="http://schemas.microsoft.com/office/drawing/2014/main" val="244871433"/>
                    </a:ext>
                  </a:extLst>
                </a:gridCol>
                <a:gridCol w="4601465">
                  <a:extLst>
                    <a:ext uri="{9D8B030D-6E8A-4147-A177-3AD203B41FA5}">
                      <a16:colId xmlns:a16="http://schemas.microsoft.com/office/drawing/2014/main" val="643877657"/>
                    </a:ext>
                  </a:extLst>
                </a:gridCol>
              </a:tblGrid>
              <a:tr h="270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GA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 구분</a:t>
                      </a:r>
                      <a:endParaRPr lang="en-US" altLang="ko-KR" sz="10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ea typeface="나눔스퀘어_ac" panose="020B0600000101010101"/>
                        </a:rPr>
                        <a:t>EX)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 UA, GA4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861"/>
                  </a:ext>
                </a:extLst>
              </a:tr>
              <a:tr h="270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설치 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업체명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ea typeface="나눔스퀘어_ac" panose="020B0600000101010101"/>
                        </a:rPr>
                        <a:t>EX) 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교촌치킨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, BHC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치킨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, BBQ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치킨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….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51136"/>
                  </a:ext>
                </a:extLst>
              </a:tr>
              <a:tr h="270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페이지</a:t>
                      </a:r>
                      <a:r>
                        <a:rPr lang="ko-KR" altLang="en-US" sz="10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 구분</a:t>
                      </a:r>
                      <a:endParaRPr lang="ko-KR" altLang="en-US" sz="10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ea typeface="나눔스퀘어_ac" panose="020B0600000101010101"/>
                        </a:rPr>
                        <a:t>EX) 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브랜드 사이트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, 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쇼핑몰 사이트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3333"/>
                  </a:ext>
                </a:extLst>
              </a:tr>
              <a:tr h="2552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페이지 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URL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ea typeface="나눔스퀘어_ac" panose="020B0600000101010101"/>
                        </a:rPr>
                        <a:t>EX)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http://www.kyochon.com/main/, https://www.bbq.co.kr/main.asp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606223"/>
                  </a:ext>
                </a:extLst>
              </a:tr>
              <a:tr h="270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관리자 정보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ea typeface="나눔스퀘어_ac" panose="020B0600000101010101"/>
                        </a:rPr>
                        <a:t>빌더형 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EX) 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ID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: triple    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부운영자 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ID : triple     PW : triple123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/>
                      </a:r>
                      <a:br>
                        <a:rPr lang="en-US" altLang="ko-KR" sz="1000" baseline="0" smtClean="0">
                          <a:ea typeface="나눔스퀘어_ac" panose="020B0600000101010101"/>
                        </a:rPr>
                      </a:br>
                      <a:r>
                        <a:rPr lang="ko-KR" altLang="en-US" sz="1000" baseline="0" smtClean="0">
                          <a:ea typeface="나눔스퀘어_ac" panose="020B0600000101010101"/>
                        </a:rPr>
                        <a:t>독립몰 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EX) 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FTP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서버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: bbq.co.kr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    FTP ID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: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bbq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  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FTP 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PW : bbq1234@@   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FTP PORT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: 22</a:t>
                      </a:r>
                      <a:endParaRPr lang="ko-KR" altLang="en-US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55971"/>
                  </a:ext>
                </a:extLst>
              </a:tr>
              <a:tr h="270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KPI 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정보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ea typeface="나눔스퀘어_ac" panose="020B0600000101010101"/>
                        </a:rPr>
                        <a:t>EX) 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회원가입 수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,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1000" baseline="0" smtClean="0">
                          <a:ea typeface="나눔스퀘어_ac" panose="020B0600000101010101"/>
                        </a:rPr>
                        <a:t>장바구니 버튼 추가 수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, </a:t>
                      </a:r>
                      <a:r>
                        <a:rPr lang="ko-KR" altLang="en-US" sz="1000" baseline="0" smtClean="0">
                          <a:ea typeface="나눔스퀘어_ac" panose="020B0600000101010101"/>
                        </a:rPr>
                        <a:t>구매완료 수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…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7239"/>
                  </a:ext>
                </a:extLst>
              </a:tr>
              <a:tr h="270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ko-KR" altLang="en-US" sz="1000" smtClean="0">
                          <a:ea typeface="나눔스퀘어_ac" panose="020B0600000101010101"/>
                        </a:rPr>
                        <a:t>담당자 정보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(Triple HM)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ea typeface="나눔스퀘어_ac" panose="020B0600000101010101"/>
                        </a:rPr>
                        <a:t>EX)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1000" baseline="0" smtClean="0">
                          <a:ea typeface="나눔스퀘어_ac" panose="020B0600000101010101"/>
                        </a:rPr>
                        <a:t>연구소 데이터분석팀 엄태영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PM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59324"/>
                  </a:ext>
                </a:extLst>
              </a:tr>
              <a:tr h="270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ea typeface="나눔스퀘어_ac" panose="020B0600000101010101"/>
                        </a:rPr>
                        <a:t>업체 개발팀 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Contact Point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ea typeface="나눔스퀘어_ac" panose="020B0600000101010101"/>
                        </a:rPr>
                        <a:t>접속 정보 미 공유시 작성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6738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308328"/>
              </p:ext>
            </p:extLst>
          </p:nvPr>
        </p:nvGraphicFramePr>
        <p:xfrm>
          <a:off x="7043562" y="2949788"/>
          <a:ext cx="4845301" cy="540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1303">
                  <a:extLst>
                    <a:ext uri="{9D8B030D-6E8A-4147-A177-3AD203B41FA5}">
                      <a16:colId xmlns:a16="http://schemas.microsoft.com/office/drawing/2014/main" val="244871433"/>
                    </a:ext>
                  </a:extLst>
                </a:gridCol>
                <a:gridCol w="3093998">
                  <a:extLst>
                    <a:ext uri="{9D8B030D-6E8A-4147-A177-3AD203B41FA5}">
                      <a16:colId xmlns:a16="http://schemas.microsoft.com/office/drawing/2014/main" val="643877657"/>
                    </a:ext>
                  </a:extLst>
                </a:gridCol>
              </a:tblGrid>
              <a:tr h="270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ea typeface="나눔스퀘어_ac" panose="020B0600000101010101"/>
                        </a:rPr>
                        <a:t>GA/GTM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1000" baseline="0" smtClean="0">
                          <a:ea typeface="나눔스퀘어_ac" panose="020B0600000101010101"/>
                        </a:rPr>
                        <a:t>권한추가 계정</a:t>
                      </a:r>
                      <a:endParaRPr lang="en-US" altLang="ko-KR" sz="10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나눔스퀘어_ac" panose="020B0600000101010101" pitchFamily="50" charset="-127"/>
                          <a:ea typeface="나눔스퀘어_ac" panose="020B0600000101010101"/>
                        </a:rPr>
                        <a:t>ga01.triplehm@gmail.com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861"/>
                  </a:ext>
                </a:extLst>
              </a:tr>
              <a:tr h="270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ea typeface="나눔스퀘어_ac" panose="020B0600000101010101"/>
                        </a:rPr>
                        <a:t>GA/GTM</a:t>
                      </a:r>
                      <a:r>
                        <a:rPr lang="en-US" altLang="ko-KR" sz="10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1000" baseline="0" smtClean="0">
                          <a:ea typeface="나눔스퀘어_ac" panose="020B0600000101010101"/>
                        </a:rPr>
                        <a:t>부여 권한</a:t>
                      </a:r>
                      <a:endParaRPr lang="en-US" altLang="ko-KR" sz="10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ea typeface="나눔스퀘어_ac" panose="020B0600000101010101"/>
                        </a:rPr>
                        <a:t>수정권한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51136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224445" y="2721188"/>
            <a:ext cx="1589204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 시 필수 기재 사항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7023463" y="2721188"/>
            <a:ext cx="1589204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 후 권한 부여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5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6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7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8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9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60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55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55" idx="1"/>
            <a:endCxn id="56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58" idx="1"/>
            <a:endCxn id="59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7023463" y="3937797"/>
            <a:ext cx="1589204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작업 정보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80189"/>
              </p:ext>
            </p:extLst>
          </p:nvPr>
        </p:nvGraphicFramePr>
        <p:xfrm>
          <a:off x="7023462" y="4159318"/>
          <a:ext cx="4845301" cy="540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1303">
                  <a:extLst>
                    <a:ext uri="{9D8B030D-6E8A-4147-A177-3AD203B41FA5}">
                      <a16:colId xmlns:a16="http://schemas.microsoft.com/office/drawing/2014/main" val="244871433"/>
                    </a:ext>
                  </a:extLst>
                </a:gridCol>
                <a:gridCol w="3093998">
                  <a:extLst>
                    <a:ext uri="{9D8B030D-6E8A-4147-A177-3AD203B41FA5}">
                      <a16:colId xmlns:a16="http://schemas.microsoft.com/office/drawing/2014/main" val="643877657"/>
                    </a:ext>
                  </a:extLst>
                </a:gridCol>
              </a:tblGrid>
              <a:tr h="270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ea typeface="나눔스퀘어_ac" panose="020B0600000101010101"/>
                        </a:rPr>
                        <a:t>작업 평균 소요시간</a:t>
                      </a:r>
                      <a:endParaRPr lang="en-US" altLang="ko-KR" sz="10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나눔스퀘어_ac" panose="020B0600000101010101" pitchFamily="50" charset="-127"/>
                          <a:ea typeface="나눔스퀘어_ac" panose="020B0600000101010101"/>
                        </a:rPr>
                        <a:t>7</a:t>
                      </a:r>
                      <a:r>
                        <a:rPr lang="ko-KR" altLang="en-US" sz="1000" smtClean="0">
                          <a:latin typeface="나눔스퀘어_ac" panose="020B0600000101010101" pitchFamily="50" charset="-127"/>
                          <a:ea typeface="나눔스퀘어_ac" panose="020B0600000101010101"/>
                        </a:rPr>
                        <a:t>일</a:t>
                      </a:r>
                      <a:endParaRPr lang="en-US" altLang="ko-KR" sz="1000" smtClean="0">
                        <a:latin typeface="나눔스퀘어_ac" panose="020B0600000101010101" pitchFamily="50" charset="-127"/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861"/>
                  </a:ext>
                </a:extLst>
              </a:tr>
              <a:tr h="270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ea typeface="나눔스퀘어_ac" panose="020B0600000101010101"/>
                        </a:rPr>
                        <a:t>작업</a:t>
                      </a:r>
                      <a:r>
                        <a:rPr lang="ko-KR" altLang="en-US" sz="1000" baseline="0" smtClean="0">
                          <a:ea typeface="나눔스퀘어_ac" panose="020B0600000101010101"/>
                        </a:rPr>
                        <a:t> 담당자</a:t>
                      </a:r>
                      <a:endParaRPr lang="en-US" altLang="ko-KR" sz="10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ea typeface="나눔스퀘어_ac" panose="020B0600000101010101"/>
                        </a:rPr>
                        <a:t>연구소 데이터분석팀 엄태영</a:t>
                      </a:r>
                      <a:r>
                        <a:rPr lang="en-US" altLang="ko-KR" sz="1000" smtClean="0">
                          <a:ea typeface="나눔스퀘어_ac" panose="020B0600000101010101"/>
                        </a:rPr>
                        <a:t>PM</a:t>
                      </a:r>
                      <a:endParaRPr lang="ko-KR" altLang="en-US" sz="10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51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2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 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8" y="3059757"/>
            <a:ext cx="6146800" cy="327982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806" y="2986970"/>
            <a:ext cx="3601153" cy="33488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025" y="3014391"/>
            <a:ext cx="4885776" cy="1668314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025" y="4740459"/>
            <a:ext cx="4994555" cy="17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7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 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검토</a:t>
            </a:r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 </a:t>
            </a:r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후 완료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39" y="2542117"/>
            <a:ext cx="7852719" cy="253599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8" y="5078108"/>
            <a:ext cx="6313328" cy="154405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/>
          <a:srcRect t="2490" r="10902"/>
          <a:stretch/>
        </p:blipFill>
        <p:spPr>
          <a:xfrm>
            <a:off x="6008915" y="2657334"/>
            <a:ext cx="5741405" cy="385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5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6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7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8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9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6" idx="1"/>
            <a:endCxn id="27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06" y="2549193"/>
            <a:ext cx="8120495" cy="421358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7794120" y="5147527"/>
            <a:ext cx="351506" cy="180253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615804" y="503332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87317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r="357" b="10272"/>
          <a:stretch/>
        </p:blipFill>
        <p:spPr>
          <a:xfrm>
            <a:off x="717066" y="3064110"/>
            <a:ext cx="6075620" cy="2829844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762483" y="4992014"/>
            <a:ext cx="2667933" cy="21446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2659330" y="4832773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20840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54" y="2463186"/>
            <a:ext cx="7065184" cy="434004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21450" y="4954693"/>
            <a:ext cx="6598108" cy="131547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81887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21785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67" y="3216585"/>
            <a:ext cx="4523096" cy="27103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259" y="3216585"/>
            <a:ext cx="6360843" cy="267707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845920" y="4152671"/>
            <a:ext cx="1546073" cy="311164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1639614" y="3997231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67697" y="3918857"/>
            <a:ext cx="1147502" cy="26560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5997639" y="3731623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89717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 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40" y="2810821"/>
            <a:ext cx="11106150" cy="116205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75" y="4102737"/>
            <a:ext cx="7686675" cy="247650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923107" y="3648920"/>
            <a:ext cx="1988044" cy="311164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815053" y="3493480"/>
            <a:ext cx="167029" cy="15544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73801" y="3648920"/>
            <a:ext cx="588452" cy="311164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853127" y="3493480"/>
            <a:ext cx="179650" cy="15544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75827" y="4606112"/>
            <a:ext cx="2320220" cy="20485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67773" y="4450672"/>
            <a:ext cx="167029" cy="15544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7752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</a:t>
            </a:r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내부검토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 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7671" y="2712665"/>
            <a:ext cx="38587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관리자 정보 확인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작업 사이트 구조 분석</a:t>
            </a:r>
            <a:endParaRPr lang="en-US" altLang="ko-KR" smtClean="0"/>
          </a:p>
          <a:p>
            <a:pPr marL="800100" lvl="1" indent="-342900">
              <a:buAutoNum type="arabicPeriod"/>
            </a:pPr>
            <a:r>
              <a:rPr lang="ko-KR" altLang="en-US" smtClean="0"/>
              <a:t>에러 발생여부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en-US" altLang="ko-KR" smtClean="0"/>
              <a:t>GA</a:t>
            </a:r>
            <a:r>
              <a:rPr lang="ko-KR" altLang="en-US" smtClean="0"/>
              <a:t>설치 이력 검토</a:t>
            </a:r>
            <a:endParaRPr lang="en-US" altLang="ko-KR" smtClean="0"/>
          </a:p>
          <a:p>
            <a:pPr marL="800100" lvl="1" indent="-342900">
              <a:buFontTx/>
              <a:buAutoNum type="arabicPeriod"/>
            </a:pPr>
            <a:r>
              <a:rPr lang="ko-KR" altLang="en-US" smtClean="0"/>
              <a:t>타 매체 </a:t>
            </a:r>
            <a:r>
              <a:rPr lang="ko-KR" altLang="en-US"/>
              <a:t>스크립트 </a:t>
            </a:r>
            <a:r>
              <a:rPr lang="ko-KR" altLang="en-US"/>
              <a:t>설치 </a:t>
            </a:r>
            <a:r>
              <a:rPr lang="ko-KR" altLang="en-US" smtClean="0"/>
              <a:t>여부</a:t>
            </a:r>
            <a:endParaRPr lang="en-US" altLang="ko-KR" smtClean="0"/>
          </a:p>
          <a:p>
            <a:pPr marL="800100" lvl="1" indent="-342900">
              <a:buFontTx/>
              <a:buAutoNum type="arabicPeriod"/>
            </a:pPr>
            <a:r>
              <a:rPr lang="en-US" altLang="ko-KR" smtClean="0"/>
              <a:t>…</a:t>
            </a:r>
            <a:r>
              <a:rPr lang="ko-KR" altLang="en-US" smtClean="0"/>
              <a:t>등등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작업페이지 소스코드 분석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설치가능 여부 항목 체크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작업 내용계획</a:t>
            </a:r>
            <a:endParaRPr lang="en-US" altLang="ko-KR" smtClean="0"/>
          </a:p>
          <a:p>
            <a:pPr marL="342900" indent="-342900">
              <a:buAutoNum type="arabicPeriod"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2" y="2657334"/>
            <a:ext cx="6988369" cy="112851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04" y="3890934"/>
            <a:ext cx="6014076" cy="250485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913" y="4151319"/>
            <a:ext cx="3816537" cy="22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1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 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t="18764" r="1010"/>
          <a:stretch/>
        </p:blipFill>
        <p:spPr>
          <a:xfrm>
            <a:off x="452404" y="2815176"/>
            <a:ext cx="4044952" cy="138506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129450" y="2871605"/>
            <a:ext cx="2541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설치 가능여부 전달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특이사항 공유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추가사항 접수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작업정보 공유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3820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요청자와 내용검토 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40" y="2810821"/>
            <a:ext cx="11106150" cy="116205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923107" y="3648920"/>
            <a:ext cx="1988044" cy="311164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815053" y="3493480"/>
            <a:ext cx="167029" cy="15544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973801" y="3648920"/>
            <a:ext cx="588452" cy="311164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853127" y="3493480"/>
            <a:ext cx="179650" cy="15544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9041" r="24244"/>
          <a:stretch/>
        </p:blipFill>
        <p:spPr>
          <a:xfrm>
            <a:off x="262888" y="4245429"/>
            <a:ext cx="10765896" cy="1178282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48459" y="5112547"/>
            <a:ext cx="1988044" cy="311164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40405" y="4957107"/>
            <a:ext cx="167029" cy="15544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34454" y="5112547"/>
            <a:ext cx="588452" cy="311164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613780" y="4957107"/>
            <a:ext cx="179650" cy="15544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24228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695</Words>
  <Application>Microsoft Office PowerPoint</Application>
  <PresentationFormat>와이드스크린</PresentationFormat>
  <Paragraphs>294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나눔스퀘어_ac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18</cp:revision>
  <dcterms:created xsi:type="dcterms:W3CDTF">2023-01-03T03:15:18Z</dcterms:created>
  <dcterms:modified xsi:type="dcterms:W3CDTF">2023-01-10T06:22:44Z</dcterms:modified>
</cp:coreProperties>
</file>