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0E6D-B1A3-4F28-BAE5-782692E81A1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mcorp.co.k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5" y="0"/>
            <a:ext cx="4031479" cy="6858000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128" y="3402419"/>
            <a:ext cx="4910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Google </a:t>
            </a:r>
            <a:r>
              <a:rPr lang="en-US" altLang="ko-KR" sz="3600" spc="-300" smtClean="0">
                <a:solidFill>
                  <a:schemeClr val="bg1"/>
                </a:solidFill>
              </a:rPr>
              <a:t>Analytics </a:t>
            </a:r>
            <a:r>
              <a:rPr lang="ko-KR" altLang="en-US" sz="3600" spc="-300" smtClean="0">
                <a:solidFill>
                  <a:schemeClr val="bg1"/>
                </a:solidFill>
              </a:rPr>
              <a:t>설치요청</a:t>
            </a:r>
            <a:endParaRPr lang="en-US" altLang="ko-KR" sz="3600" spc="-300" smtClean="0">
              <a:solidFill>
                <a:schemeClr val="bg1"/>
              </a:solidFill>
            </a:endParaRPr>
          </a:p>
          <a:p>
            <a:r>
              <a:rPr lang="ko-KR" altLang="en-US" sz="3600" spc="-300" smtClean="0">
                <a:solidFill>
                  <a:schemeClr val="bg1"/>
                </a:solidFill>
              </a:rPr>
              <a:t>프로세스 정의서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03498" y="3157870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2742372"/>
            <a:ext cx="2626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</a:t>
            </a:r>
            <a:r>
              <a:rPr lang="ko-KR" altLang="en-US" sz="1050" smtClean="0">
                <a:solidFill>
                  <a:schemeClr val="bg1"/>
                </a:solidFill>
              </a:rPr>
              <a:t>데이터분석팀 엄태영</a:t>
            </a:r>
            <a:r>
              <a:rPr lang="en-US" altLang="ko-KR" sz="1050" smtClean="0">
                <a:solidFill>
                  <a:schemeClr val="bg1"/>
                </a:solidFill>
              </a:rPr>
              <a:t>PM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</a:t>
            </a:r>
            <a:r>
              <a:rPr lang="en-US" altLang="ko-KR" sz="1050" smtClean="0">
                <a:solidFill>
                  <a:schemeClr val="bg1"/>
                </a:solidFill>
              </a:rPr>
              <a:t>2023-01-11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18764" r="1010"/>
          <a:stretch/>
        </p:blipFill>
        <p:spPr>
          <a:xfrm>
            <a:off x="949414" y="2687210"/>
            <a:ext cx="4044952" cy="138506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>
            <a:spLocks/>
          </p:cNvSpPr>
          <p:nvPr/>
        </p:nvSpPr>
        <p:spPr>
          <a:xfrm>
            <a:off x="9267753" y="3289563"/>
            <a:ext cx="2350234" cy="99257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내용 검토사항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설치가능 여부 전달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작업내용 특이사항 전달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추가접수사항 접수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작업정보 공유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0" y="2810821"/>
            <a:ext cx="7857722" cy="822163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56512" y="3392250"/>
            <a:ext cx="1291032" cy="220152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177468" y="3372752"/>
            <a:ext cx="382139" cy="220152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9041" r="24244"/>
          <a:stretch/>
        </p:blipFill>
        <p:spPr>
          <a:xfrm>
            <a:off x="262888" y="4245429"/>
            <a:ext cx="7616985" cy="83364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72324" y="4858924"/>
            <a:ext cx="1291032" cy="220152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539894" y="4834545"/>
            <a:ext cx="382139" cy="220152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9171" y="322799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5358043" y="471654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074315" y="3221902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11901" y="474092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>
            <a:spLocks/>
          </p:cNvSpPr>
          <p:nvPr/>
        </p:nvSpPr>
        <p:spPr>
          <a:xfrm>
            <a:off x="9267753" y="335521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접속 후 권한 확인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98553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6" name="직사각형 55"/>
          <p:cNvSpPr>
            <a:spLocks/>
          </p:cNvSpPr>
          <p:nvPr/>
        </p:nvSpPr>
        <p:spPr>
          <a:xfrm>
            <a:off x="9267752" y="3946548"/>
            <a:ext cx="2503069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접속 후 권한 확인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" y="5216301"/>
            <a:ext cx="3937363" cy="1382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3" y="2858546"/>
            <a:ext cx="4356295" cy="23244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779" y="2687421"/>
            <a:ext cx="2690584" cy="250209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rcRect r="11684"/>
          <a:stretch/>
        </p:blipFill>
        <p:spPr>
          <a:xfrm>
            <a:off x="3862387" y="5162814"/>
            <a:ext cx="3660632" cy="141533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9267753" y="3289563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소스코드 직접 설치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6885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9267753" y="3649544"/>
            <a:ext cx="2350234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변수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트리거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태그 셋팅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06658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9267753" y="4027607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GA/GTM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모든 작업 진행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7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검토 후 완료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7633" b="1110"/>
          <a:stretch/>
        </p:blipFill>
        <p:spPr>
          <a:xfrm>
            <a:off x="546116" y="2810821"/>
            <a:ext cx="3898736" cy="19966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0" y="4970779"/>
            <a:ext cx="6313328" cy="154405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rcRect t="2490" r="10902"/>
          <a:stretch/>
        </p:blipFill>
        <p:spPr>
          <a:xfrm>
            <a:off x="4496288" y="2877348"/>
            <a:ext cx="2872250" cy="193010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>
            <a:spLocks/>
          </p:cNvSpPr>
          <p:nvPr/>
        </p:nvSpPr>
        <p:spPr>
          <a:xfrm>
            <a:off x="9267753" y="3289563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디버그 이벤트발생여부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6885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>
            <a:off x="9267753" y="3649544"/>
            <a:ext cx="2350234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실시간 이벤트 데이터 확인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06658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9267753" y="4027607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전자상거래 데이터 수집여부 확인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509425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4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9267753" y="4470443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마무리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8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수정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/>
              </a:rPr>
              <a:t>요청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프로세스 요약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430953" y="288030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9135264" y="225539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>
            <a:spLocks/>
          </p:cNvSpPr>
          <p:nvPr/>
        </p:nvSpPr>
        <p:spPr>
          <a:xfrm>
            <a:off x="9697622" y="2883743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수정요청 항목 가능한 상세히 기재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4" y="2769285"/>
            <a:ext cx="8397449" cy="2961756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688925" y="4457872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58825" y="4618248"/>
            <a:ext cx="7815316" cy="20670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수정요청 양식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1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수정사항 작업진행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6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(주)트리플하이엠">
            <a:hlinkClick r:id="rId2"/>
            <a:extLst>
              <a:ext uri="{FF2B5EF4-FFF2-40B4-BE49-F238E27FC236}">
                <a16:creationId xmlns:a16="http://schemas.microsoft.com/office/drawing/2014/main" id="{9AB49D55-7CCE-4E08-A460-EF8CA3DE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88640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0" y="2339162"/>
            <a:ext cx="653902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526" y="223283"/>
            <a:ext cx="13147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3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2217" y="1473396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ONTENTS</a:t>
            </a:r>
            <a:endParaRPr lang="ko-KR" altLang="en-US" sz="32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2472" y="3052388"/>
            <a:ext cx="310533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요약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GA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설치 요청 프로세스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GA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수정 요청 프로세스 요약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9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요약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24984"/>
              </p:ext>
            </p:extLst>
          </p:nvPr>
        </p:nvGraphicFramePr>
        <p:xfrm>
          <a:off x="2025232" y="2966943"/>
          <a:ext cx="7440981" cy="187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765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5142216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GA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 구분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UA, GA4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설치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업체명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교촌치킨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 BHC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 BBQ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….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페이지</a:t>
                      </a:r>
                      <a:r>
                        <a:rPr lang="ko-KR" altLang="en-US" sz="8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 구분</a:t>
                      </a:r>
                      <a:endParaRPr lang="ko-KR" altLang="en-US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브랜드 사이트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쇼핑몰 사이트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333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페이지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URL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http://www.kyochon.com/main/, https://www.bbq.co.kr/main.asp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06223"/>
                  </a:ext>
                </a:extLst>
              </a:tr>
              <a:tr h="308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관리자 정보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a typeface="나눔스퀘어_ac" panose="020B0600000101010101"/>
                        </a:rPr>
                        <a:t>빌더형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triple    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부운영자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ID : triple     PW : triple123</a:t>
                      </a:r>
                      <a:br>
                        <a:rPr lang="en-US" altLang="ko-KR" sz="800" baseline="0" smtClean="0">
                          <a:ea typeface="나눔스퀘어_ac" panose="020B0600000101010101"/>
                        </a:rPr>
                      </a:b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독립몰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서버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: bbq.co.kr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    FTP 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bbq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PW : bbq1234@@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PORT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22</a:t>
                      </a:r>
                      <a:endParaRPr lang="ko-KR" altLang="en-US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5971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KPI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정보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회원가입 수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장바구니 버튼 추가 수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구매완료 수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…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7239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담당자 정보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(Triple HM)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59324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업체 개발팀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Contact Point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접속 정보 미 공유시 작성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673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23701"/>
              </p:ext>
            </p:extLst>
          </p:nvPr>
        </p:nvGraphicFramePr>
        <p:xfrm>
          <a:off x="2028706" y="5098869"/>
          <a:ext cx="7418519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292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5145227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012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권한추가 계정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ga01.triplehm@gmail.com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부여 권한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수정권한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025233" y="2738340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시 필수 기재 사항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016921" y="4870269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후 권한 부여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016921" y="5586549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정보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83164"/>
              </p:ext>
            </p:extLst>
          </p:nvPr>
        </p:nvGraphicFramePr>
        <p:xfrm>
          <a:off x="2025232" y="5833009"/>
          <a:ext cx="744098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463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5154518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155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작업 평균 소요시간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7</a:t>
                      </a:r>
                      <a:r>
                        <a:rPr lang="ko-KR" altLang="en-US" sz="8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일</a:t>
                      </a:r>
                      <a:endParaRPr lang="en-US" altLang="ko-KR" sz="800" smtClean="0">
                        <a:latin typeface="나눔스퀘어_ac" panose="020B0600000101010101" pitchFamily="50" charset="-127"/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1550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a typeface="나눔스퀘어_ac" panose="020B0600000101010101"/>
                        </a:rPr>
                        <a:t>작업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 담당자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1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72" idx="3"/>
            <a:endCxn id="5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2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3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4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5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6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87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82" idx="1"/>
            <a:endCxn id="83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83" idx="1"/>
            <a:endCxn id="84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84" idx="1"/>
            <a:endCxn id="85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85" idx="1"/>
            <a:endCxn id="86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522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6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7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8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9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6" y="2549193"/>
            <a:ext cx="8120495" cy="421358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794120" y="5147527"/>
            <a:ext cx="351506" cy="180253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15804" y="50333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>
            <a:spLocks/>
          </p:cNvSpPr>
          <p:nvPr/>
        </p:nvSpPr>
        <p:spPr>
          <a:xfrm>
            <a:off x="9267753" y="3355212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RMS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접속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업무관리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본부지원 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스크립트신청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글쓰기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7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r="357" b="10272"/>
          <a:stretch/>
        </p:blipFill>
        <p:spPr>
          <a:xfrm>
            <a:off x="717066" y="3064109"/>
            <a:ext cx="6651472" cy="309805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762483" y="4992014"/>
            <a:ext cx="2667933" cy="21446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2659330" y="4832773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>
            <a:spLocks/>
          </p:cNvSpPr>
          <p:nvPr/>
        </p:nvSpPr>
        <p:spPr>
          <a:xfrm>
            <a:off x="9267753" y="3355212"/>
            <a:ext cx="2350234" cy="253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요청글 양식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GA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설치요청 양식 선택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77" y="2454991"/>
            <a:ext cx="7065184" cy="434004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954773" y="4946498"/>
            <a:ext cx="6598108" cy="131547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95532" y="481068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9267753" y="335521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양식 필수 기재항목 작성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55" y="2526975"/>
            <a:ext cx="4523096" cy="2710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80" y="3946548"/>
            <a:ext cx="6360843" cy="267707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660008" y="3463061"/>
            <a:ext cx="1546073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453702" y="3307621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77918" y="4648820"/>
            <a:ext cx="1147502" cy="26560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2107860" y="446158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>
            <a:spLocks/>
          </p:cNvSpPr>
          <p:nvPr/>
        </p:nvSpPr>
        <p:spPr>
          <a:xfrm>
            <a:off x="9267753" y="335521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권한부여 요청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98553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9267753" y="3946548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권한부여 요청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7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0" y="2810821"/>
            <a:ext cx="8176623" cy="85553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75" y="4102737"/>
            <a:ext cx="7686675" cy="24765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83880" y="3425662"/>
            <a:ext cx="1409389" cy="229087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875827" y="3270222"/>
            <a:ext cx="118412" cy="11443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96825" y="3384661"/>
            <a:ext cx="417173" cy="21649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368538" y="3270222"/>
            <a:ext cx="134973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5827" y="4606112"/>
            <a:ext cx="2320220" cy="20485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7773" y="4450672"/>
            <a:ext cx="167029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>
            <a:spLocks/>
          </p:cNvSpPr>
          <p:nvPr/>
        </p:nvSpPr>
        <p:spPr>
          <a:xfrm>
            <a:off x="9267753" y="335521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Email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 및 부여권한 레벨 체크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98553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9267752" y="3946548"/>
            <a:ext cx="2503069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부여 완료시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RMS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설치요청 게시글에 댓글작성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2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2" y="2657334"/>
            <a:ext cx="6988369" cy="112851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4" y="3890934"/>
            <a:ext cx="6014076" cy="250485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913" y="4151319"/>
            <a:ext cx="3816537" cy="224447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9267753" y="3289563"/>
            <a:ext cx="2350234" cy="99257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작업사이트 구조분석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에러 발생여부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설치이력 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타 매체 스크립트 설치 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등등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33691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9267753" y="4297936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관리자 정보 확인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719821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9267753" y="4680839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작업페이지 소스코드 분석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514224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ea typeface="나눔스퀘어_ac" panose="020B0600000101010101"/>
              </a:rPr>
              <a:t>4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9267753" y="5103264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설치가능여부 항목체크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5599522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5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9267753" y="5560540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내용 계획수립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1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866</Words>
  <Application>Microsoft Office PowerPoint</Application>
  <PresentationFormat>와이드스크린</PresentationFormat>
  <Paragraphs>372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나눔스퀘어_ac</vt:lpstr>
      <vt:lpstr>나눔스퀘어_ac ExtraBold</vt:lpstr>
      <vt:lpstr>나눔스퀘어라운드 ExtraBold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31</cp:revision>
  <dcterms:created xsi:type="dcterms:W3CDTF">2023-01-03T03:15:18Z</dcterms:created>
  <dcterms:modified xsi:type="dcterms:W3CDTF">2023-01-11T03:44:57Z</dcterms:modified>
</cp:coreProperties>
</file>