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4" r:id="rId2"/>
    <p:sldId id="285" r:id="rId3"/>
    <p:sldId id="297" r:id="rId4"/>
    <p:sldId id="307" r:id="rId5"/>
    <p:sldId id="298" r:id="rId6"/>
    <p:sldId id="300" r:id="rId7"/>
    <p:sldId id="299" r:id="rId8"/>
    <p:sldId id="308" r:id="rId9"/>
    <p:sldId id="301" r:id="rId10"/>
    <p:sldId id="302" r:id="rId11"/>
    <p:sldId id="303" r:id="rId12"/>
    <p:sldId id="309" r:id="rId13"/>
    <p:sldId id="304" r:id="rId14"/>
    <p:sldId id="306" r:id="rId15"/>
    <p:sldId id="305" r:id="rId16"/>
    <p:sldId id="311" r:id="rId17"/>
    <p:sldId id="312" r:id="rId18"/>
    <p:sldId id="313" r:id="rId19"/>
    <p:sldId id="31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mcorp.co.kr/" TargetMode="External"/><Relationship Id="rId4" Type="http://schemas.openxmlformats.org/officeDocument/2006/relationships/hyperlink" Target="https://www.hmcorp.co.k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63536" y="0"/>
            <a:ext cx="399339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128" y="2428276"/>
            <a:ext cx="4085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bg1"/>
                </a:solidFill>
              </a:rPr>
              <a:t>Google </a:t>
            </a:r>
            <a:r>
              <a:rPr lang="en-US" altLang="ko-KR" sz="2800" spc="-300" smtClean="0">
                <a:solidFill>
                  <a:schemeClr val="bg1"/>
                </a:solidFill>
              </a:rPr>
              <a:t>Analytics </a:t>
            </a:r>
            <a:r>
              <a:rPr lang="ko-KR" altLang="en-US" sz="2800" spc="-300" smtClean="0">
                <a:solidFill>
                  <a:schemeClr val="bg1"/>
                </a:solidFill>
              </a:rPr>
              <a:t>설치 가이드</a:t>
            </a:r>
            <a:r>
              <a:rPr lang="en-US" altLang="ko-KR" sz="3300" spc="-300" smtClean="0">
                <a:solidFill>
                  <a:schemeClr val="bg1"/>
                </a:solidFill>
              </a:rPr>
              <a:t/>
            </a:r>
            <a:br>
              <a:rPr lang="en-US" altLang="ko-KR" sz="3300" spc="-300" smtClean="0">
                <a:solidFill>
                  <a:schemeClr val="bg1"/>
                </a:solidFill>
              </a:rPr>
            </a:br>
            <a:r>
              <a:rPr lang="en-US" altLang="ko-KR" spc="-300" smtClean="0">
                <a:solidFill>
                  <a:schemeClr val="bg1"/>
                </a:solidFill>
              </a:rPr>
              <a:t>(  </a:t>
            </a:r>
            <a:r>
              <a:rPr lang="ko-KR" altLang="en-US" spc="-300" smtClean="0">
                <a:solidFill>
                  <a:schemeClr val="bg1"/>
                </a:solidFill>
              </a:rPr>
              <a:t>임대형 사이트 </a:t>
            </a:r>
            <a:r>
              <a:rPr lang="en-US" altLang="ko-KR" spc="-300" smtClean="0">
                <a:solidFill>
                  <a:schemeClr val="bg1"/>
                </a:solidFill>
              </a:rPr>
              <a:t>- </a:t>
            </a:r>
            <a:r>
              <a:rPr lang="ko-KR" altLang="en-US" spc="-300" smtClean="0">
                <a:solidFill>
                  <a:schemeClr val="bg1"/>
                </a:solidFill>
              </a:rPr>
              <a:t>추적코드 설치편</a:t>
            </a:r>
            <a:r>
              <a:rPr lang="en-US" altLang="ko-KR" spc="-300" smtClean="0">
                <a:solidFill>
                  <a:schemeClr val="bg1"/>
                </a:solidFill>
              </a:rPr>
              <a:t>) </a:t>
            </a:r>
            <a:r>
              <a:rPr lang="en-US" altLang="ko-KR" sz="2000" spc="-300" smtClean="0">
                <a:solidFill>
                  <a:schemeClr val="bg1"/>
                </a:solidFill>
              </a:rPr>
              <a:t> </a:t>
            </a:r>
            <a:r>
              <a:rPr lang="ko-KR" altLang="en-US" sz="1500" spc="-300" smtClean="0">
                <a:solidFill>
                  <a:schemeClr val="bg1"/>
                </a:solidFill>
              </a:rPr>
              <a:t>요약본</a:t>
            </a:r>
            <a:endParaRPr lang="ko-KR" altLang="en-US" sz="15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63535" y="3706513"/>
            <a:ext cx="279307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0655" y="5940260"/>
            <a:ext cx="7670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외부 스크립트 등록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서비스명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사용함 체크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공통영역 체크 </a:t>
            </a:r>
            <a:r>
              <a:rPr lang="en-US" altLang="ko-KR" sz="1000" b="1" smtClean="0"/>
              <a:t>-&gt; PC</a:t>
            </a:r>
            <a:r>
              <a:rPr lang="ko-KR" altLang="en-US" sz="1000" b="1" smtClean="0"/>
              <a:t>쇼핑몰</a:t>
            </a:r>
            <a:r>
              <a:rPr lang="en-US" altLang="ko-KR" sz="1000" b="1" smtClean="0"/>
              <a:t>/</a:t>
            </a:r>
            <a:r>
              <a:rPr lang="ko-KR" altLang="en-US" sz="1000" b="1" smtClean="0"/>
              <a:t>모바일쇼핑몰 둘 다 코드 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5628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전체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상단 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우측상단 디자인 페이지 저장 클릭</a:t>
            </a:r>
            <a:endParaRPr lang="en-US" altLang="ko-KR" sz="1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4798209" y="2998113"/>
            <a:ext cx="2595582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메이크샵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04860" y="5940260"/>
            <a:ext cx="3182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개별디자인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스킨관리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메이크샵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3416" y="5940260"/>
            <a:ext cx="3445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메이크샵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모바일샵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모바일 </a:t>
            </a:r>
            <a:r>
              <a:rPr lang="en-US" altLang="ko-KR" sz="1000" b="1" smtClean="0"/>
              <a:t>D4(</a:t>
            </a:r>
            <a:r>
              <a:rPr lang="ko-KR" altLang="en-US" sz="1000" b="1" smtClean="0"/>
              <a:t>개별디자인</a:t>
            </a:r>
            <a:r>
              <a:rPr lang="en-US" altLang="ko-KR" sz="1000" b="1" smtClean="0"/>
              <a:t>)</a:t>
            </a:r>
            <a:r>
              <a:rPr lang="ko-KR" altLang="en-US" sz="1000" b="1" smtClean="0"/>
              <a:t>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디자인 편집하기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메이크샵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1371" y="3152001"/>
            <a:ext cx="3214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다지인 편집창 진입 후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디자인 환경설정 </a:t>
            </a:r>
            <a:r>
              <a:rPr lang="en-US" altLang="ko-KR" sz="1000" b="1" smtClean="0"/>
              <a:t>-&gt; HEAD</a:t>
            </a:r>
            <a:r>
              <a:rPr lang="ko-KR" altLang="en-US" sz="1000" b="1" smtClean="0"/>
              <a:t>입력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4496845" y="2998113"/>
            <a:ext cx="3198311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워드프레스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5928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워드프레스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45" y="1019991"/>
            <a:ext cx="9643911" cy="48180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17699" y="5940260"/>
            <a:ext cx="6556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워드프레스 관리자 </a:t>
            </a:r>
            <a:r>
              <a:rPr lang="ko-KR" altLang="en-US" sz="1000" dirty="0" smtClean="0"/>
              <a:t>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설정 </a:t>
            </a:r>
            <a:r>
              <a:rPr lang="en-US" altLang="ko-KR" sz="1000" b="1" smtClean="0"/>
              <a:t>-&gt; Header and Footer Scripts -&gt; Scripts in header</a:t>
            </a:r>
            <a:r>
              <a:rPr lang="ko-KR" altLang="en-US" sz="1000" b="1" smtClean="0"/>
              <a:t>영역 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하단 </a:t>
            </a:r>
            <a:r>
              <a:rPr lang="en-US" altLang="ko-KR" sz="1000" b="1" smtClean="0"/>
              <a:t>save settings </a:t>
            </a:r>
            <a:r>
              <a:rPr lang="ko-KR" altLang="en-US" sz="1000" b="1" smtClean="0"/>
              <a:t>클릭하여 저장</a:t>
            </a:r>
            <a:endParaRPr lang="en-US" altLang="ko-KR" sz="1000" b="1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90716" y="5367193"/>
            <a:ext cx="1510920" cy="37690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14574" y="521870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97843" y="3094872"/>
            <a:ext cx="4916368" cy="1660007"/>
          </a:xfrm>
          <a:prstGeom prst="roundRect">
            <a:avLst>
              <a:gd name="adj" fmla="val 965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21701" y="294638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621700" y="1486350"/>
            <a:ext cx="2981077" cy="37690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45559" y="133786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5928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워드프레스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0" y="1056732"/>
            <a:ext cx="11304880" cy="464381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07140" y="3192088"/>
            <a:ext cx="997711" cy="2909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0998" y="30823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140" y="4137059"/>
            <a:ext cx="997711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0998" y="398856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952922" y="2166721"/>
            <a:ext cx="1601769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76780" y="201823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21879" y="5504691"/>
            <a:ext cx="750922" cy="2104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45736" y="5356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1497" y="5940260"/>
            <a:ext cx="762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워드프레스 관리자 </a:t>
            </a:r>
            <a:r>
              <a:rPr lang="ko-KR" altLang="en-US" sz="1000" dirty="0" smtClean="0"/>
              <a:t>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외모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테마 편집기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편집할 테마 선택 </a:t>
            </a:r>
            <a:r>
              <a:rPr lang="en-US" altLang="ko-KR" sz="1000" b="1" smtClean="0"/>
              <a:t>-&gt; header.php -&gt; head</a:t>
            </a:r>
            <a:r>
              <a:rPr lang="ko-KR" altLang="en-US" sz="1000" b="1" smtClean="0"/>
              <a:t>태그 안에 소스코드 작성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파일 업데이트버튼 클릭하여 저장</a:t>
            </a:r>
            <a:endParaRPr lang="en-US" altLang="ko-KR" sz="1000" b="1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557067" y="3632753"/>
            <a:ext cx="4353282" cy="206779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14751" y="179993"/>
            <a:ext cx="5942652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</a:endParaRPr>
          </a:p>
          <a:p>
            <a:endParaRPr lang="en-US" altLang="ko-KR" sz="2000" spc="-300" smtClean="0">
              <a:solidFill>
                <a:schemeClr val="bg1"/>
              </a:solidFill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</a:rPr>
              <a:t>트리플하이엠 구글 애널리틱스 추적코드 설치가이드  요약본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트리플하이엠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Address 		</a:t>
            </a:r>
            <a:r>
              <a:rPr lang="ko-KR" altLang="en-US" sz="1300" smtClean="0">
                <a:solidFill>
                  <a:schemeClr val="bg1"/>
                </a:solidFill>
              </a:rPr>
              <a:t>서울시 금천구 디지털로 </a:t>
            </a:r>
            <a:r>
              <a:rPr lang="en-US" altLang="ko-KR" sz="1300" smtClean="0">
                <a:solidFill>
                  <a:schemeClr val="bg1"/>
                </a:solidFill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</a:rPr>
              <a:t>층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02-2623-4705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</a:t>
            </a:r>
            <a:r>
              <a:rPr lang="en-US" altLang="ko-KR" sz="1300">
                <a:solidFill>
                  <a:schemeClr val="bg1"/>
                </a:solidFill>
              </a:rPr>
              <a:t>hm_qna@hmcorp.co.kr </a:t>
            </a:r>
            <a:endParaRPr lang="en-US" altLang="ko-KR" sz="130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hlinkClick r:id="rId4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4880090" y="6475615"/>
            <a:ext cx="2431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COPYRIGHT(C) TRIPLE HM. ALL RIGHTS RESERVED</a:t>
            </a:r>
            <a:r>
              <a:rPr lang="en-US" altLang="ko-KR" sz="100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이문서는</a:t>
            </a:r>
            <a:r>
              <a:rPr lang="en-US" altLang="ko-KR" sz="1000">
                <a:solidFill>
                  <a:schemeClr val="bg1"/>
                </a:solidFill>
              </a:rPr>
              <a:t>(</a:t>
            </a:r>
            <a:r>
              <a:rPr lang="ko-KR" altLang="en-US" sz="1000">
                <a:solidFill>
                  <a:schemeClr val="bg1"/>
                </a:solidFill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>
                <a:solidFill>
                  <a:schemeClr val="bg1"/>
                </a:solidFill>
              </a:rPr>
              <a:t>전송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  <a:p>
            <a:endParaRPr lang="en-US" altLang="ko-KR" sz="1000">
              <a:solidFill>
                <a:schemeClr val="bg1"/>
              </a:solidFill>
            </a:endParaRPr>
          </a:p>
          <a:p>
            <a:r>
              <a:rPr lang="ko-KR" altLang="en-US" sz="1000" smtClean="0">
                <a:solidFill>
                  <a:schemeClr val="bg1"/>
                </a:solidFill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</a:rPr>
              <a:t>.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3271" y="172030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목차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2526" y="2613392"/>
            <a:ext cx="24801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설치 전 공통 가이드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카페</a:t>
            </a:r>
            <a:r>
              <a:rPr lang="en-US" altLang="ko-KR" sz="2000" spc="-300" smtClean="0">
                <a:solidFill>
                  <a:schemeClr val="bg1"/>
                </a:solidFill>
              </a:rPr>
              <a:t>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고도몰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메이크샵</a:t>
            </a:r>
            <a:endParaRPr lang="en-US" altLang="ko-KR" sz="2000" spc="-3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smtClean="0">
                <a:solidFill>
                  <a:schemeClr val="bg1"/>
                </a:solidFill>
              </a:rPr>
              <a:t>워드프레스</a:t>
            </a:r>
            <a:endParaRPr lang="en-US" altLang="ko-KR" sz="2000" spc="-3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5486" y="749903"/>
            <a:ext cx="7541028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구글 애널리틱스 </a:t>
            </a:r>
            <a:r>
              <a:rPr lang="ko-KR" altLang="en-US" sz="1200"/>
              <a:t>추적 </a:t>
            </a:r>
            <a:r>
              <a:rPr lang="ko-KR" altLang="en-US" sz="1200" smtClean="0"/>
              <a:t>코드 </a:t>
            </a:r>
            <a:r>
              <a:rPr lang="en-US" altLang="ko-KR" sz="1200" smtClean="0"/>
              <a:t>(</a:t>
            </a:r>
            <a:r>
              <a:rPr lang="ko-KR" altLang="en-US" sz="1200" smtClean="0"/>
              <a:t>공통태그</a:t>
            </a:r>
            <a:r>
              <a:rPr lang="en-US" altLang="ko-KR" sz="1200" smtClean="0"/>
              <a:t>)</a:t>
            </a:r>
            <a:r>
              <a:rPr lang="ko-KR" altLang="en-US" sz="1200" smtClean="0"/>
              <a:t>는 모든 페이지에서 항상 실행되어야 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2. </a:t>
            </a:r>
            <a:r>
              <a:rPr lang="ko-KR" altLang="en-US" sz="1200" smtClean="0"/>
              <a:t>이를 </a:t>
            </a:r>
            <a:r>
              <a:rPr lang="ko-KR" altLang="en-US" sz="1200"/>
              <a:t>위해 </a:t>
            </a:r>
            <a:r>
              <a:rPr lang="ko-KR" altLang="en-US" sz="1200" smtClean="0"/>
              <a:t>일반적으로는 공통 </a:t>
            </a:r>
            <a:r>
              <a:rPr lang="ko-KR" altLang="en-US" sz="1200"/>
              <a:t>레이아웃의 </a:t>
            </a:r>
            <a:r>
              <a:rPr lang="ko-KR" altLang="en-US" sz="1200" smtClean="0"/>
              <a:t>헤드</a:t>
            </a:r>
            <a:r>
              <a:rPr lang="en-US" altLang="ko-KR" sz="1200" smtClean="0"/>
              <a:t>(head)</a:t>
            </a:r>
            <a:r>
              <a:rPr lang="ko-KR" altLang="en-US" sz="1200" smtClean="0"/>
              <a:t>영역에 코드를 설치합니다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공통 레이아웃 이외에도 공통 </a:t>
            </a:r>
            <a:r>
              <a:rPr lang="en-US" altLang="ko-KR" sz="1200" smtClean="0"/>
              <a:t>header</a:t>
            </a:r>
            <a:r>
              <a:rPr lang="ko-KR" altLang="en-US" sz="1200" smtClean="0"/>
              <a:t> 혹은 </a:t>
            </a:r>
            <a:r>
              <a:rPr lang="en-US" altLang="ko-KR" sz="1200" smtClean="0"/>
              <a:t>footer</a:t>
            </a:r>
            <a:r>
              <a:rPr lang="ko-KR" altLang="en-US" sz="1200" smtClean="0"/>
              <a:t>파일에도 설치 가능합니다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4. </a:t>
            </a:r>
            <a:r>
              <a:rPr lang="ko-KR" altLang="en-US" sz="1200" smtClean="0"/>
              <a:t>디자인 편집 </a:t>
            </a:r>
            <a:r>
              <a:rPr lang="ko-KR" altLang="en-US" sz="1200"/>
              <a:t>기능 내 </a:t>
            </a:r>
            <a:r>
              <a:rPr lang="en-US" altLang="ko-KR" sz="1200"/>
              <a:t>(</a:t>
            </a:r>
            <a:r>
              <a:rPr lang="ko-KR" altLang="en-US" sz="1200"/>
              <a:t>상단</a:t>
            </a:r>
            <a:r>
              <a:rPr lang="en-US" altLang="ko-KR" sz="1200"/>
              <a:t>) </a:t>
            </a:r>
            <a:r>
              <a:rPr lang="ko-KR" altLang="en-US" sz="1200"/>
              <a:t>공통 </a:t>
            </a:r>
            <a:r>
              <a:rPr lang="ko-KR" altLang="en-US" sz="1200" smtClean="0"/>
              <a:t>레이아웃이 존재하므로 이곳에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5. </a:t>
            </a:r>
            <a:r>
              <a:rPr lang="ko-KR" altLang="en-US" sz="1200" smtClean="0"/>
              <a:t>혹은 스크립트 관리 메뉴를 이용하여 스크립트를 추가합니다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구글애널리틱스 추적코드 예시는 아래와 같습니다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000"/>
              <a:t>&lt;!-- Global site tag (gtag.js) - Google Analytics --&gt;</a:t>
            </a:r>
          </a:p>
          <a:p>
            <a:r>
              <a:rPr lang="en-US" altLang="ko-KR" sz="1000"/>
              <a:t>&lt;script async src="https://</a:t>
            </a:r>
            <a:r>
              <a:rPr lang="en-US" altLang="ko-KR" sz="1000" smtClean="0"/>
              <a:t>www.googletagmanager.com/gtag/js?id=UA-XXXXXXXX-X"&gt;&lt;/</a:t>
            </a:r>
            <a:r>
              <a:rPr lang="en-US" altLang="ko-KR" sz="1000"/>
              <a:t>script&gt;</a:t>
            </a:r>
          </a:p>
          <a:p>
            <a:r>
              <a:rPr lang="en-US" altLang="ko-KR" sz="1000"/>
              <a:t>&lt;script&gt;</a:t>
            </a:r>
          </a:p>
          <a:p>
            <a:r>
              <a:rPr lang="en-US" altLang="ko-KR" sz="1000"/>
              <a:t>  window.dataLayer = window.dataLayer || [];</a:t>
            </a:r>
          </a:p>
          <a:p>
            <a:r>
              <a:rPr lang="en-US" altLang="ko-KR" sz="1000"/>
              <a:t>  function gtag(){dataLayer.push(arguments);}</a:t>
            </a:r>
          </a:p>
          <a:p>
            <a:r>
              <a:rPr lang="en-US" altLang="ko-KR" sz="1000"/>
              <a:t>  gtag("js", new Date());</a:t>
            </a:r>
          </a:p>
          <a:p>
            <a:r>
              <a:rPr lang="en-US" altLang="ko-KR" sz="1000"/>
              <a:t>  gtag("config", </a:t>
            </a:r>
            <a:r>
              <a:rPr lang="en-US" altLang="ko-KR" sz="1000" smtClean="0"/>
              <a:t>"</a:t>
            </a:r>
            <a:r>
              <a:rPr lang="en-US" altLang="ko-KR" sz="1000"/>
              <a:t>UA-XXXXXXXX-X</a:t>
            </a:r>
            <a:r>
              <a:rPr lang="en-US" altLang="ko-KR" sz="1000" smtClean="0"/>
              <a:t>");</a:t>
            </a:r>
            <a:endParaRPr lang="en-US" altLang="ko-KR" sz="1000"/>
          </a:p>
          <a:p>
            <a:r>
              <a:rPr lang="en-US" altLang="ko-KR" sz="1000"/>
              <a:t>&lt;/script&gt;</a:t>
            </a:r>
            <a:endParaRPr lang="ko-KR" altLang="en-US" sz="10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6. </a:t>
            </a:r>
            <a:r>
              <a:rPr lang="ko-KR" altLang="en-US" sz="1200" smtClean="0"/>
              <a:t>위 추적코드 중 </a:t>
            </a:r>
            <a:r>
              <a:rPr lang="en-US" altLang="ko-KR" sz="1200" smtClean="0"/>
              <a:t>UA-XXXXXXXX-X </a:t>
            </a:r>
            <a:r>
              <a:rPr lang="ko-KR" altLang="en-US" sz="1200" smtClean="0"/>
              <a:t>는 구글애널리틱스 고유 </a:t>
            </a:r>
            <a:r>
              <a:rPr lang="en-US" altLang="ko-KR" sz="1200" smtClean="0"/>
              <a:t>ID</a:t>
            </a:r>
            <a:r>
              <a:rPr lang="ko-KR" altLang="en-US" sz="1200" smtClean="0"/>
              <a:t>입니다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7. UA</a:t>
            </a:r>
            <a:r>
              <a:rPr lang="ko-KR" altLang="en-US" sz="1200" smtClean="0"/>
              <a:t>로 시작하는 경우는 유니버셜 버전 </a:t>
            </a:r>
            <a:r>
              <a:rPr lang="en-US" altLang="ko-KR" sz="1200" smtClean="0"/>
              <a:t>G</a:t>
            </a:r>
            <a:r>
              <a:rPr lang="ko-KR" altLang="en-US" sz="1200" smtClean="0"/>
              <a:t>로 시작하는 경우는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버전입니다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8. </a:t>
            </a:r>
            <a:r>
              <a:rPr lang="ko-KR" altLang="en-US" sz="1200" smtClean="0"/>
              <a:t>유니버셜 버전과 </a:t>
            </a:r>
            <a:r>
              <a:rPr lang="en-US" altLang="ko-KR" sz="1200" smtClean="0"/>
              <a:t>GA4 </a:t>
            </a:r>
            <a:r>
              <a:rPr lang="ko-KR" altLang="en-US" sz="1200" smtClean="0"/>
              <a:t>버전의 추적코드 설치 방법은 동일합니다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9. </a:t>
            </a:r>
            <a:r>
              <a:rPr lang="ko-KR" altLang="en-US" sz="1200" smtClean="0"/>
              <a:t>설치이후 정상 설치 여부는 </a:t>
            </a:r>
            <a:r>
              <a:rPr lang="en-US" altLang="ko-KR" sz="1200" smtClean="0"/>
              <a:t>GA</a:t>
            </a:r>
            <a:r>
              <a:rPr lang="ko-KR" altLang="en-US" sz="1200" smtClean="0"/>
              <a:t>에 접속하여 확인 할 수 있습니다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10. </a:t>
            </a:r>
            <a:r>
              <a:rPr lang="ko-KR" altLang="en-US" sz="1200" smtClean="0"/>
              <a:t>또는</a:t>
            </a:r>
            <a:r>
              <a:rPr lang="en-US" altLang="ko-KR" sz="1200" smtClean="0"/>
              <a:t>, chrome </a:t>
            </a:r>
            <a:r>
              <a:rPr lang="ko-KR" altLang="en-US" sz="1200" smtClean="0"/>
              <a:t>확장 프로그램 중 </a:t>
            </a:r>
            <a:r>
              <a:rPr lang="en-US" altLang="ko-KR" sz="1200" smtClean="0"/>
              <a:t>GoogleTagAssistantLegacy </a:t>
            </a:r>
            <a:r>
              <a:rPr lang="ko-KR" altLang="en-US" sz="1200" smtClean="0"/>
              <a:t>혹은 </a:t>
            </a:r>
            <a:r>
              <a:rPr lang="en-US" altLang="ko-KR" sz="1200" smtClean="0"/>
              <a:t>omnibug</a:t>
            </a:r>
            <a:r>
              <a:rPr lang="ko-KR" altLang="en-US" sz="1200" smtClean="0"/>
              <a:t>를 이용할 수도 있습니다</a:t>
            </a:r>
            <a:r>
              <a:rPr lang="en-US" altLang="ko-KR" sz="12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3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086750" y="2998114"/>
            <a:ext cx="2018501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카페</a:t>
            </a:r>
            <a:r>
              <a:rPr lang="en-US" altLang="ko-KR" sz="5000" spc="-300" smtClean="0">
                <a:solidFill>
                  <a:schemeClr val="bg1"/>
                </a:solidFill>
              </a:rPr>
              <a:t>24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5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9159" y="5915321"/>
            <a:ext cx="5141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카페</a:t>
            </a:r>
            <a:r>
              <a:rPr lang="en-US" altLang="ko-KR" sz="1000" dirty="0" smtClean="0"/>
              <a:t>24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dirty="0" err="1" smtClean="0"/>
              <a:t>상점관리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검색엔진최적화</a:t>
            </a:r>
            <a:r>
              <a:rPr lang="en-US" altLang="ko-KR" sz="1000" b="1" dirty="0" smtClean="0"/>
              <a:t>(SEO)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고급설정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코드직접입력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공통 </a:t>
            </a:r>
            <a:r>
              <a:rPr lang="en-US" altLang="ko-KR" sz="1000" b="1" dirty="0" smtClean="0"/>
              <a:t>Header </a:t>
            </a:r>
            <a:r>
              <a:rPr lang="ko-KR" altLang="en-US" sz="1000" b="1" dirty="0" smtClean="0"/>
              <a:t>영역</a:t>
            </a:r>
            <a:endParaRPr lang="en-US" altLang="ko-KR" sz="1000" b="1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</a:rPr>
              <a:t>6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4173" y="5917371"/>
            <a:ext cx="5623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카페</a:t>
            </a:r>
            <a:r>
              <a:rPr lang="en-US" altLang="ko-KR" sz="1000"/>
              <a:t>24 </a:t>
            </a:r>
            <a:r>
              <a:rPr lang="ko-KR" altLang="en-US" sz="1000"/>
              <a:t>관리자 로그인 </a:t>
            </a:r>
            <a:r>
              <a:rPr lang="ko-KR" altLang="en-US" sz="1000" smtClean="0"/>
              <a:t>후</a:t>
            </a:r>
            <a:endParaRPr lang="en-US" altLang="ko-KR" sz="1000" b="1" smtClean="0"/>
          </a:p>
          <a:p>
            <a:endParaRPr lang="en-US" altLang="ko-KR" sz="1000" b="1"/>
          </a:p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 dirty="0"/>
              <a:t>-&gt; </a:t>
            </a:r>
            <a:r>
              <a:rPr lang="ko-KR" altLang="en-US" sz="1000" b="1" dirty="0" smtClean="0"/>
              <a:t>기본레이아웃 </a:t>
            </a:r>
            <a:endParaRPr lang="en-US" altLang="ko-KR" sz="10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PC / M </a:t>
            </a:r>
            <a:r>
              <a:rPr lang="ko-KR" altLang="en-US" sz="1000" smtClean="0"/>
              <a:t>둘 다 적용</a:t>
            </a:r>
            <a:endParaRPr lang="ko-KR" altLang="en-US" sz="10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1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819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디자인관리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err="1" smtClean="0"/>
              <a:t>쇼핑몰선택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디자인편집하기</a:t>
            </a:r>
            <a:r>
              <a:rPr lang="en-US" altLang="ko-KR" sz="1000" dirty="0" smtClean="0"/>
              <a:t> -&gt; </a:t>
            </a:r>
            <a:r>
              <a:rPr lang="ko-KR" altLang="en-US" sz="1000" b="1" dirty="0" smtClean="0"/>
              <a:t>전체화면보기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b="1" dirty="0" smtClean="0"/>
              <a:t>레이아웃 </a:t>
            </a:r>
            <a:r>
              <a:rPr lang="en-US" altLang="ko-KR" sz="1000"/>
              <a:t>-&gt; </a:t>
            </a:r>
            <a:r>
              <a:rPr lang="ko-KR" altLang="en-US" sz="1000" b="1" smtClean="0"/>
              <a:t>기본레이아웃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코드작성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저장</a:t>
            </a:r>
            <a:endParaRPr lang="en-US" altLang="ko-KR" sz="10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535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※ Head</a:t>
            </a:r>
            <a:r>
              <a:rPr lang="ko-KR" altLang="en-US" sz="1000" smtClean="0"/>
              <a:t>태그 안에 작성하면 되지만 가능한</a:t>
            </a:r>
            <a:r>
              <a:rPr lang="en-US" altLang="ko-KR" sz="1000" smtClean="0"/>
              <a:t>, &lt;/head&gt; </a:t>
            </a:r>
            <a:r>
              <a:rPr lang="ko-KR" altLang="en-US" sz="1000" smtClean="0"/>
              <a:t>태그 바로 위에 작성하는 것이 좋습니다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</a:rPr>
              <a:t>4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5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5099574" y="2998113"/>
            <a:ext cx="1992853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000" spc="-300" smtClean="0">
                <a:solidFill>
                  <a:schemeClr val="bg1"/>
                </a:solidFill>
              </a:rPr>
              <a:t>고도몰</a:t>
            </a:r>
            <a:endParaRPr lang="ko-KR" altLang="en-US" sz="5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고도몰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</a:rPr>
              <a:t>1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3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</a:rPr>
              <a:t>2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6153" y="5915321"/>
            <a:ext cx="3227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/>
              <a:t>고도몰</a:t>
            </a:r>
            <a:r>
              <a:rPr lang="en-US" altLang="ko-KR" sz="1000" smtClean="0"/>
              <a:t> </a:t>
            </a:r>
            <a:r>
              <a:rPr lang="ko-KR" altLang="en-US" sz="1000" dirty="0" smtClean="0"/>
              <a:t>관리자 로그인 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b="1" smtClean="0"/>
              <a:t>기본설정 </a:t>
            </a:r>
            <a:r>
              <a:rPr lang="en-US" altLang="ko-KR" sz="1000" b="1" smtClean="0"/>
              <a:t>-&gt; </a:t>
            </a:r>
            <a:r>
              <a:rPr lang="ko-KR" altLang="en-US" sz="1000" b="1" smtClean="0"/>
              <a:t>외부서비스 설정</a:t>
            </a:r>
            <a:r>
              <a:rPr lang="en-US" altLang="ko-KR" sz="1000" b="1" smtClean="0"/>
              <a:t> -&gt; </a:t>
            </a:r>
            <a:r>
              <a:rPr lang="ko-KR" altLang="en-US" sz="1000" b="1" smtClean="0"/>
              <a:t>외부 스크립트 등록</a:t>
            </a:r>
            <a:endParaRPr lang="en-US" altLang="ko-KR" sz="1000" b="1" dirty="0" smtClean="0"/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651</Words>
  <Application>Microsoft Office PowerPoint</Application>
  <PresentationFormat>와이드스크린</PresentationFormat>
  <Paragraphs>147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설치 전 공통 가이드</vt:lpstr>
      <vt:lpstr>PowerPoint 프레젠테이션</vt:lpstr>
      <vt:lpstr>카페24 – 스크립트 관리 기능</vt:lpstr>
      <vt:lpstr>카페24 – 디자인 편집 기능</vt:lpstr>
      <vt:lpstr>카페24 – 디자인 편집 기능</vt:lpstr>
      <vt:lpstr>PowerPoint 프레젠테이션</vt:lpstr>
      <vt:lpstr>고도몰 – 스크립트 관리 기능</vt:lpstr>
      <vt:lpstr>고도몰 – 스크립트 관리 기능</vt:lpstr>
      <vt:lpstr>고도몰 – 디자인 편집 기능</vt:lpstr>
      <vt:lpstr>PowerPoint 프레젠테이션</vt:lpstr>
      <vt:lpstr>메이크샵 – 디자인 편집 기능 (PC)</vt:lpstr>
      <vt:lpstr>메이크샵 – 디자인 편집 기능 (M)</vt:lpstr>
      <vt:lpstr>메이크샵 – 디자인 편집 기능 (PC/M)</vt:lpstr>
      <vt:lpstr>PowerPoint 프레젠테이션</vt:lpstr>
      <vt:lpstr>워드프레스 – 디자인 편집 기능 (PC/M)</vt:lpstr>
      <vt:lpstr>워드프레스 – 디자인 편집 기능 (PC/M)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100</cp:revision>
  <dcterms:created xsi:type="dcterms:W3CDTF">2022-06-30T08:10:59Z</dcterms:created>
  <dcterms:modified xsi:type="dcterms:W3CDTF">2023-03-03T06:22:14Z</dcterms:modified>
</cp:coreProperties>
</file>