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7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09EB7-D20F-4D8D-A420-7EB0E688B0E7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89F87-31EB-44AD-81BD-343022963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420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FA8C-12F9-4B6D-925E-EB185AE8F449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801B6-1DB9-4C91-BA1C-617EA086F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53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FA8C-12F9-4B6D-925E-EB185AE8F449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801B6-1DB9-4C91-BA1C-617EA086F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565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FA8C-12F9-4B6D-925E-EB185AE8F449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801B6-1DB9-4C91-BA1C-617EA086F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4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FA8C-12F9-4B6D-925E-EB185AE8F449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801B6-1DB9-4C91-BA1C-617EA086F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1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FA8C-12F9-4B6D-925E-EB185AE8F449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801B6-1DB9-4C91-BA1C-617EA086F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42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FA8C-12F9-4B6D-925E-EB185AE8F449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801B6-1DB9-4C91-BA1C-617EA086F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20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FA8C-12F9-4B6D-925E-EB185AE8F449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801B6-1DB9-4C91-BA1C-617EA086F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2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FA8C-12F9-4B6D-925E-EB185AE8F449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801B6-1DB9-4C91-BA1C-617EA086F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013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FA8C-12F9-4B6D-925E-EB185AE8F449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801B6-1DB9-4C91-BA1C-617EA086F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33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FA8C-12F9-4B6D-925E-EB185AE8F449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801B6-1DB9-4C91-BA1C-617EA086F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043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FA8C-12F9-4B6D-925E-EB185AE8F449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801B6-1DB9-4C91-BA1C-617EA086F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30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0FA8C-12F9-4B6D-925E-EB185AE8F449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801B6-1DB9-4C91-BA1C-617EA086F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95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t="59487" r="261"/>
          <a:stretch/>
        </p:blipFill>
        <p:spPr>
          <a:xfrm>
            <a:off x="185503" y="4691529"/>
            <a:ext cx="7872073" cy="14584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29375"/>
            <a:ext cx="1095375" cy="428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398" y="273613"/>
            <a:ext cx="2362200" cy="3524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2398" y="626038"/>
            <a:ext cx="5634876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ea typeface="새굴림" panose="02030600000101010101" pitchFamily="18" charset="-127"/>
              </a:rPr>
              <a:t>잠재고객 보고서를 활용한 </a:t>
            </a:r>
            <a:r>
              <a:rPr lang="ko-KR" altLang="en-US" b="1" dirty="0" err="1" smtClean="0">
                <a:ea typeface="새굴림" panose="02030600000101010101" pitchFamily="18" charset="-127"/>
              </a:rPr>
              <a:t>인사이트</a:t>
            </a:r>
            <a:r>
              <a:rPr lang="ko-KR" altLang="en-US" b="1" dirty="0" smtClean="0">
                <a:ea typeface="새굴림" panose="02030600000101010101" pitchFamily="18" charset="-127"/>
              </a:rPr>
              <a:t> 도출 사례</a:t>
            </a:r>
            <a:endParaRPr lang="en-US" altLang="ko-KR" b="1" dirty="0" smtClean="0">
              <a:ea typeface="새굴림" panose="02030600000101010101" pitchFamily="18" charset="-127"/>
            </a:endParaRPr>
          </a:p>
          <a:p>
            <a:r>
              <a:rPr lang="en-US" altLang="ko-KR" sz="1300" dirty="0"/>
              <a:t>1) </a:t>
            </a:r>
            <a:r>
              <a:rPr lang="ko-KR" altLang="en-US" sz="1300" dirty="0"/>
              <a:t>인구통계 </a:t>
            </a:r>
            <a:r>
              <a:rPr lang="en-US" altLang="ko-KR" sz="1300" dirty="0"/>
              <a:t>- </a:t>
            </a:r>
            <a:r>
              <a:rPr lang="ko-KR" altLang="en-US" sz="1300" dirty="0"/>
              <a:t>사이트를 방문하는 사용자들의 성별</a:t>
            </a:r>
            <a:r>
              <a:rPr lang="en-US" altLang="ko-KR" sz="1300" dirty="0"/>
              <a:t>, </a:t>
            </a:r>
            <a:r>
              <a:rPr lang="ko-KR" altLang="en-US" sz="1300" dirty="0"/>
              <a:t>연령별 데이터를 </a:t>
            </a:r>
            <a:r>
              <a:rPr lang="ko-KR" altLang="en-US" sz="1300" dirty="0" smtClean="0"/>
              <a:t>제공</a:t>
            </a:r>
            <a:endParaRPr lang="ko-KR" altLang="en-US" sz="1300" dirty="0"/>
          </a:p>
        </p:txBody>
      </p:sp>
      <p:sp>
        <p:nvSpPr>
          <p:cNvPr id="8" name="TextBox 7"/>
          <p:cNvSpPr txBox="1"/>
          <p:nvPr/>
        </p:nvSpPr>
        <p:spPr>
          <a:xfrm>
            <a:off x="8209977" y="3872095"/>
            <a:ext cx="4580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데이터를 확인해보니 우리 사이트는 </a:t>
            </a:r>
            <a:r>
              <a:rPr lang="en-US" altLang="ko-KR" sz="1200" dirty="0" smtClean="0"/>
              <a:t>20~40</a:t>
            </a:r>
            <a:r>
              <a:rPr lang="ko-KR" altLang="en-US" sz="1200" dirty="0" smtClean="0"/>
              <a:t>대 사이의</a:t>
            </a:r>
            <a:endParaRPr lang="en-US" altLang="ko-KR" sz="1200" dirty="0" smtClean="0"/>
          </a:p>
          <a:p>
            <a:r>
              <a:rPr lang="ko-KR" altLang="en-US" sz="1200" dirty="0" err="1" smtClean="0"/>
              <a:t>방문률이</a:t>
            </a:r>
            <a:r>
              <a:rPr lang="ko-KR" altLang="en-US" sz="1200" dirty="0" smtClean="0"/>
              <a:t> 높고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그중 남성이 다수 방문하고 있었다</a:t>
            </a:r>
            <a:r>
              <a:rPr lang="en-US" altLang="ko-KR" sz="1200" dirty="0" smtClean="0"/>
              <a:t>. </a:t>
            </a:r>
          </a:p>
          <a:p>
            <a:r>
              <a:rPr lang="ko-KR" altLang="en-US" sz="1200" dirty="0" smtClean="0"/>
              <a:t>또한 이들은 구매 완료 비율 역시 우수한 편이다</a:t>
            </a:r>
            <a:endParaRPr lang="en-US" altLang="ko-KR" sz="1200" dirty="0" smtClean="0"/>
          </a:p>
          <a:p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4963" y="1448926"/>
            <a:ext cx="1538828" cy="217351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000" y="1195425"/>
            <a:ext cx="7757882" cy="3600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0386" y="4691318"/>
            <a:ext cx="923925" cy="3905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247467" y="5045075"/>
            <a:ext cx="37289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20~40</a:t>
            </a:r>
            <a:r>
              <a:rPr lang="ko-KR" altLang="en-US" sz="1200" dirty="0" smtClean="0"/>
              <a:t>대 남성들이 자주 이용하는 사이트에 광고를 </a:t>
            </a:r>
            <a:endParaRPr lang="en-US" altLang="ko-KR" sz="1200" dirty="0" smtClean="0"/>
          </a:p>
          <a:p>
            <a:r>
              <a:rPr lang="ko-KR" altLang="en-US" sz="1200" dirty="0" smtClean="0"/>
              <a:t>노출시키면 좋은 시너지를 낼 것이다</a:t>
            </a:r>
            <a:r>
              <a:rPr lang="en-US" altLang="ko-KR" sz="1200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6277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55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새굴림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20-A-001</dc:creator>
  <cp:lastModifiedBy>20-A-001</cp:lastModifiedBy>
  <cp:revision>2</cp:revision>
  <dcterms:created xsi:type="dcterms:W3CDTF">2022-10-14T03:17:32Z</dcterms:created>
  <dcterms:modified xsi:type="dcterms:W3CDTF">2022-10-14T03:19:36Z</dcterms:modified>
</cp:coreProperties>
</file>