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99E7"/>
    <a:srgbClr val="7466DA"/>
    <a:srgbClr val="474652"/>
    <a:srgbClr val="76747A"/>
    <a:srgbClr val="A09F9F"/>
    <a:srgbClr val="E6E6E6"/>
    <a:srgbClr val="AC9D93"/>
    <a:srgbClr val="DFC3B5"/>
    <a:srgbClr val="F08C01"/>
    <a:srgbClr val="7A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mcorp.co.k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.worksmobil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Blue Powerpoint Background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3"/>
            <a:ext cx="12182527" cy="68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52914" y="3113529"/>
            <a:ext cx="568617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구글 애널리틱스</a:t>
            </a:r>
            <a:r>
              <a:rPr lang="ko-KR" altLang="en-US" sz="3500" spc="-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설치 신청 가이드</a:t>
            </a:r>
            <a:endParaRPr lang="en-US" altLang="ko-KR" sz="35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98" y="6353493"/>
            <a:ext cx="21948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연구소 데이터분석팀 엄태영</a:t>
            </a:r>
            <a:endParaRPr lang="en-US" altLang="ko-KR" sz="105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작성일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2023-02-28</a:t>
            </a:r>
          </a:p>
        </p:txBody>
      </p:sp>
    </p:spTree>
    <p:extLst>
      <p:ext uri="{BB962C8B-B14F-4D97-AF65-F5344CB8AC3E}">
        <p14:creationId xmlns:p14="http://schemas.microsoft.com/office/powerpoint/2010/main" val="1499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04"/>
          <a:stretch/>
        </p:blipFill>
        <p:spPr>
          <a:xfrm>
            <a:off x="295245" y="1395820"/>
            <a:ext cx="9494520" cy="46386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스크립트 신청 템플릿 작성하기</a:t>
            </a:r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(4)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내용 작성하기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mtClean="0"/>
              <a:t>등록 버튼 클릭 후 나오는 알림창에서 게시글 등록 알림을 반드시 체크한 후 확인 버튼을 클릭합니다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23112" y="3564199"/>
            <a:ext cx="972590" cy="276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03024" y="3840482"/>
            <a:ext cx="463481" cy="249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4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0357"/>
          <a:stretch/>
        </p:blipFill>
        <p:spPr>
          <a:xfrm>
            <a:off x="295244" y="1395820"/>
            <a:ext cx="9553000" cy="46386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6. 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스크립트 신청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내용 검토하기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작성한 내용 검토하기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mtClean="0"/>
              <a:t>작성한 내용 중 잘못 기재된 항목이 있는지 내용을 검토합니다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08465" y="2282165"/>
            <a:ext cx="3749040" cy="3752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576262" y="2519815"/>
            <a:ext cx="0" cy="3052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100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0108"/>
          <a:stretch/>
        </p:blipFill>
        <p:spPr>
          <a:xfrm>
            <a:off x="295244" y="1385546"/>
            <a:ext cx="9492106" cy="46218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7. 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스크립트 신청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게시글 알림 활성화 하기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댓글알림 활성화하기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mtClean="0"/>
              <a:t>담당자가 내용을 확인하거나 작업을 완료하면 댓글을 작성하게 됩니다</a:t>
            </a:r>
            <a:r>
              <a:rPr lang="en-US" altLang="ko-KR" sz="1000" smtClean="0"/>
              <a:t>.</a:t>
            </a:r>
          </a:p>
          <a:p>
            <a:pPr algn="just"/>
            <a:endParaRPr lang="en-US" altLang="ko-KR" sz="1000"/>
          </a:p>
          <a:p>
            <a:pPr algn="just"/>
            <a:r>
              <a:rPr lang="ko-KR" altLang="en-US" sz="1000" smtClean="0"/>
              <a:t>반드시 댓글 알림이 활성화 되어있는지 확인합니다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84173" y="4372496"/>
            <a:ext cx="706583" cy="249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582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Blue Powerpoint Background Illustrations, Royalty-Free Vector Graphics &amp; 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3"/>
            <a:ext cx="12182527" cy="68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6116" y="3113529"/>
            <a:ext cx="55976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끝</a:t>
            </a:r>
            <a:endParaRPr lang="en-US" altLang="ko-KR" sz="35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0090" y="6475615"/>
            <a:ext cx="24252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4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4"/>
              </a:rPr>
              <a:t>www.hmcorp.co.kr</a:t>
            </a:r>
            <a:endParaRPr lang="ko-KR" altLang="en-US" sz="12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998" y="6353493"/>
            <a:ext cx="21948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연구소 데이터분석팀 엄태영</a:t>
            </a:r>
            <a:endParaRPr lang="en-US" altLang="ko-KR" sz="105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작성일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2023-02-28</a:t>
            </a:r>
          </a:p>
        </p:txBody>
      </p:sp>
    </p:spTree>
    <p:extLst>
      <p:ext uri="{BB962C8B-B14F-4D97-AF65-F5344CB8AC3E}">
        <p14:creationId xmlns:p14="http://schemas.microsoft.com/office/powerpoint/2010/main" val="11866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t="9859" r="118"/>
          <a:stretch/>
        </p:blipFill>
        <p:spPr>
          <a:xfrm>
            <a:off x="320191" y="1394229"/>
            <a:ext cx="9488827" cy="46385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1.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네이버 웍스 접속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네이버 웍스 접속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>
                <a:hlinkClick r:id="rId3"/>
              </a:rPr>
              <a:t>https://board.worksmobile.com</a:t>
            </a:r>
            <a:r>
              <a:rPr lang="en-US" altLang="ko-KR" sz="1000" smtClean="0">
                <a:hlinkClick r:id="rId3"/>
              </a:rPr>
              <a:t>/</a:t>
            </a:r>
            <a:r>
              <a:rPr lang="en-US" altLang="ko-KR" sz="1000"/>
              <a:t> </a:t>
            </a:r>
            <a:r>
              <a:rPr lang="en-US" altLang="ko-KR" sz="1000" smtClean="0"/>
              <a:t> </a:t>
            </a:r>
            <a:r>
              <a:rPr lang="ko-KR" altLang="en-US" sz="1000" smtClean="0"/>
              <a:t>접속하여 로그인합니다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63637" y="3149286"/>
            <a:ext cx="1857745" cy="8325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425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0072" r="-1051"/>
          <a:stretch/>
        </p:blipFill>
        <p:spPr>
          <a:xfrm>
            <a:off x="320190" y="1371066"/>
            <a:ext cx="9588581" cy="46220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2.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네이버 웍스 게시판 진입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네이버 웍스 게시판  진입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mtClean="0"/>
              <a:t>좌측 메뉴 탭에서 스크립트 신청 메뉴를 클릭합니다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189" y="4347556"/>
            <a:ext cx="1092975" cy="208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963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262" t="10156" r="262" b="-10156"/>
          <a:stretch/>
        </p:blipFill>
        <p:spPr>
          <a:xfrm>
            <a:off x="295250" y="1354978"/>
            <a:ext cx="9519892" cy="51566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3.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스크립트 신청 게시판 진입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스크립트 신청 게시판  진입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mtClean="0"/>
              <a:t>게시글 목록 하단에 글쓰기 버튼을 클릭하여 새 글을 작성합니다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49122" y="5769954"/>
            <a:ext cx="534944" cy="2498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14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0049"/>
          <a:stretch/>
        </p:blipFill>
        <p:spPr>
          <a:xfrm>
            <a:off x="295249" y="1388225"/>
            <a:ext cx="9505811" cy="46315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4.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스크립트 신청 템플릿 불러오기</a:t>
            </a:r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불러오기 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mtClean="0"/>
              <a:t>스크립트 신청 전용 템플릿을 불러오기 위해 템플릿을 클릭합니다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24279" y="3128508"/>
            <a:ext cx="423030" cy="196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92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0923"/>
          <a:stretch/>
        </p:blipFill>
        <p:spPr>
          <a:xfrm>
            <a:off x="295248" y="1421476"/>
            <a:ext cx="9530223" cy="459832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4.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스크립트 신청 템플릿 불러오기</a:t>
            </a:r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불러오기 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mtClean="0"/>
              <a:t>스크립트 신청 전용 템플릿을 불러오기 위해 템플릿을 클릭합니다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60359" y="2929675"/>
            <a:ext cx="667110" cy="885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5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5.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스크립트 신청 템플릿 작성하기</a:t>
            </a:r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내용 작성하기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mtClean="0"/>
              <a:t>스크립트 신청 전용 템플릿을 작성합니다</a:t>
            </a:r>
            <a:r>
              <a:rPr lang="en-US" altLang="ko-KR" sz="1000" smtClean="0"/>
              <a:t>.</a:t>
            </a:r>
          </a:p>
          <a:p>
            <a:pPr algn="just"/>
            <a:endParaRPr lang="en-US" altLang="ko-KR" sz="1000"/>
          </a:p>
          <a:p>
            <a:pPr algn="just"/>
            <a:r>
              <a:rPr lang="ko-KR" altLang="en-US" sz="1000" smtClean="0"/>
              <a:t>모든 항목을 빠짐없이 작성합니다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" y="1509048"/>
            <a:ext cx="4659633" cy="44088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1" y="1509048"/>
            <a:ext cx="4641215" cy="440886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4936" y="3353624"/>
            <a:ext cx="4378133" cy="2498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0378" y="1871761"/>
            <a:ext cx="359045" cy="274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3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151"/>
          <a:stretch/>
        </p:blipFill>
        <p:spPr>
          <a:xfrm>
            <a:off x="295248" y="1407952"/>
            <a:ext cx="9476064" cy="46118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5. </a:t>
            </a:r>
            <a:r>
              <a:rPr lang="ko-KR" altLang="en-US" sz="3200" smtClean="0">
                <a:solidFill>
                  <a:schemeClr val="tx2"/>
                </a:solidFill>
                <a:latin typeface="+mn-ea"/>
              </a:rPr>
              <a:t>스크립트 신청 템플릿 작성하기</a:t>
            </a:r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내용 작성하기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/>
              <a:t>스크립트 신청 전용 템플릿을 작성합니다</a:t>
            </a:r>
            <a:r>
              <a:rPr lang="en-US" altLang="ko-KR" sz="1000"/>
              <a:t>.</a:t>
            </a:r>
          </a:p>
          <a:p>
            <a:pPr algn="just"/>
            <a:endParaRPr lang="en-US" altLang="ko-KR" sz="1000"/>
          </a:p>
          <a:p>
            <a:pPr algn="just"/>
            <a:r>
              <a:rPr lang="ko-KR" altLang="en-US" sz="1000" smtClean="0"/>
              <a:t>게시글의 제목을 반드시 변경합니다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54547" y="4571999"/>
            <a:ext cx="2464116" cy="391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97150" y="2552009"/>
            <a:ext cx="948428" cy="1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851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9629"/>
          <a:stretch/>
        </p:blipFill>
        <p:spPr>
          <a:xfrm>
            <a:off x="295246" y="1395820"/>
            <a:ext cx="9476065" cy="46386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A29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1113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+mn-ea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+mn-ea"/>
              </a:rPr>
              <a:t>스크립트 신청 템플릿 작성하기</a:t>
            </a:r>
            <a:r>
              <a:rPr lang="en-US" altLang="ko-KR" sz="3200" smtClean="0">
                <a:solidFill>
                  <a:schemeClr val="tx2"/>
                </a:solidFill>
                <a:latin typeface="+mn-ea"/>
              </a:rPr>
              <a:t>(3)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0" y="934720"/>
            <a:ext cx="12202160" cy="0"/>
          </a:xfrm>
          <a:prstGeom prst="line">
            <a:avLst/>
          </a:prstGeom>
          <a:ln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10008523" y="1407953"/>
            <a:ext cx="1996381" cy="4164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10008524" y="1417184"/>
            <a:ext cx="1996381" cy="0"/>
          </a:xfrm>
          <a:prstGeom prst="line">
            <a:avLst/>
          </a:prstGeom>
          <a:ln w="571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10093159" y="1594762"/>
            <a:ext cx="1785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내용 작성하기</a:t>
            </a:r>
            <a:endParaRPr lang="ko-KR" altLang="en-US" sz="1200" b="1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10008524" y="5572141"/>
            <a:ext cx="1996381" cy="0"/>
          </a:xfrm>
          <a:prstGeom prst="line">
            <a:avLst/>
          </a:prstGeom>
          <a:ln w="19050">
            <a:solidFill>
              <a:srgbClr val="A29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10034968" y="2146083"/>
            <a:ext cx="19318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/>
              <a:t>스크립트 신청 전용 템플릿을 작성합니다</a:t>
            </a:r>
            <a:r>
              <a:rPr lang="en-US" altLang="ko-KR" sz="1000"/>
              <a:t>.</a:t>
            </a:r>
          </a:p>
          <a:p>
            <a:pPr algn="just"/>
            <a:endParaRPr lang="en-US" altLang="ko-KR" sz="1000"/>
          </a:p>
          <a:p>
            <a:pPr algn="just"/>
            <a:r>
              <a:rPr lang="ko-KR" altLang="en-US" sz="1000" smtClean="0"/>
              <a:t>게시글의 제목을 반드시 변경합니다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9809018" y="6492240"/>
            <a:ext cx="2382982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7956" y="5270269"/>
            <a:ext cx="374073" cy="301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22088" y="2327566"/>
            <a:ext cx="948428" cy="1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429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259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Nova</vt:lpstr>
      <vt:lpstr>Noto Sans KR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20-A-001</cp:lastModifiedBy>
  <cp:revision>36</cp:revision>
  <dcterms:created xsi:type="dcterms:W3CDTF">2020-08-03T00:59:02Z</dcterms:created>
  <dcterms:modified xsi:type="dcterms:W3CDTF">2023-02-27T06:52:26Z</dcterms:modified>
</cp:coreProperties>
</file>