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4" r:id="rId2"/>
    <p:sldId id="368" r:id="rId3"/>
    <p:sldId id="285" r:id="rId4"/>
    <p:sldId id="369" r:id="rId5"/>
    <p:sldId id="370" r:id="rId6"/>
    <p:sldId id="31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25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43A67-5868-4628-A30F-E8346B07CF51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AEB0-E8F2-4F95-BA73-C125FC5CD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3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9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1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8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4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6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0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4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7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8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Event Naming Considerations for Google Analytics 4 Properties | Bounteou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998" y="6353493"/>
            <a:ext cx="24256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작성자 </a:t>
            </a:r>
            <a:r>
              <a:rPr lang="en-US" altLang="ko-KR" sz="1050" dirty="0" smtClean="0">
                <a:solidFill>
                  <a:schemeClr val="bg1"/>
                </a:solidFill>
              </a:rPr>
              <a:t>: </a:t>
            </a:r>
            <a:r>
              <a:rPr lang="ko-KR" altLang="en-US" sz="1050" smtClean="0">
                <a:solidFill>
                  <a:schemeClr val="bg1"/>
                </a:solidFill>
              </a:rPr>
              <a:t>연구소 데이터분석팀 </a:t>
            </a:r>
            <a:r>
              <a:rPr lang="ko-KR" altLang="en-US" sz="1050" dirty="0" smtClean="0">
                <a:solidFill>
                  <a:schemeClr val="bg1"/>
                </a:solidFill>
              </a:rPr>
              <a:t>엄태영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작성일 </a:t>
            </a:r>
            <a:r>
              <a:rPr lang="en-US" altLang="ko-KR" sz="1050" smtClean="0">
                <a:solidFill>
                  <a:schemeClr val="bg1"/>
                </a:solidFill>
              </a:rPr>
              <a:t>: </a:t>
            </a:r>
            <a:r>
              <a:rPr lang="en-US" altLang="ko-KR" sz="1050" smtClean="0">
                <a:solidFill>
                  <a:schemeClr val="bg1"/>
                </a:solidFill>
              </a:rPr>
              <a:t>2023-02-28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6313170"/>
            <a:ext cx="2529840" cy="2863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650865"/>
            <a:ext cx="2423795" cy="6165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52566" y="983514"/>
            <a:ext cx="44868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</a:rPr>
              <a:t>Google </a:t>
            </a:r>
            <a:r>
              <a:rPr lang="en-US" altLang="ko-KR" sz="3600" spc="-300" smtClean="0">
                <a:solidFill>
                  <a:schemeClr val="bg1"/>
                </a:solidFill>
              </a:rPr>
              <a:t>Analytics </a:t>
            </a:r>
            <a:r>
              <a:rPr lang="ko-KR" altLang="en-US" sz="3600" spc="-300" smtClean="0">
                <a:solidFill>
                  <a:schemeClr val="bg1"/>
                </a:solidFill>
              </a:rPr>
              <a:t>가이드</a:t>
            </a:r>
            <a:r>
              <a:rPr lang="en-US" altLang="ko-KR" sz="3600" spc="-300" smtClean="0">
                <a:solidFill>
                  <a:schemeClr val="bg1"/>
                </a:solidFill>
              </a:rPr>
              <a:t/>
            </a:r>
            <a:br>
              <a:rPr lang="en-US" altLang="ko-KR" sz="3600" spc="-300" smtClean="0">
                <a:solidFill>
                  <a:schemeClr val="bg1"/>
                </a:solidFill>
              </a:rPr>
            </a:br>
            <a:r>
              <a:rPr lang="en-US" altLang="ko-KR" sz="2000" spc="-300" smtClean="0">
                <a:solidFill>
                  <a:schemeClr val="bg1"/>
                </a:solidFill>
              </a:rPr>
              <a:t>(  </a:t>
            </a:r>
            <a:r>
              <a:rPr lang="ko-KR" altLang="en-US" sz="2000" spc="-300" smtClean="0">
                <a:solidFill>
                  <a:schemeClr val="bg1"/>
                </a:solidFill>
              </a:rPr>
              <a:t>임대형 사이트 </a:t>
            </a:r>
            <a:r>
              <a:rPr lang="en-US" altLang="ko-KR" sz="2000" spc="-300" smtClean="0">
                <a:solidFill>
                  <a:schemeClr val="bg1"/>
                </a:solidFill>
              </a:rPr>
              <a:t>- </a:t>
            </a:r>
            <a:r>
              <a:rPr lang="ko-KR" altLang="en-US" sz="2000" spc="-300" smtClean="0">
                <a:solidFill>
                  <a:schemeClr val="bg1"/>
                </a:solidFill>
              </a:rPr>
              <a:t>전자상거래</a:t>
            </a:r>
            <a:r>
              <a:rPr lang="ko-KR" altLang="en-US" sz="2000" spc="-300" smtClean="0">
                <a:solidFill>
                  <a:schemeClr val="bg1"/>
                </a:solidFill>
              </a:rPr>
              <a:t> </a:t>
            </a:r>
            <a:r>
              <a:rPr lang="ko-KR" altLang="en-US" sz="2000" spc="-300" smtClean="0">
                <a:solidFill>
                  <a:schemeClr val="bg1"/>
                </a:solidFill>
              </a:rPr>
              <a:t>설치편</a:t>
            </a:r>
            <a:r>
              <a:rPr lang="en-US" altLang="ko-KR" sz="2000" spc="-300" smtClean="0">
                <a:solidFill>
                  <a:schemeClr val="bg1"/>
                </a:solidFill>
              </a:rPr>
              <a:t>) </a:t>
            </a:r>
            <a:endParaRPr lang="ko-KR" altLang="en-US" sz="2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1953" cy="20191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8700"/>
            <a:ext cx="12211953" cy="2019111"/>
          </a:xfrm>
          <a:prstGeom prst="rect">
            <a:avLst/>
          </a:prstGeom>
        </p:spPr>
      </p:pic>
      <p:pic>
        <p:nvPicPr>
          <p:cNvPr id="5122" name="Picture 2" descr="임대형 쇼핑몰 - 고도몰,카페24,메이크샵 이용 장점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00055"/>
            <a:ext cx="12211952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6313170"/>
            <a:ext cx="2529840" cy="2863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650865"/>
            <a:ext cx="2423795" cy="6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실시간 예약, 할인 쿠폰 제공 등이 가능한 여행/숙박 홈페이지 만들기 | 카페2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20977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74504" y="1406027"/>
            <a:ext cx="4842992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카페</a:t>
            </a:r>
            <a:r>
              <a:rPr lang="en-US" altLang="ko-KR" sz="3500" spc="-300" smtClean="0">
                <a:solidFill>
                  <a:schemeClr val="bg1"/>
                </a:solidFill>
              </a:rPr>
              <a:t>24 – </a:t>
            </a:r>
            <a:r>
              <a:rPr lang="ko-KR" altLang="en-US" sz="3500" spc="-300" smtClean="0">
                <a:solidFill>
                  <a:schemeClr val="bg1"/>
                </a:solidFill>
              </a:rPr>
              <a:t>전자상거래 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고도몰 | 5 Pro 관리자 화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49" t="2" r="15394" b="91"/>
          <a:stretch/>
        </p:blipFill>
        <p:spPr bwMode="auto">
          <a:xfrm>
            <a:off x="-25400" y="-22724"/>
            <a:ext cx="12217400" cy="687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74504" y="1406027"/>
            <a:ext cx="4836580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고도몰</a:t>
            </a:r>
            <a:r>
              <a:rPr lang="en-US" altLang="ko-KR" sz="3500" spc="-300" smtClean="0">
                <a:solidFill>
                  <a:schemeClr val="bg1"/>
                </a:solidFill>
              </a:rPr>
              <a:t> – </a:t>
            </a:r>
            <a:r>
              <a:rPr lang="ko-KR" altLang="en-US" sz="3500" spc="-300" smtClean="0">
                <a:solidFill>
                  <a:schemeClr val="bg1"/>
                </a:solidFill>
              </a:rPr>
              <a:t>전자상거래 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48475"/>
          </a:xfrm>
          <a:prstGeom prst="rect">
            <a:avLst/>
          </a:prstGeom>
          <a:solidFill>
            <a:schemeClr val="accent5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72526" y="1406027"/>
            <a:ext cx="5246949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메이크샵 </a:t>
            </a:r>
            <a:r>
              <a:rPr lang="en-US" altLang="ko-KR" sz="3500" spc="-300" smtClean="0">
                <a:solidFill>
                  <a:schemeClr val="bg1"/>
                </a:solidFill>
              </a:rPr>
              <a:t>– </a:t>
            </a:r>
            <a:r>
              <a:rPr lang="ko-KR" altLang="en-US" sz="3500" spc="-300" smtClean="0">
                <a:solidFill>
                  <a:schemeClr val="bg1"/>
                </a:solidFill>
              </a:rPr>
              <a:t>전자상거래 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7176" name="Picture 8" descr="http://wiki.hash.kr/images/thumb/2/20/%EB%A9%94%EC%9D%B4%ED%81%AC%EC%83%B5_%EB%A1%9C%EA%B3%A0.png/200px-%EB%A9%94%EC%9D%B4%ED%81%AC%EC%83%B5_%EB%A1%9C%EA%B3%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9" y="1209674"/>
            <a:ext cx="38766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2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vent Naming Considerations for Google Analytics 4 Properties | Bounteou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5837921"/>
            <a:ext cx="6733948" cy="95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Publisher 		</a:t>
            </a:r>
            <a:r>
              <a:rPr lang="ko-KR" altLang="en-US" sz="1300" smtClean="0">
                <a:solidFill>
                  <a:schemeClr val="bg1"/>
                </a:solidFill>
              </a:rPr>
              <a:t>주식회사 트리플하이엠 연구소 </a:t>
            </a:r>
            <a:r>
              <a:rPr lang="ko-KR" altLang="en-US" sz="1300" smtClean="0">
                <a:solidFill>
                  <a:schemeClr val="bg1"/>
                </a:solidFill>
              </a:rPr>
              <a:t>엄태영</a:t>
            </a:r>
            <a:r>
              <a:rPr lang="en-US" altLang="ko-KR" sz="1300" smtClean="0">
                <a:solidFill>
                  <a:schemeClr val="bg1"/>
                </a:solidFill>
              </a:rPr>
              <a:t>PM</a:t>
            </a:r>
            <a:endParaRPr lang="en-US" altLang="ko-KR" sz="130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Telephone 		010-4993-2972</a:t>
            </a:r>
          </a:p>
          <a:p>
            <a:pPr>
              <a:lnSpc>
                <a:spcPct val="15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e-mail 		xodud2972@hmcorp.co.kr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5036</TotalTime>
  <Words>25</Words>
  <Application>Microsoft Office PowerPoint</Application>
  <PresentationFormat>와이드스크린</PresentationFormat>
  <Paragraphs>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138</cp:revision>
  <dcterms:created xsi:type="dcterms:W3CDTF">2022-06-30T08:10:59Z</dcterms:created>
  <dcterms:modified xsi:type="dcterms:W3CDTF">2023-02-10T06:01:46Z</dcterms:modified>
</cp:coreProperties>
</file>