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69" r:id="rId3"/>
    <p:sldId id="286" r:id="rId4"/>
    <p:sldId id="285" r:id="rId5"/>
    <p:sldId id="283" r:id="rId6"/>
    <p:sldId id="282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800E-515D-4BF6-9C3A-1DB3504A822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152-A444-448A-BEC2-4258FF1AE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32419" y="5559209"/>
            <a:ext cx="72000" cy="234082"/>
          </a:xfrm>
          <a:prstGeom prst="rect">
            <a:avLst/>
          </a:prstGeom>
          <a:solidFill>
            <a:srgbClr val="FB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4" t="26120" b="34358"/>
          <a:stretch>
            <a:fillRect/>
          </a:stretch>
        </p:blipFill>
        <p:spPr>
          <a:xfrm>
            <a:off x="8274504" y="1237851"/>
            <a:ext cx="3918857" cy="3218035"/>
          </a:xfrm>
          <a:custGeom>
            <a:avLst/>
            <a:gdLst>
              <a:gd name="connsiteX0" fmla="*/ 804508 w 3918857"/>
              <a:gd name="connsiteY0" fmla="*/ 0 h 3218035"/>
              <a:gd name="connsiteX1" fmla="*/ 3918857 w 3918857"/>
              <a:gd name="connsiteY1" fmla="*/ 0 h 3218035"/>
              <a:gd name="connsiteX2" fmla="*/ 3918857 w 3918857"/>
              <a:gd name="connsiteY2" fmla="*/ 3218035 h 3218035"/>
              <a:gd name="connsiteX3" fmla="*/ 0 w 39188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218035">
                <a:moveTo>
                  <a:pt x="804508" y="0"/>
                </a:moveTo>
                <a:lnTo>
                  <a:pt x="3918857" y="0"/>
                </a:lnTo>
                <a:lnTo>
                  <a:pt x="3918857" y="3218035"/>
                </a:lnTo>
                <a:lnTo>
                  <a:pt x="0" y="3218035"/>
                </a:lnTo>
                <a:close/>
              </a:path>
            </a:pathLst>
          </a:custGeom>
        </p:spPr>
      </p:pic>
      <p:sp>
        <p:nvSpPr>
          <p:cNvPr id="9" name="자유형 8"/>
          <p:cNvSpPr/>
          <p:nvPr userDrawn="1"/>
        </p:nvSpPr>
        <p:spPr>
          <a:xfrm>
            <a:off x="8274505" y="1237849"/>
            <a:ext cx="3918857" cy="3218035"/>
          </a:xfrm>
          <a:custGeom>
            <a:avLst/>
            <a:gdLst>
              <a:gd name="connsiteX0" fmla="*/ 804509 w 3918857"/>
              <a:gd name="connsiteY0" fmla="*/ 0 h 3218035"/>
              <a:gd name="connsiteX1" fmla="*/ 3918857 w 3918857"/>
              <a:gd name="connsiteY1" fmla="*/ 0 h 3218035"/>
              <a:gd name="connsiteX2" fmla="*/ 3918857 w 3918857"/>
              <a:gd name="connsiteY2" fmla="*/ 3218035 h 3218035"/>
              <a:gd name="connsiteX3" fmla="*/ 0 w 39188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218035">
                <a:moveTo>
                  <a:pt x="804509" y="0"/>
                </a:moveTo>
                <a:lnTo>
                  <a:pt x="3918857" y="0"/>
                </a:lnTo>
                <a:lnTo>
                  <a:pt x="3918857" y="3218035"/>
                </a:lnTo>
                <a:lnTo>
                  <a:pt x="0" y="321803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3474673"/>
            <a:ext cx="2628900" cy="6687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0" r="27807" b="34358"/>
          <a:stretch>
            <a:fillRect/>
          </a:stretch>
        </p:blipFill>
        <p:spPr>
          <a:xfrm>
            <a:off x="0" y="1237850"/>
            <a:ext cx="8817428" cy="3218035"/>
          </a:xfrm>
          <a:custGeom>
            <a:avLst/>
            <a:gdLst>
              <a:gd name="connsiteX0" fmla="*/ 0 w 8817428"/>
              <a:gd name="connsiteY0" fmla="*/ 0 h 3218035"/>
              <a:gd name="connsiteX1" fmla="*/ 8817428 w 8817428"/>
              <a:gd name="connsiteY1" fmla="*/ 0 h 3218035"/>
              <a:gd name="connsiteX2" fmla="*/ 8012919 w 8817428"/>
              <a:gd name="connsiteY2" fmla="*/ 3218035 h 3218035"/>
              <a:gd name="connsiteX3" fmla="*/ 0 w 8817428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428" h="3218035">
                <a:moveTo>
                  <a:pt x="0" y="0"/>
                </a:moveTo>
                <a:lnTo>
                  <a:pt x="8817428" y="0"/>
                </a:lnTo>
                <a:lnTo>
                  <a:pt x="8012919" y="3218035"/>
                </a:lnTo>
                <a:lnTo>
                  <a:pt x="0" y="3218035"/>
                </a:lnTo>
                <a:close/>
              </a:path>
            </a:pathLst>
          </a:custGeom>
        </p:spPr>
      </p:pic>
      <p:sp>
        <p:nvSpPr>
          <p:cNvPr id="13" name="자유형 12"/>
          <p:cNvSpPr/>
          <p:nvPr userDrawn="1"/>
        </p:nvSpPr>
        <p:spPr>
          <a:xfrm>
            <a:off x="0" y="1237849"/>
            <a:ext cx="8821057" cy="3218035"/>
          </a:xfrm>
          <a:custGeom>
            <a:avLst/>
            <a:gdLst>
              <a:gd name="connsiteX0" fmla="*/ 0 w 8821057"/>
              <a:gd name="connsiteY0" fmla="*/ 0 h 3218035"/>
              <a:gd name="connsiteX1" fmla="*/ 8821057 w 8821057"/>
              <a:gd name="connsiteY1" fmla="*/ 0 h 3218035"/>
              <a:gd name="connsiteX2" fmla="*/ 8016548 w 8821057"/>
              <a:gd name="connsiteY2" fmla="*/ 3218035 h 3218035"/>
              <a:gd name="connsiteX3" fmla="*/ 0 w 88210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1057" h="3218035">
                <a:moveTo>
                  <a:pt x="0" y="0"/>
                </a:moveTo>
                <a:lnTo>
                  <a:pt x="8821057" y="0"/>
                </a:lnTo>
                <a:lnTo>
                  <a:pt x="8016548" y="3218035"/>
                </a:lnTo>
                <a:lnTo>
                  <a:pt x="0" y="321803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3DCFC96-A892-4E3D-A8E3-0D5AA37DE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67" y="2189121"/>
            <a:ext cx="7911533" cy="86264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50000"/>
              </a:lnSpc>
              <a:defRPr sz="3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제안서 계획서 </a:t>
            </a:r>
            <a:r>
              <a:rPr lang="ko-KR" altLang="en-US"/>
              <a:t>템플릿</a:t>
            </a:r>
            <a:r>
              <a:rPr lang="en-US" altLang="ko-KR" smtClean="0"/>
              <a:t>,</a:t>
            </a:r>
            <a:r>
              <a:rPr lang="ko-KR" altLang="en-US" smtClean="0"/>
              <a:t>나눔스퀘어</a:t>
            </a:r>
            <a:r>
              <a:rPr lang="en-US" altLang="ko-KR" dirty="0"/>
              <a:t>ac</a:t>
            </a:r>
            <a:r>
              <a:rPr lang="en-US" altLang="ko-KR"/>
              <a:t>, </a:t>
            </a:r>
            <a:r>
              <a:rPr lang="en-US" altLang="ko-KR" smtClean="0"/>
              <a:t>34pt</a:t>
            </a:r>
            <a:endParaRPr lang="ko-KR" altLang="en-US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8F09434E-A7DC-4D00-92AB-F8768F21A28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16467" y="3414838"/>
            <a:ext cx="5130800" cy="3223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/>
              <a:t>English </a:t>
            </a:r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ko-KR" altLang="en-US" dirty="0"/>
              <a:t>또는 소제목 작성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나눔스퀘어</a:t>
            </a:r>
            <a:r>
              <a:rPr lang="en-US" altLang="ko-KR" dirty="0"/>
              <a:t>, 14pt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650B1006-07FE-4743-A91C-9E2B6764F9D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34798" y="5518738"/>
            <a:ext cx="1013828" cy="315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/>
              <a:t>Produced by</a:t>
            </a:r>
            <a:endParaRPr lang="ko-KR" altLang="en-US" dirty="0"/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C0F0A622-61F3-4269-B04C-6F33B253837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2189344" y="5515061"/>
            <a:ext cx="1846939" cy="3223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작성자 또는 소속팀</a:t>
            </a:r>
          </a:p>
        </p:txBody>
      </p:sp>
    </p:spTree>
    <p:extLst>
      <p:ext uri="{BB962C8B-B14F-4D97-AF65-F5344CB8AC3E}">
        <p14:creationId xmlns:p14="http://schemas.microsoft.com/office/powerpoint/2010/main" val="23585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pc="-300" smtClean="0"/>
              <a:t>데이터분석팀 </a:t>
            </a:r>
            <a:r>
              <a:rPr lang="en-US" altLang="ko-KR" sz="3200" spc="-300" smtClean="0"/>
              <a:t>SEO </a:t>
            </a:r>
            <a:r>
              <a:rPr lang="ko-KR" altLang="en-US" sz="3200" spc="-300" smtClean="0"/>
              <a:t>작업 가이드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16467" y="3414838"/>
            <a:ext cx="5130800" cy="724900"/>
          </a:xfrm>
        </p:spPr>
        <p:txBody>
          <a:bodyPr>
            <a:normAutofit/>
          </a:bodyPr>
          <a:lstStyle/>
          <a:p>
            <a:r>
              <a:rPr lang="ko-KR" altLang="en-US" smtClean="0"/>
              <a:t>최종 수정일 </a:t>
            </a:r>
            <a:r>
              <a:rPr lang="en-US" altLang="ko-KR"/>
              <a:t>: </a:t>
            </a:r>
            <a:r>
              <a:rPr lang="en-US" altLang="ko-KR" smtClean="0"/>
              <a:t>2023-01-30</a:t>
            </a:r>
            <a:endParaRPr lang="en-US" altLang="ko-KR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2"/>
          </p:nvPr>
        </p:nvSpPr>
        <p:spPr>
          <a:xfrm>
            <a:off x="2189344" y="5515061"/>
            <a:ext cx="2075085" cy="322378"/>
          </a:xfrm>
        </p:spPr>
        <p:txBody>
          <a:bodyPr>
            <a:normAutofit/>
          </a:bodyPr>
          <a:lstStyle/>
          <a:p>
            <a:r>
              <a:rPr lang="ko-KR" altLang="en-US" smtClean="0"/>
              <a:t>연구소 데이터분석팀 엄태영</a:t>
            </a:r>
            <a:r>
              <a:rPr lang="en-US" altLang="ko-KR" smtClean="0"/>
              <a:t>PM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6" y="223283"/>
            <a:ext cx="13147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217" y="1473396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472" y="3052388"/>
            <a:ext cx="187743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작업 가능 범위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작업 내용 상세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유지보수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524000" y="858256"/>
            <a:ext cx="9144001" cy="4018544"/>
            <a:chOff x="0" y="990600"/>
            <a:chExt cx="9146499" cy="4601908"/>
          </a:xfrm>
        </p:grpSpPr>
        <p:sp>
          <p:nvSpPr>
            <p:cNvPr id="66" name="Rectangle 65"/>
            <p:cNvSpPr/>
            <p:nvPr/>
          </p:nvSpPr>
          <p:spPr>
            <a:xfrm>
              <a:off x="2499" y="5205792"/>
              <a:ext cx="9144000" cy="3867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0" y="990600"/>
              <a:ext cx="9144000" cy="4246131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1835790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3622015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5367461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53686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2619750" y="4267200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8926180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4432236" y="4291447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6191008" y="4267200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7940803" y="4277592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14845" y="1218838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88078" y="1479264"/>
            <a:ext cx="123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Put text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Your text goes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Put text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Text here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35" y="1221518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68568" y="1481943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04005" y="1207663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04948" y="1470368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5895" y="1196088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96838" y="1458793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69370" y="1184513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70313" y="1447219"/>
            <a:ext cx="123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90857" y="4294910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77945" y="4596900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96512" y="4322620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69745" y="4585325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47780" y="4573750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21255" y="4562176"/>
            <a:ext cx="123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8283" y="4267200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94507" y="4282108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43256" y="3158836"/>
            <a:ext cx="8534400" cy="777745"/>
            <a:chOff x="219256" y="3158835"/>
            <a:chExt cx="8534400" cy="777745"/>
          </a:xfrm>
        </p:grpSpPr>
        <p:sp>
          <p:nvSpPr>
            <p:cNvPr id="17" name="Right Arrow 16"/>
            <p:cNvSpPr/>
            <p:nvPr/>
          </p:nvSpPr>
          <p:spPr>
            <a:xfrm>
              <a:off x="219256" y="3164838"/>
              <a:ext cx="8534400" cy="528323"/>
            </a:xfrm>
            <a:prstGeom prst="rightArrow">
              <a:avLst>
                <a:gd name="adj1" fmla="val 34266"/>
                <a:gd name="adj2" fmla="val 50000"/>
              </a:avLst>
            </a:prstGeom>
            <a:gradFill>
              <a:gsLst>
                <a:gs pos="0">
                  <a:srgbClr val="3399FF"/>
                </a:gs>
                <a:gs pos="100000">
                  <a:srgbClr val="0066FF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57200" y="3158835"/>
              <a:ext cx="7713511" cy="540332"/>
              <a:chOff x="457200" y="3117275"/>
              <a:chExt cx="8440875" cy="623457"/>
            </a:xfr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" name="Rounded Rectangle 3"/>
              <p:cNvSpPr/>
              <p:nvPr/>
            </p:nvSpPr>
            <p:spPr>
              <a:xfrm>
                <a:off x="457200" y="3117275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427018" y="3117275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396836" y="3117275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352800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322618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92436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231075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0893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8170711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302861" y="3213308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2004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01280" y="3221253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4729" y="3225574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2006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43415" y="3224883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2007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22101" y="3224883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2008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00787" y="3224192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2009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6234" y="3219877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2003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02664" y="3228694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2010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53640" y="3228003"/>
              <a:ext cx="762000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2011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412954" y="6417618"/>
            <a:ext cx="112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Your logo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가능 범위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69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9" t="38672" r="14051" b="43821"/>
          <a:stretch/>
        </p:blipFill>
        <p:spPr bwMode="auto">
          <a:xfrm>
            <a:off x="1555376" y="2286000"/>
            <a:ext cx="3003176" cy="51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90600"/>
            <a:ext cx="33401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2" t="51265" r="15474" b="37184"/>
          <a:stretch/>
        </p:blipFill>
        <p:spPr bwMode="auto">
          <a:xfrm>
            <a:off x="7359812" y="3124200"/>
            <a:ext cx="3079588" cy="36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590801" y="1600201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534213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Right click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Group and then Ungroup.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Click beside the object and drag the arrow over it.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8401" y="990601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67801" y="2438401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내용 상세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614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24000" y="858256"/>
            <a:ext cx="9144001" cy="4018544"/>
            <a:chOff x="0" y="990600"/>
            <a:chExt cx="9146499" cy="4601908"/>
          </a:xfrm>
        </p:grpSpPr>
        <p:sp>
          <p:nvSpPr>
            <p:cNvPr id="43" name="Rectangle 42"/>
            <p:cNvSpPr/>
            <p:nvPr/>
          </p:nvSpPr>
          <p:spPr>
            <a:xfrm>
              <a:off x="2499" y="5205792"/>
              <a:ext cx="9144000" cy="3867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0" y="990600"/>
              <a:ext cx="9144000" cy="4246131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91283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4684328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7236594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3197971" y="4253753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5750042" y="4278000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8329081" y="4267200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70338" y="1218838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43571" y="1479264"/>
            <a:ext cx="123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Put text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Your text goes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Put text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Text here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57648" y="1221518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0881" y="1481943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73138" y="1207663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74081" y="1470368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69078" y="4281463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56166" y="4583453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4318" y="4309173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87551" y="4571878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85853" y="4573750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86356" y="4267200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9740" y="3130935"/>
            <a:ext cx="8422341" cy="599610"/>
            <a:chOff x="188259" y="3130935"/>
            <a:chExt cx="8422341" cy="599610"/>
          </a:xfrm>
        </p:grpSpPr>
        <p:sp>
          <p:nvSpPr>
            <p:cNvPr id="17" name="Right Arrow 16"/>
            <p:cNvSpPr/>
            <p:nvPr/>
          </p:nvSpPr>
          <p:spPr>
            <a:xfrm>
              <a:off x="188259" y="3130935"/>
              <a:ext cx="8422341" cy="592867"/>
            </a:xfrm>
            <a:prstGeom prst="rightArrow">
              <a:avLst>
                <a:gd name="adj1" fmla="val 34266"/>
                <a:gd name="adj2" fmla="val 50000"/>
              </a:avLst>
            </a:prstGeom>
            <a:gradFill>
              <a:gsLst>
                <a:gs pos="0">
                  <a:srgbClr val="3399FF"/>
                </a:gs>
                <a:gs pos="100000">
                  <a:srgbClr val="0066FF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63260" y="3137678"/>
              <a:ext cx="1300778" cy="59286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64179" y="3137678"/>
              <a:ext cx="1300778" cy="59286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33603" y="3137678"/>
              <a:ext cx="1300778" cy="59286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110823" y="3137678"/>
              <a:ext cx="1300778" cy="59286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43582" y="3137678"/>
              <a:ext cx="1300778" cy="592867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1778" y="3238656"/>
              <a:ext cx="149122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61579" y="3238656"/>
              <a:ext cx="149122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61779" y="3237882"/>
              <a:ext cx="149122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2009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61979" y="3242933"/>
              <a:ext cx="149122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2010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42878" y="3242158"/>
              <a:ext cx="149122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2011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412954" y="6417618"/>
            <a:ext cx="112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Your logo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유지보수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810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24000" y="858256"/>
            <a:ext cx="9144001" cy="4018544"/>
            <a:chOff x="0" y="990600"/>
            <a:chExt cx="9146499" cy="4601908"/>
          </a:xfrm>
        </p:grpSpPr>
        <p:sp>
          <p:nvSpPr>
            <p:cNvPr id="43" name="Rectangle 42"/>
            <p:cNvSpPr/>
            <p:nvPr/>
          </p:nvSpPr>
          <p:spPr>
            <a:xfrm>
              <a:off x="2499" y="5205792"/>
              <a:ext cx="9144000" cy="3867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0" y="990600"/>
              <a:ext cx="9144000" cy="4246131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1250">
                  <a:schemeClr val="bg1"/>
                </a:gs>
                <a:gs pos="6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91283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4684328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7236594" y="940376"/>
            <a:ext cx="1343447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3197971" y="4253753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5750042" y="4278000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8329081" y="4267200"/>
            <a:ext cx="1343447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70338" y="1218838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43571" y="1479264"/>
            <a:ext cx="123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Put text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Your text goes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Put text here.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000" dirty="0"/>
              <a:t>Text here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57648" y="1221518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0881" y="1481943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73138" y="1207663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74081" y="1470368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69078" y="4281463"/>
            <a:ext cx="13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56166" y="4583453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4318" y="4309173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87551" y="4571878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85853" y="4573750"/>
            <a:ext cx="12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Your text goes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Put text 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Text here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86356" y="4267200"/>
            <a:ext cx="143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PUT TEXT 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21981" y="3130935"/>
            <a:ext cx="8183903" cy="599610"/>
            <a:chOff x="2937562" y="3164838"/>
            <a:chExt cx="5566109" cy="534332"/>
          </a:xfrm>
        </p:grpSpPr>
        <p:sp>
          <p:nvSpPr>
            <p:cNvPr id="17" name="Right Arrow 16"/>
            <p:cNvSpPr/>
            <p:nvPr/>
          </p:nvSpPr>
          <p:spPr>
            <a:xfrm>
              <a:off x="2937562" y="3164838"/>
              <a:ext cx="5566109" cy="528323"/>
            </a:xfrm>
            <a:prstGeom prst="rightArrow">
              <a:avLst>
                <a:gd name="adj1" fmla="val 34266"/>
                <a:gd name="adj2" fmla="val 50000"/>
              </a:avLst>
            </a:prstGeom>
            <a:gradFill>
              <a:gsLst>
                <a:gs pos="0">
                  <a:srgbClr val="3399FF"/>
                </a:gs>
                <a:gs pos="100000">
                  <a:srgbClr val="0066FF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03281" y="3170847"/>
              <a:ext cx="5067430" cy="528323"/>
              <a:chOff x="3352800" y="3131132"/>
              <a:chExt cx="5545275" cy="609600"/>
            </a:xfr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3352800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322618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92436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231075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0893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8170711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064729" y="3261523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43415" y="326083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22101" y="326083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00787" y="326014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2009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02664" y="3264643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2010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53640" y="326395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2011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28800" y="-411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haroni" pitchFamily="2" charset="-79"/>
                <a:cs typeface="Aharoni" pitchFamily="2" charset="-79"/>
              </a:rPr>
              <a:t>TIMELINE DISPLAY</a:t>
            </a:r>
            <a:r>
              <a:rPr lang="en-US" sz="3200" b="1" spc="-1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itchFamily="2" charset="-79"/>
              </a:rPr>
              <a:t>–  Style  6</a:t>
            </a:r>
            <a:endParaRPr lang="en-US" sz="3200" b="1" spc="-150" dirty="0">
              <a:solidFill>
                <a:schemeClr val="tx1">
                  <a:lumMod val="65000"/>
                  <a:lumOff val="35000"/>
                </a:schemeClr>
              </a:solidFill>
              <a:cs typeface="Aharoni" pitchFamily="2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12954" y="6417618"/>
            <a:ext cx="112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Your logo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19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6" y="2549193"/>
            <a:ext cx="8120495" cy="421358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94120" y="5147527"/>
            <a:ext cx="351506" cy="180253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15804" y="50333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267753" y="3355212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접속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업무관리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본부지원 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글쓰기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5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6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7317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535</Words>
  <Application>Microsoft Office PowerPoint</Application>
  <PresentationFormat>와이드스크린</PresentationFormat>
  <Paragraphs>181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Aharoni</vt:lpstr>
      <vt:lpstr>나눔스퀘어 ExtraBold</vt:lpstr>
      <vt:lpstr>나눔스퀘어_ac</vt:lpstr>
      <vt:lpstr>나눔스퀘어_ac Bold</vt:lpstr>
      <vt:lpstr>나눔스퀘어_ac ExtraBold</vt:lpstr>
      <vt:lpstr>나눔스퀘어라운드 ExtraBold</vt:lpstr>
      <vt:lpstr>맑은 고딕</vt:lpstr>
      <vt:lpstr>새굴림</vt:lpstr>
      <vt:lpstr>Arial</vt:lpstr>
      <vt:lpstr>Calibri</vt:lpstr>
      <vt:lpstr>Wingdings</vt:lpstr>
      <vt:lpstr>Office 테마</vt:lpstr>
      <vt:lpstr>데이터분석팀 SEO 작업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59</cp:revision>
  <dcterms:created xsi:type="dcterms:W3CDTF">2023-01-03T03:15:18Z</dcterms:created>
  <dcterms:modified xsi:type="dcterms:W3CDTF">2023-01-30T05:23:15Z</dcterms:modified>
</cp:coreProperties>
</file>