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56" r:id="rId3"/>
    <p:sldId id="269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8800E-515D-4BF6-9C3A-1DB3504A822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8152-A444-448A-BEC2-4258FF1AE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8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3535" y="0"/>
            <a:ext cx="4031479" cy="6858000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1128" y="3402419"/>
            <a:ext cx="4240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네이버 키워드 데이터</a:t>
            </a:r>
            <a:endParaRPr lang="en-US" altLang="ko-KR" sz="3600" spc="-300" smtClean="0">
              <a:solidFill>
                <a:schemeClr val="bg1"/>
              </a:solidFill>
            </a:endParaRPr>
          </a:p>
          <a:p>
            <a:r>
              <a:rPr lang="ko-KR" altLang="en-US" sz="3600" spc="-300" smtClean="0">
                <a:solidFill>
                  <a:schemeClr val="bg1"/>
                </a:solidFill>
              </a:rPr>
              <a:t>도출 가이드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03498" y="3157870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630" y="2742372"/>
            <a:ext cx="2626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데이터분석팀 엄태영</a:t>
            </a:r>
            <a:r>
              <a:rPr lang="en-US" altLang="ko-KR" sz="1050" smtClean="0">
                <a:solidFill>
                  <a:schemeClr val="bg1"/>
                </a:solidFill>
              </a:rPr>
              <a:t>PM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2023-01-30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54" y="989887"/>
            <a:ext cx="3608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매 월 초 </a:t>
            </a:r>
            <a:r>
              <a:rPr lang="en-US" altLang="ko-KR" sz="1200" smtClean="0"/>
              <a:t>1~5</a:t>
            </a:r>
            <a:r>
              <a:rPr lang="ko-KR" altLang="en-US" sz="1200" smtClean="0"/>
              <a:t>일 사이 권민정</a:t>
            </a:r>
            <a:r>
              <a:rPr lang="en-US" altLang="ko-KR" sz="1200" smtClean="0"/>
              <a:t>PM </a:t>
            </a:r>
            <a:r>
              <a:rPr lang="ko-KR" altLang="en-US" sz="1200" smtClean="0"/>
              <a:t>데이터 요청 시</a:t>
            </a:r>
            <a:endParaRPr lang="en-US" altLang="ko-KR" sz="1200" smtClean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1691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공유목적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686787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686787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054" y="2112105"/>
            <a:ext cx="437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매체팀에서 프로모션에 대한 달성도 수치를 측정하기 위함</a:t>
            </a:r>
            <a:endParaRPr lang="en-US" altLang="ko-KR" sz="120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0235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018420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018420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5054" y="4443738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네이버 계정별 데이터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네이버 키워드 데이터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네이버 파워컨텐츠 키워드 데이터</a:t>
            </a:r>
            <a:endParaRPr lang="en-US" altLang="ko-KR" sz="1200" smtClean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2809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28038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28038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5054" y="3229187"/>
            <a:ext cx="2579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RMS DB</a:t>
            </a:r>
            <a:r>
              <a:rPr lang="ko-KR" altLang="en-US" sz="1200"/>
              <a:t>트래킹요청를 통해 요청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522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54" y="989887"/>
            <a:ext cx="835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네이버계정별데이터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네이버키워드데이터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네이버파워컨텐츠키워드데이터 </a:t>
            </a:r>
            <a:r>
              <a:rPr lang="en-US" altLang="ko-KR" sz="1200" smtClean="0"/>
              <a:t>3</a:t>
            </a:r>
            <a:r>
              <a:rPr lang="ko-KR" altLang="en-US" sz="1200" smtClean="0"/>
              <a:t>가지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해당 </a:t>
            </a:r>
            <a:r>
              <a:rPr lang="en-US" altLang="ko-KR" sz="1200" smtClean="0"/>
              <a:t>PPT </a:t>
            </a:r>
            <a:r>
              <a:rPr lang="ko-KR" altLang="en-US" sz="1200" smtClean="0"/>
              <a:t>파일과 동일한 폴더에서 확인 가능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형식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연도</a:t>
            </a:r>
            <a:r>
              <a:rPr lang="en-US" altLang="ko-KR" sz="1200"/>
              <a:t>.</a:t>
            </a:r>
            <a:r>
              <a:rPr lang="ko-KR" altLang="en-US" sz="1200"/>
              <a:t>월 네이버파컨키워드데이터</a:t>
            </a:r>
            <a:r>
              <a:rPr lang="en-US" altLang="ko-KR" sz="1200"/>
              <a:t>_</a:t>
            </a:r>
            <a:r>
              <a:rPr lang="ko-KR" altLang="en-US" sz="1200"/>
              <a:t>노필터</a:t>
            </a:r>
            <a:r>
              <a:rPr lang="en-US" altLang="ko-KR" sz="1200"/>
              <a:t>_</a:t>
            </a:r>
            <a:r>
              <a:rPr lang="ko-KR" altLang="en-US" sz="1200"/>
              <a:t>작성연월일</a:t>
            </a:r>
            <a:r>
              <a:rPr lang="en-US" altLang="ko-KR" sz="1200"/>
              <a:t>.xlsx </a:t>
            </a:r>
            <a:r>
              <a:rPr lang="en-US" altLang="ko-KR" sz="1200" smtClean="0"/>
              <a:t> (ex : 22.12</a:t>
            </a:r>
            <a:r>
              <a:rPr lang="ko-KR" altLang="en-US" sz="1200" smtClean="0"/>
              <a:t>네이버키워드데이터</a:t>
            </a:r>
            <a:r>
              <a:rPr lang="en-US" altLang="ko-KR" sz="1200" smtClean="0"/>
              <a:t>_</a:t>
            </a:r>
            <a:r>
              <a:rPr lang="ko-KR" altLang="en-US" sz="1200" smtClean="0"/>
              <a:t>필터</a:t>
            </a:r>
            <a:r>
              <a:rPr lang="en-US" altLang="ko-KR" sz="1200" smtClean="0"/>
              <a:t>_20230109.xlsx)</a:t>
            </a:r>
            <a:endParaRPr lang="ko-KR" alt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188198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876850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876850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054" y="2302168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서버 </a:t>
            </a:r>
            <a:r>
              <a:rPr lang="en-US" altLang="ko-KR" sz="1200" smtClean="0"/>
              <a:t>: AMS (183.111.205.153)</a:t>
            </a:r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DB : hm</a:t>
            </a:r>
            <a:endParaRPr lang="ko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30096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3004465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3004465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5054" y="3429783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기존에 생성해 놓은 프로시저 함수를 활용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날짜만 이전 월로 변경하여 사용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80" y="3161590"/>
            <a:ext cx="3514725" cy="90487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1372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결과 내용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132080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132080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5054" y="4557398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/>
              <a:t>t_keyword_filter_daily 	-&gt; </a:t>
            </a:r>
            <a:r>
              <a:rPr lang="ko-KR" altLang="en-US" sz="1200"/>
              <a:t>네이버 키워드 데이터 필터 </a:t>
            </a:r>
            <a:r>
              <a:rPr lang="ko-KR" altLang="en-US" sz="1200" smtClean="0"/>
              <a:t>데이터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t_report_daily 	-&gt; </a:t>
            </a:r>
            <a:r>
              <a:rPr lang="ko-KR" altLang="en-US" sz="1200"/>
              <a:t>네이버 계정별 데이터 노필터 </a:t>
            </a:r>
            <a:r>
              <a:rPr lang="ko-KR" altLang="en-US" sz="1200" smtClean="0"/>
              <a:t>데이터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tb_data_report_pc 	-&gt; </a:t>
            </a:r>
            <a:r>
              <a:rPr lang="ko-KR" altLang="en-US" sz="1200"/>
              <a:t>네이버 파컨키워드 데이터 노필터 </a:t>
            </a:r>
            <a:r>
              <a:rPr lang="ko-KR" altLang="en-US" sz="1200" smtClean="0"/>
              <a:t>데이터</a:t>
            </a:r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44949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444361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054" y="5869679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/>
              <a:t>CSV </a:t>
            </a:r>
            <a:r>
              <a:rPr lang="ko-KR" altLang="en-US" sz="1200" smtClean="0"/>
              <a:t>형태로 복사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84" y="5346563"/>
            <a:ext cx="3102732" cy="12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54" y="989887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붙여넣기 옵션을 통해서 값만 붙여넣기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84" y="275939"/>
            <a:ext cx="2854729" cy="16512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21408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정리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2135675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2135675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5054" y="2560993"/>
            <a:ext cx="302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/>
              <a:t>RAW</a:t>
            </a:r>
            <a:r>
              <a:rPr lang="ko-KR" altLang="en-US" sz="1200" smtClean="0"/>
              <a:t>개수에 따른 테두리 생성 및 제거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231" y="2345584"/>
            <a:ext cx="3912439" cy="21380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7237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메일공유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71864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71864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5054" y="5143967"/>
            <a:ext cx="3910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메일제목 </a:t>
            </a:r>
            <a:r>
              <a:rPr lang="en-US" altLang="ko-KR" sz="1200"/>
              <a:t>: [DB</a:t>
            </a:r>
            <a:r>
              <a:rPr lang="ko-KR" altLang="en-US" sz="1200"/>
              <a:t>공유</a:t>
            </a:r>
            <a:r>
              <a:rPr lang="en-US" altLang="ko-KR" sz="1200"/>
              <a:t>] </a:t>
            </a:r>
            <a:r>
              <a:rPr lang="ko-KR" altLang="en-US" sz="1200"/>
              <a:t>연</a:t>
            </a:r>
            <a:r>
              <a:rPr lang="en-US" altLang="ko-KR" sz="1200"/>
              <a:t>.</a:t>
            </a:r>
            <a:r>
              <a:rPr lang="ko-KR" altLang="en-US" sz="1200"/>
              <a:t>월 </a:t>
            </a:r>
            <a:r>
              <a:rPr lang="ko-KR" altLang="en-US" sz="1200" smtClean="0"/>
              <a:t>네이버데이터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받는사람 </a:t>
            </a:r>
            <a:r>
              <a:rPr lang="en-US" altLang="ko-KR" sz="1200"/>
              <a:t>: </a:t>
            </a:r>
            <a:r>
              <a:rPr lang="ko-KR" altLang="en-US" sz="1200"/>
              <a:t>권민정</a:t>
            </a:r>
            <a:r>
              <a:rPr lang="en-US" altLang="ko-KR" sz="1200"/>
              <a:t>PM (</a:t>
            </a:r>
            <a:r>
              <a:rPr lang="ko-KR" altLang="en-US" sz="1200"/>
              <a:t>디지털플래닝 동명이인 주의</a:t>
            </a:r>
            <a:r>
              <a:rPr lang="en-US" altLang="ko-KR" sz="120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참조 </a:t>
            </a:r>
            <a:r>
              <a:rPr lang="en-US" altLang="ko-KR" sz="1200"/>
              <a:t>: </a:t>
            </a:r>
            <a:r>
              <a:rPr lang="ko-KR" altLang="en-US" sz="1200"/>
              <a:t>이동수</a:t>
            </a:r>
            <a:r>
              <a:rPr lang="en-US" altLang="ko-KR" sz="1200"/>
              <a:t>CL, </a:t>
            </a:r>
            <a:r>
              <a:rPr lang="ko-KR" altLang="en-US" sz="1200"/>
              <a:t>이슬비</a:t>
            </a:r>
            <a:r>
              <a:rPr lang="en-US" altLang="ko-KR" sz="1200"/>
              <a:t>L, </a:t>
            </a:r>
            <a:r>
              <a:rPr lang="ko-KR" altLang="en-US" sz="1200" smtClean="0"/>
              <a:t>데이터분석팀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첨부 </a:t>
            </a:r>
            <a:r>
              <a:rPr lang="en-US" altLang="ko-KR" sz="1200"/>
              <a:t>: </a:t>
            </a:r>
            <a:r>
              <a:rPr lang="ko-KR" altLang="en-US" sz="1200"/>
              <a:t>작업파일 </a:t>
            </a:r>
            <a:r>
              <a:rPr lang="en-US" altLang="ko-KR" sz="1200"/>
              <a:t>3</a:t>
            </a:r>
            <a:r>
              <a:rPr lang="ko-KR" altLang="en-US" sz="1200"/>
              <a:t>개</a:t>
            </a:r>
          </a:p>
          <a:p>
            <a:pPr marL="171450" indent="-171450">
              <a:buFontTx/>
              <a:buChar char="-"/>
            </a:pP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910" y="4761805"/>
            <a:ext cx="3296683" cy="17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200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나눔스퀘어_ac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55</cp:revision>
  <dcterms:created xsi:type="dcterms:W3CDTF">2023-01-03T03:15:18Z</dcterms:created>
  <dcterms:modified xsi:type="dcterms:W3CDTF">2023-01-30T01:57:12Z</dcterms:modified>
</cp:coreProperties>
</file>