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56" r:id="rId3"/>
    <p:sldId id="269" r:id="rId4"/>
    <p:sldId id="272" r:id="rId5"/>
    <p:sldId id="273" r:id="rId6"/>
    <p:sldId id="271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8800E-515D-4BF6-9C3A-1DB3504A822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8152-A444-448A-BEC2-4258FF1AE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8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0E6D-B1A3-4F28-BAE5-782692E81A10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3535" y="0"/>
            <a:ext cx="4031479" cy="6858000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63535" y="3302666"/>
            <a:ext cx="36070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smtClean="0">
                <a:solidFill>
                  <a:schemeClr val="bg1"/>
                </a:solidFill>
              </a:rPr>
              <a:t>상품</a:t>
            </a:r>
            <a:r>
              <a:rPr lang="en-US" altLang="ko-KR" sz="3000" spc="-300" smtClean="0">
                <a:solidFill>
                  <a:schemeClr val="bg1"/>
                </a:solidFill>
              </a:rPr>
              <a:t>/</a:t>
            </a:r>
            <a:r>
              <a:rPr lang="ko-KR" altLang="en-US" sz="3000" spc="-300" smtClean="0">
                <a:solidFill>
                  <a:schemeClr val="bg1"/>
                </a:solidFill>
              </a:rPr>
              <a:t>매체별 </a:t>
            </a:r>
            <a:endParaRPr lang="en-US" altLang="ko-KR" sz="3000" spc="-300" smtClean="0">
              <a:solidFill>
                <a:schemeClr val="bg1"/>
              </a:solidFill>
            </a:endParaRPr>
          </a:p>
          <a:p>
            <a:r>
              <a:rPr lang="ko-KR" altLang="en-US" sz="3000" spc="-300" smtClean="0">
                <a:solidFill>
                  <a:schemeClr val="bg1"/>
                </a:solidFill>
              </a:rPr>
              <a:t>신규</a:t>
            </a:r>
            <a:r>
              <a:rPr lang="en-US" altLang="ko-KR" sz="3000" spc="-300" smtClean="0">
                <a:solidFill>
                  <a:schemeClr val="bg1"/>
                </a:solidFill>
              </a:rPr>
              <a:t>/</a:t>
            </a:r>
            <a:r>
              <a:rPr lang="ko-KR" altLang="en-US" sz="3000" spc="-300" smtClean="0">
                <a:solidFill>
                  <a:schemeClr val="bg1"/>
                </a:solidFill>
              </a:rPr>
              <a:t>기존</a:t>
            </a:r>
            <a:r>
              <a:rPr lang="en-US" altLang="ko-KR" sz="3000" spc="-300" smtClean="0">
                <a:solidFill>
                  <a:schemeClr val="bg1"/>
                </a:solidFill>
              </a:rPr>
              <a:t> </a:t>
            </a:r>
            <a:r>
              <a:rPr lang="ko-KR" altLang="en-US" sz="3000" spc="-300" smtClean="0">
                <a:solidFill>
                  <a:schemeClr val="bg1"/>
                </a:solidFill>
              </a:rPr>
              <a:t>계정리스트 </a:t>
            </a:r>
            <a:endParaRPr lang="en-US" altLang="ko-KR" sz="3000" spc="-300" smtClean="0">
              <a:solidFill>
                <a:schemeClr val="bg1"/>
              </a:solidFill>
            </a:endParaRPr>
          </a:p>
          <a:p>
            <a:r>
              <a:rPr lang="ko-KR" altLang="en-US" sz="3000" spc="-300" smtClean="0">
                <a:solidFill>
                  <a:schemeClr val="bg1"/>
                </a:solidFill>
              </a:rPr>
              <a:t>데이터 </a:t>
            </a:r>
            <a:r>
              <a:rPr lang="ko-KR" altLang="en-US" sz="3000" spc="-300" smtClean="0">
                <a:solidFill>
                  <a:schemeClr val="bg1"/>
                </a:solidFill>
              </a:rPr>
              <a:t>도출 </a:t>
            </a:r>
            <a:r>
              <a:rPr lang="ko-KR" altLang="en-US" sz="3000" spc="-300" smtClean="0">
                <a:solidFill>
                  <a:schemeClr val="bg1"/>
                </a:solidFill>
              </a:rPr>
              <a:t>가이드</a:t>
            </a:r>
            <a:endParaRPr lang="ko-KR" altLang="en-US" sz="30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03498" y="3157870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630" y="2742372"/>
            <a:ext cx="2626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데이터분석팀 엄태영</a:t>
            </a:r>
            <a:r>
              <a:rPr lang="en-US" altLang="ko-KR" sz="1050" smtClean="0">
                <a:solidFill>
                  <a:schemeClr val="bg1"/>
                </a:solidFill>
              </a:rPr>
              <a:t>PM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</a:t>
            </a:r>
            <a:r>
              <a:rPr lang="en-US" altLang="ko-KR" sz="1050" smtClean="0">
                <a:solidFill>
                  <a:schemeClr val="bg1"/>
                </a:solidFill>
              </a:rPr>
              <a:t>2023-02-10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54" y="989887"/>
            <a:ext cx="194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매 월 초 </a:t>
            </a:r>
            <a:r>
              <a:rPr lang="en-US" altLang="ko-KR" sz="1200" smtClean="0"/>
              <a:t>15~20</a:t>
            </a:r>
            <a:r>
              <a:rPr lang="ko-KR" altLang="en-US" sz="1200" smtClean="0"/>
              <a:t>일 사이</a:t>
            </a:r>
            <a:endParaRPr lang="en-US" altLang="ko-KR" sz="1200" smtClean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1691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공유목적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686787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686787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054" y="2112105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목표매출 관리에서 기존</a:t>
            </a:r>
            <a:r>
              <a:rPr lang="en-US" altLang="ko-KR" sz="1200" smtClean="0"/>
              <a:t>/</a:t>
            </a:r>
            <a:r>
              <a:rPr lang="ko-KR" altLang="en-US" sz="1200" smtClean="0"/>
              <a:t>신규 목표를 구분하여 설정하기 위하여 공유함</a:t>
            </a:r>
            <a:r>
              <a:rPr lang="en-US" altLang="ko-KR" sz="1200" smtClean="0"/>
              <a:t>.</a:t>
            </a:r>
            <a:endParaRPr lang="en-US" altLang="ko-KR" sz="120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0235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018420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018420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5054" y="4443738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매체별 상품별 신규 기존 계정리스트</a:t>
            </a:r>
            <a:endParaRPr lang="en-US" altLang="ko-KR" sz="1200" smtClean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2809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28038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28038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5054" y="3229187"/>
            <a:ext cx="346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RMS</a:t>
            </a:r>
            <a:r>
              <a:rPr lang="ko-KR" altLang="en-US" sz="1200"/>
              <a:t>매출업로드 완료메일 </a:t>
            </a:r>
            <a:r>
              <a:rPr lang="ko-KR" altLang="en-US" sz="1200"/>
              <a:t>확인 </a:t>
            </a:r>
            <a:r>
              <a:rPr lang="ko-KR" altLang="en-US" sz="1200" smtClean="0"/>
              <a:t>후 바로 진행 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522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777523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772387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772387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54" y="1197705"/>
            <a:ext cx="4716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매체</a:t>
            </a:r>
            <a:r>
              <a:rPr lang="en-US" altLang="ko-KR" sz="1200" smtClean="0"/>
              <a:t>/</a:t>
            </a:r>
            <a:r>
              <a:rPr lang="ko-KR" altLang="en-US" sz="1200" smtClean="0"/>
              <a:t>상품별 신규</a:t>
            </a:r>
            <a:r>
              <a:rPr lang="en-US" altLang="ko-KR" sz="1200" smtClean="0"/>
              <a:t>/</a:t>
            </a:r>
            <a:r>
              <a:rPr lang="ko-KR" altLang="en-US" sz="1200" smtClean="0"/>
              <a:t>기존 계정리스트 파일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해당 </a:t>
            </a:r>
            <a:r>
              <a:rPr lang="en-US" altLang="ko-KR" sz="1200" smtClean="0"/>
              <a:t>PPT </a:t>
            </a:r>
            <a:r>
              <a:rPr lang="ko-KR" altLang="en-US" sz="1200" smtClean="0"/>
              <a:t>파일과 동일한 폴더에서 확인 가능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형식 </a:t>
            </a:r>
            <a:r>
              <a:rPr lang="en-US" altLang="ko-KR" sz="1200" smtClean="0"/>
              <a:t>: </a:t>
            </a:r>
            <a:r>
              <a:rPr lang="ko-KR" altLang="en-US" sz="1200"/>
              <a:t>월 매체별 상품별 신규 기존 계정 리스트</a:t>
            </a:r>
            <a:r>
              <a:rPr lang="en-US" altLang="ko-KR" sz="1200"/>
              <a:t>_</a:t>
            </a:r>
            <a:r>
              <a:rPr lang="ko-KR" altLang="en-US" sz="1200"/>
              <a:t>작성연월일</a:t>
            </a:r>
            <a:r>
              <a:rPr lang="en-US" altLang="ko-KR" sz="1200"/>
              <a:t>.</a:t>
            </a:r>
            <a:r>
              <a:rPr lang="en-US" altLang="ko-KR" sz="1200" smtClean="0"/>
              <a:t>xlsx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246387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245873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245873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054" y="2884057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서버 </a:t>
            </a:r>
            <a:r>
              <a:rPr lang="en-US" altLang="ko-KR" sz="1200" smtClean="0"/>
              <a:t>: </a:t>
            </a:r>
            <a:r>
              <a:rPr lang="en-US" altLang="ko-KR" sz="1200"/>
              <a:t>R</a:t>
            </a:r>
            <a:r>
              <a:rPr lang="en-US" altLang="ko-KR" sz="1200" smtClean="0"/>
              <a:t>MS (183.111.148.98)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DB : </a:t>
            </a:r>
            <a:r>
              <a:rPr lang="en-US" altLang="ko-KR" sz="1200" smtClean="0"/>
              <a:t>hm_sales</a:t>
            </a:r>
            <a:endParaRPr lang="ko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0819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076805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076805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5054" y="4502123"/>
            <a:ext cx="4120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날짜만 </a:t>
            </a:r>
            <a:r>
              <a:rPr lang="ko-KR" altLang="en-US" sz="1200" smtClean="0"/>
              <a:t>이전 월로 변경하여 </a:t>
            </a:r>
            <a:r>
              <a:rPr lang="ko-KR" altLang="en-US" sz="1200" smtClean="0"/>
              <a:t>사용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총 쿼리 </a:t>
            </a:r>
            <a:r>
              <a:rPr lang="en-US" altLang="ko-KR" sz="1200" smtClean="0"/>
              <a:t>4</a:t>
            </a:r>
            <a:r>
              <a:rPr lang="ko-KR" altLang="en-US" sz="1200" smtClean="0"/>
              <a:t>개 실행</a:t>
            </a:r>
            <a:endParaRPr lang="en-US" altLang="ko-KR" sz="1200" smtClean="0"/>
          </a:p>
          <a:p>
            <a:pPr marL="628650" lvl="1" indent="-171450">
              <a:buFontTx/>
              <a:buChar char="-"/>
            </a:pPr>
            <a:r>
              <a:rPr lang="ko-KR" altLang="en-US" sz="1200" smtClean="0"/>
              <a:t>임시테이블 </a:t>
            </a:r>
            <a:r>
              <a:rPr lang="en-US" altLang="ko-KR" sz="1200" smtClean="0"/>
              <a:t>A, B </a:t>
            </a:r>
            <a:r>
              <a:rPr lang="ko-KR" altLang="en-US" sz="1200" smtClean="0"/>
              <a:t>각각 생성</a:t>
            </a:r>
            <a:endParaRPr lang="en-US" altLang="ko-KR" sz="1200" smtClean="0"/>
          </a:p>
          <a:p>
            <a:pPr marL="628650" lvl="1" indent="-171450">
              <a:buFontTx/>
              <a:buChar char="-"/>
            </a:pPr>
            <a:r>
              <a:rPr lang="en-US" altLang="ko-KR" sz="1200" smtClean="0"/>
              <a:t>A,B </a:t>
            </a:r>
            <a:r>
              <a:rPr lang="ko-KR" altLang="en-US" sz="1200" smtClean="0"/>
              <a:t>조인하여 </a:t>
            </a:r>
            <a:r>
              <a:rPr lang="en-US" altLang="ko-KR" sz="1200" smtClean="0"/>
              <a:t>CPC</a:t>
            </a:r>
            <a:r>
              <a:rPr lang="ko-KR" altLang="en-US" sz="1200" smtClean="0"/>
              <a:t>데이터</a:t>
            </a:r>
            <a:r>
              <a:rPr lang="en-US" altLang="ko-KR" sz="1200" smtClean="0"/>
              <a:t>, CPT</a:t>
            </a:r>
            <a:r>
              <a:rPr lang="ko-KR" altLang="en-US" sz="1200" smtClean="0"/>
              <a:t>데이터 각각 생성</a:t>
            </a:r>
            <a:endParaRPr lang="en-US" altLang="ko-KR" sz="1200" smtClean="0"/>
          </a:p>
          <a:p>
            <a:pPr marL="628650" lvl="1" indent="-171450">
              <a:buFontTx/>
              <a:buChar char="-"/>
            </a:pPr>
            <a:r>
              <a:rPr lang="ko-KR" altLang="en-US" sz="1200" smtClean="0"/>
              <a:t>쿼리 순서대로 실행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쿼리파일은 해당 </a:t>
            </a:r>
            <a:r>
              <a:rPr lang="en-US" altLang="ko-KR" sz="1200" smtClean="0"/>
              <a:t>PPT</a:t>
            </a:r>
            <a:r>
              <a:rPr lang="ko-KR" altLang="en-US" sz="1200" smtClean="0"/>
              <a:t>파일과 동일한 폴더에서 확인가능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853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4312"/>
            <a:ext cx="10353675" cy="64293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205346" y="532015"/>
            <a:ext cx="9925396" cy="2984269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05346" y="3940233"/>
            <a:ext cx="9925396" cy="2631887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63745" y="276288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63745" y="3684506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1925"/>
            <a:ext cx="9677400" cy="65341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604357" y="307571"/>
            <a:ext cx="9202188" cy="2959331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04357" y="3740727"/>
            <a:ext cx="9143999" cy="2955348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09948" y="110029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09948" y="3518247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7130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결과 내용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66168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66168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5054" y="891486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/>
              <a:t>3</a:t>
            </a:r>
            <a:r>
              <a:rPr lang="ko-KR" altLang="en-US" sz="1200" smtClean="0"/>
              <a:t>번 쿼리 결과</a:t>
            </a:r>
            <a:r>
              <a:rPr lang="en-US" altLang="ko-KR" sz="1200" smtClean="0"/>
              <a:t> </a:t>
            </a:r>
            <a:r>
              <a:rPr lang="en-US" altLang="ko-KR" sz="1200" smtClean="0"/>
              <a:t>	-&gt; </a:t>
            </a:r>
            <a:r>
              <a:rPr lang="en-US" altLang="ko-KR" sz="1200" smtClean="0"/>
              <a:t>CPC</a:t>
            </a:r>
            <a:r>
              <a:rPr lang="ko-KR" altLang="en-US" sz="1200" smtClean="0"/>
              <a:t>데이터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4</a:t>
            </a:r>
            <a:r>
              <a:rPr lang="ko-KR" altLang="en-US" sz="1200" smtClean="0"/>
              <a:t>번 쿼리 결과</a:t>
            </a:r>
            <a:r>
              <a:rPr lang="en-US" altLang="ko-KR" sz="1200" smtClean="0"/>
              <a:t>	-&gt; </a:t>
            </a:r>
            <a:r>
              <a:rPr lang="en-US" altLang="ko-KR" sz="1200" smtClean="0"/>
              <a:t>C</a:t>
            </a:r>
            <a:r>
              <a:rPr lang="en-US" altLang="ko-KR" sz="1200" smtClean="0"/>
              <a:t>PT</a:t>
            </a:r>
            <a:r>
              <a:rPr lang="ko-KR" altLang="en-US" sz="1200" smtClean="0"/>
              <a:t>데이터</a:t>
            </a:r>
            <a:endParaRPr lang="en-US" altLang="ko-KR" sz="120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178358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177844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054" y="2203767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각각 </a:t>
            </a:r>
            <a:r>
              <a:rPr lang="en-US" altLang="ko-KR" sz="1200" smtClean="0"/>
              <a:t>CSV </a:t>
            </a:r>
            <a:r>
              <a:rPr lang="ko-KR" altLang="en-US" sz="1200" smtClean="0"/>
              <a:t>형태로 복사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684" y="1680651"/>
            <a:ext cx="3102732" cy="12860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338449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3379360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3379360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054" y="3804678"/>
            <a:ext cx="340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각각 붙여넣기 </a:t>
            </a:r>
            <a:r>
              <a:rPr lang="ko-KR" altLang="en-US" sz="1200" smtClean="0"/>
              <a:t>옵션을 통해서 값만 붙여넣기</a:t>
            </a:r>
            <a:endParaRPr lang="ko-KR" altLang="en-US" sz="12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657" y="3114893"/>
            <a:ext cx="2854729" cy="16512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7979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정리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792845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792845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054" y="5218163"/>
            <a:ext cx="302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/>
              <a:t>RAW</a:t>
            </a:r>
            <a:r>
              <a:rPr lang="ko-KR" altLang="en-US" sz="1200" smtClean="0"/>
              <a:t>개수에 따른 테두리 생성 및 제거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273" y="4914358"/>
            <a:ext cx="6292079" cy="1896524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3862452" y="6299147"/>
            <a:ext cx="6062944" cy="511736"/>
          </a:xfrm>
          <a:prstGeom prst="roundRect">
            <a:avLst>
              <a:gd name="adj" fmla="val 357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4177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메일공유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12657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412657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5054" y="837975"/>
            <a:ext cx="4560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메일제목 </a:t>
            </a:r>
            <a:r>
              <a:rPr lang="en-US" altLang="ko-KR" sz="1200"/>
              <a:t>: [DB</a:t>
            </a:r>
            <a:r>
              <a:rPr lang="ko-KR" altLang="en-US" sz="1200"/>
              <a:t>공유</a:t>
            </a:r>
            <a:r>
              <a:rPr lang="en-US" altLang="ko-KR" sz="1200"/>
              <a:t>] </a:t>
            </a:r>
            <a:r>
              <a:rPr lang="ko-KR" altLang="en-US" sz="1200" smtClean="0"/>
              <a:t>월 매체별 상품별 신규 기존 계정 리스트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받는사람 </a:t>
            </a:r>
            <a:r>
              <a:rPr lang="en-US" altLang="ko-KR" sz="1200"/>
              <a:t>: </a:t>
            </a:r>
            <a:r>
              <a:rPr lang="ko-KR" altLang="en-US" sz="1200" smtClean="0"/>
              <a:t>임지은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참조 </a:t>
            </a:r>
            <a:r>
              <a:rPr lang="en-US" altLang="ko-KR" sz="1200"/>
              <a:t>: </a:t>
            </a:r>
            <a:r>
              <a:rPr lang="ko-KR" altLang="en-US" sz="1200" smtClean="0"/>
              <a:t>이동수</a:t>
            </a:r>
            <a:r>
              <a:rPr lang="en-US" altLang="ko-KR" sz="1200" smtClean="0"/>
              <a:t>CL,</a:t>
            </a:r>
            <a:r>
              <a:rPr lang="ko-KR" altLang="en-US" sz="1200" smtClean="0"/>
              <a:t>이상묵치</a:t>
            </a:r>
            <a:r>
              <a:rPr lang="en-US" altLang="ko-KR" sz="1200" smtClean="0"/>
              <a:t>, </a:t>
            </a:r>
            <a:r>
              <a:rPr lang="ko-KR" altLang="en-US" sz="1200"/>
              <a:t>이슬비</a:t>
            </a:r>
            <a:r>
              <a:rPr lang="en-US" altLang="ko-KR" sz="1200"/>
              <a:t>L, </a:t>
            </a:r>
            <a:r>
              <a:rPr lang="ko-KR" altLang="en-US" sz="1200" smtClean="0"/>
              <a:t>데이터분석팀</a:t>
            </a:r>
            <a:r>
              <a:rPr lang="en-US" altLang="ko-KR" sz="1200" smtClean="0"/>
              <a:t>, </a:t>
            </a:r>
            <a:r>
              <a:rPr lang="ko-KR" altLang="en-US" sz="1200" smtClean="0"/>
              <a:t>매체팀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첨부 </a:t>
            </a:r>
            <a:r>
              <a:rPr lang="en-US" altLang="ko-KR" sz="1200"/>
              <a:t>: </a:t>
            </a:r>
            <a:r>
              <a:rPr lang="ko-KR" altLang="en-US" sz="1200"/>
              <a:t>작업파일 </a:t>
            </a:r>
            <a:r>
              <a:rPr lang="en-US" altLang="ko-KR" sz="1200" smtClean="0"/>
              <a:t>1</a:t>
            </a:r>
            <a:r>
              <a:rPr lang="ko-KR" altLang="en-US" sz="1200" smtClean="0"/>
              <a:t>개</a:t>
            </a:r>
            <a:endParaRPr lang="ko-KR" altLang="en-US" sz="1200"/>
          </a:p>
          <a:p>
            <a:pPr marL="171450" indent="-171450">
              <a:buFontTx/>
              <a:buChar char="-"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97" y="837975"/>
            <a:ext cx="5916445" cy="5220393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666807" y="837974"/>
            <a:ext cx="3466408" cy="1090579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43797" y="3891516"/>
            <a:ext cx="2436668" cy="1054557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93229" y="2672317"/>
            <a:ext cx="2683280" cy="228826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230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나눔스퀘어_ac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58</cp:revision>
  <dcterms:created xsi:type="dcterms:W3CDTF">2023-01-03T03:15:18Z</dcterms:created>
  <dcterms:modified xsi:type="dcterms:W3CDTF">2023-02-01T08:04:38Z</dcterms:modified>
</cp:coreProperties>
</file>