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6" r:id="rId4"/>
    <p:sldId id="257" r:id="rId5"/>
    <p:sldId id="259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6F1-474D-42C5-B251-2D3182D68B6E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mcorp.co.kr/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63535" y="0"/>
            <a:ext cx="4031479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1128" y="3402419"/>
            <a:ext cx="448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Google Analytics 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가이드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403498" y="3157870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630" y="2742372"/>
            <a:ext cx="2425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dirty="0" smtClean="0">
                <a:solidFill>
                  <a:schemeClr val="bg1"/>
                </a:solidFill>
              </a:rPr>
              <a:t>연구소 인프라개발팀 엄태영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dirty="0" smtClean="0">
                <a:solidFill>
                  <a:schemeClr val="bg1"/>
                </a:solidFill>
              </a:rPr>
              <a:t>: 2022-10-12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202188" y="5453149"/>
            <a:ext cx="2989811" cy="13958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4" descr="(주)트리플하이엠">
            <a:hlinkClick r:id="rId2"/>
            <a:extLst>
              <a:ext uri="{FF2B5EF4-FFF2-40B4-BE49-F238E27FC236}">
                <a16:creationId xmlns:a16="http://schemas.microsoft.com/office/drawing/2014/main" id="{9AB49D55-7CCE-4E08-A460-EF8CA3DE0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88640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H="1">
            <a:off x="0" y="2339162"/>
            <a:ext cx="653902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526" y="223283"/>
            <a:ext cx="146226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endParaRPr lang="ko-KR" altLang="en-US" sz="1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2217" y="1473396"/>
            <a:ext cx="268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solidFill>
                  <a:schemeClr val="accent5">
                    <a:lumMod val="75000"/>
                  </a:schemeClr>
                </a:solidFill>
              </a:rPr>
              <a:t>ONTENTS</a:t>
            </a:r>
            <a:endParaRPr lang="ko-KR" altLang="en-US" sz="3200" spc="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5606" y="3593060"/>
            <a:ext cx="4131259" cy="20621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GA </a:t>
            </a:r>
            <a:r>
              <a:rPr lang="ko-KR" altLang="en-US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란 무엇인가</a:t>
            </a:r>
            <a:endParaRPr lang="en-US" altLang="ko-KR" sz="1600" b="1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GA </a:t>
            </a:r>
            <a:r>
              <a:rPr lang="ko-KR" altLang="en-US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시작은 어떻게</a:t>
            </a:r>
            <a:r>
              <a:rPr lang="en-US" altLang="ko-KR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 ( GA </a:t>
            </a:r>
            <a:r>
              <a:rPr lang="ko-KR" altLang="en-US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작동의 기본 원리 </a:t>
            </a:r>
            <a:r>
              <a:rPr lang="en-US" altLang="ko-KR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GA </a:t>
            </a:r>
            <a:r>
              <a:rPr lang="ko-KR" altLang="en-US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시작을 위해 꼭</a:t>
            </a:r>
            <a:r>
              <a:rPr lang="en-US" altLang="ko-KR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 </a:t>
            </a:r>
            <a:r>
              <a:rPr lang="ko-KR" altLang="en-US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알아야할 필수 용어</a:t>
            </a:r>
            <a:endParaRPr lang="en-US" altLang="ko-KR" sz="1600" b="1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en-US" altLang="ko-KR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GA </a:t>
            </a:r>
            <a:r>
              <a:rPr lang="ko-KR" altLang="en-US" sz="16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계정의 구성 요소</a:t>
            </a:r>
            <a:endParaRPr lang="en-US" altLang="ko-KR" sz="1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양쪽 모서리가 둥근 사각형 63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1.GA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란 무엇인가 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?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1" y="599058"/>
            <a:ext cx="10901364" cy="59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모서리가 둥근 사각형 11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2. GA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시작은 어떻게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? 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698481"/>
            <a:ext cx="11008043" cy="58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양쪽 모서리가 둥근 사각형 25"/>
          <p:cNvSpPr/>
          <p:nvPr/>
        </p:nvSpPr>
        <p:spPr>
          <a:xfrm rot="5400000">
            <a:off x="1917517" y="-1818252"/>
            <a:ext cx="365493" cy="420052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36830" y="126203"/>
            <a:ext cx="4549458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3. GA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시작을 위해 꼭</a:t>
            </a: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!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알아야 할 필수 용어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518634"/>
            <a:ext cx="11015663" cy="609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양쪽 모서리가 둥근 사각형 32"/>
          <p:cNvSpPr/>
          <p:nvPr/>
        </p:nvSpPr>
        <p:spPr>
          <a:xfrm rot="5400000">
            <a:off x="1437044" y="-1337779"/>
            <a:ext cx="392430" cy="326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36830" y="126203"/>
            <a:ext cx="3163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3. GA </a:t>
            </a:r>
            <a:r>
              <a:rPr lang="ko-KR" altLang="en-US" sz="1600" dirty="0" smtClean="0">
                <a:solidFill>
                  <a:srgbClr val="00C8FF"/>
                </a:solidFill>
                <a:latin typeface="나눔스퀘어_ac" charset="0"/>
                <a:ea typeface="나눔스퀘어_ac" charset="0"/>
              </a:rPr>
              <a:t>계정의 구성 요소</a:t>
            </a:r>
            <a:endParaRPr lang="ko-KR" altLang="en-US" sz="1600" dirty="0">
              <a:solidFill>
                <a:schemeClr val="bg1"/>
              </a:solidFill>
              <a:latin typeface="나눔스퀘어_ac" charset="0"/>
              <a:ea typeface="나눔스퀘어_ac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5" y="85295"/>
            <a:ext cx="758190" cy="19304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2" y="749257"/>
            <a:ext cx="11093133" cy="578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77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나눔스퀘어_ac</vt:lpstr>
      <vt:lpstr>나눔스퀘어_ac ExtraBold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64</cp:revision>
  <dcterms:created xsi:type="dcterms:W3CDTF">2022-06-30T08:10:59Z</dcterms:created>
  <dcterms:modified xsi:type="dcterms:W3CDTF">2022-10-27T08:30:02Z</dcterms:modified>
</cp:coreProperties>
</file>