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63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  <a:srgbClr val="F5F5F5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38" y="288"/>
      </p:cViewPr>
      <p:guideLst>
        <p:guide orient="horz" pos="2183"/>
        <p:guide pos="53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954E3-3C2E-45A9-BE29-341E8B516DA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3047-15CD-4263-9E22-90DC65A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1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B6A3-B2D2-4C34-969E-C68F7E79A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3E3FE-78AD-4050-BA79-CF41A154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2E55-2DE4-45D2-AEF9-EE81927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48FEC-A386-4EF8-9A3E-B722100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95709-9BE5-4BD1-BFF7-1109A757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B1C88-420A-4805-B105-4E67DD25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29890-FCD5-4AEB-BCF5-AEA54898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4477E-DC39-42BD-A978-9BEF9310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32E59-A616-4F4F-AE90-EBE02114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DBD3A-4CAC-4ACC-B7B4-323991CF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43854-223D-4C7A-A8E7-7BB7C3215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5A62E-BB34-4B80-A02D-24CEFADD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E0796-524C-4A8A-B697-A75ACFB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8FAA6-3DA1-4ADE-A2BD-F7EDDC21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9B65A-B878-4FF4-AC7B-01FC1E38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F51E-33F8-43F2-869F-328527F1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29614-B938-4F9F-97B4-50E3E09DA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1481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89D3-4F3D-4973-BE31-27FBF3FB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B81F9-4284-44E6-986F-5B1C3FD3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2050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88F36-72E0-4C73-A198-595F254C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DE3BF-34E1-49AA-A6B2-EA64BA4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795-ABC6-4CE0-8547-A356756D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48109-0501-4462-88FA-1129B43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6B393-1E3A-4479-BCBD-0626B645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8A8B2-A96E-4F79-B768-D64F3D3F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C9F1-EC27-4D28-A38E-67522626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F96B8-77E7-47CE-85AC-7FA8A276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FB194-BBA7-4FAD-B6C9-866E66A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EA75D-9489-461B-84D5-C121536F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D752D-A2C5-41C3-BE9D-B879EB77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7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1B5AB-1823-49C3-B38A-261FC0FD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22DB8-7819-4275-8296-0E26CDFE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9723-FE94-45A0-A413-093070D63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74992-372A-49C3-BF99-442E70BFC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2AC7A-9E55-45A8-A25C-3562DC47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AC932A-9BB0-4DE8-AEA3-F94C3414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F1B54-F53D-4C96-9C0B-E40DBDD4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32CDC-3EAD-4BA5-AADC-9D1962EA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6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A6D45-00F4-44CD-A36D-53AF4DF9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BDA96-40B9-4EDA-BC62-1B92C41A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49209-57FA-4A1F-949A-1B80494B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26D25-CA37-487A-8C15-2EB6625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33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B95CA4-23E1-4698-B8FF-8A141628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4CEF0-A4A8-41CF-A39A-03B2C5F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B899-587A-487A-AF67-94303F5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74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3820-D71E-45D6-9B88-7F9D706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18826-2250-4B09-8672-6918CA0A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95AE3-3E32-434E-8B64-A70FCC48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F82F-2B85-4447-84E5-1CB1612A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652FA-8817-4B08-A38F-9155D46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F6D69-6594-48F1-9F50-3019AE1F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2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5692-2A00-451B-8C34-060AFDF3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FFD94-AFB6-49BE-98FD-1F6A3BB1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060E5-9D90-4F38-81F3-D591A5CD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64DCF-C1F6-4119-97F7-62D9A28A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4191-7BF6-4669-97B4-48094CF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3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7D8C9-C603-418A-B105-DE09039E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598F3-6779-48CB-B810-5240DDDF9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23C82-D089-4388-8825-684A8C1C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6E4D3-1266-4B45-849D-606053DE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CA2BA-4C89-4989-910A-F0DD2C2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27A57-43AE-4331-9302-C6D783FD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71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107A-E552-4DFF-94AD-DF134BB7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52514-8CE4-427F-B355-5438C4070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636D2-DEF0-44BD-AC22-F09BA1A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2BF31-4AF2-400B-9F79-214EFF86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F7D97-808B-4321-96F1-1C03C29C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47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EAC0B-D76B-48D2-A280-CF177335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57A97-2962-42A3-844C-74F88FD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58194-8D49-4FAF-9361-330C119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F20D8-3593-4AB9-887C-8128A4BFDA2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21B7B-D43E-41DD-BB68-6A8F974E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7EC55-A6AF-4A00-80BE-936B0EAF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109F1-6500-4B98-BEA7-42A06EE5C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8171-DC9D-4343-BBFE-2CDF8292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7F14-E155-4694-9EC7-0D6FBAC9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06B8A-3F06-43F0-87AF-47762AA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5A8E7-1020-44B9-BEF8-F408F7D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866D0-2AAD-4609-9A83-4BF72B38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749E4-B6F4-486C-A0BF-A9B1CEB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EF4E-CE28-4EB7-BB7F-B02A3F046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22B0F-5333-4533-8185-8BB1B849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5E6AF-E320-4E90-9624-6B40A030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7711D-FE84-42D5-B297-9A4A2434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683FA-AB1A-4F58-A74D-BF51F486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92CFA-83FA-4CB6-A952-58577AFC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D25CE-978D-457A-9F54-8CA7EED2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821DB-A8F1-4DFD-8AA4-DFB5CDDC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CCA37-8F8C-4B76-AC62-6F0B543F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A6F31-1319-48E9-9645-F8774CBF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AE8097-3071-4459-8345-2A03B34B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53D64-DBB7-4007-8DDF-64ABE10E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656CC8-A721-4133-90B8-D3E41F9F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839F-B73E-4954-B720-32261B9E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5E2E89-DCF6-4A70-A3EB-581479F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F4D899-A6E8-4989-86AA-BAAB80CC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869-4349-46C3-ACFA-6885081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9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1F9988-99E0-46AC-98BF-89D4BA7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B96E1-2902-4684-853F-E8877BBB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D4B44-97C2-4073-B40B-A70ECD4F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0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1145-8CB9-47D6-A3C4-6C393588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A8F78-965A-4173-9715-0A29F24C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55F70-9B38-4A6F-A9E3-184099831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8E059-4C6B-4F5F-ACF5-2573916C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8BE8B-B2AB-4A70-B95D-4D39DCBC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C6617-1798-4942-BBDC-FE6057A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ACCC-AC48-4B21-91DD-76F0C095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80B30-EB4F-485B-9B8F-C361595B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2DBBA-CE69-4E80-B933-4616209A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4E329-C3F2-4F0E-A5FA-077475C2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42906-8A5B-4CF4-BE8F-86A31EBDF39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B03BB-9066-4694-87BE-5568AB7D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E9E5B-41FD-4AEC-BABD-D39A2205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4A36F5-6AC0-44E4-A758-689C2882F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9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27">
            <a:extLst>
              <a:ext uri="{FF2B5EF4-FFF2-40B4-BE49-F238E27FC236}">
                <a16:creationId xmlns:a16="http://schemas.microsoft.com/office/drawing/2014/main" id="{C2AB25D1-C39D-4998-AF6C-5602487F417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1594112"/>
              </p:ext>
            </p:extLst>
          </p:nvPr>
        </p:nvGraphicFramePr>
        <p:xfrm>
          <a:off x="82554" y="76201"/>
          <a:ext cx="12030073" cy="6225127"/>
        </p:xfrm>
        <a:graphic>
          <a:graphicData uri="http://schemas.openxmlformats.org/drawingml/2006/table">
            <a:tbl>
              <a:tblPr/>
              <a:tblGrid>
                <a:gridCol w="99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6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Navigation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부서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문서번호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김민주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Version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1.0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94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444">
            <a:extLst>
              <a:ext uri="{FF2B5EF4-FFF2-40B4-BE49-F238E27FC236}">
                <a16:creationId xmlns:a16="http://schemas.microsoft.com/office/drawing/2014/main" id="{C5A44780-15A9-4E9B-A47B-D54CAA7897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7150" y="66484"/>
            <a:ext cx="1714500" cy="23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pPr algn="ctr"/>
            <a:r>
              <a:rPr lang="ko-KR" altLang="en-US" sz="900" dirty="0">
                <a:latin typeface="+mj-lt"/>
              </a:rPr>
              <a:t>인프라개발팀</a:t>
            </a:r>
            <a:endParaRPr lang="en-US" altLang="ko-KR" sz="900" dirty="0">
              <a:latin typeface="+mj-lt"/>
            </a:endParaRPr>
          </a:p>
        </p:txBody>
      </p:sp>
      <p:sp>
        <p:nvSpPr>
          <p:cNvPr id="12" name="Rectangle 445">
            <a:extLst>
              <a:ext uri="{FF2B5EF4-FFF2-40B4-BE49-F238E27FC236}">
                <a16:creationId xmlns:a16="http://schemas.microsoft.com/office/drawing/2014/main" id="{CF0AEB0D-0829-492E-A6DC-6B270A0FE2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9975" y="762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 anchor="ctr"/>
          <a:lstStyle/>
          <a:p>
            <a:r>
              <a:rPr lang="ko-KR" altLang="en-US" sz="1100" b="1" dirty="0">
                <a:ea typeface="돋움" pitchFamily="50" charset="-127"/>
              </a:rPr>
              <a:t>에이전시사이트</a:t>
            </a:r>
          </a:p>
        </p:txBody>
      </p:sp>
      <p:sp>
        <p:nvSpPr>
          <p:cNvPr id="13" name="Rectangle 565">
            <a:extLst>
              <a:ext uri="{FF2B5EF4-FFF2-40B4-BE49-F238E27FC236}">
                <a16:creationId xmlns:a16="http://schemas.microsoft.com/office/drawing/2014/main" id="{37425375-ACA5-4783-BC4A-D4264D4B4F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3788" y="351884"/>
            <a:ext cx="151288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 anchor="ctr"/>
          <a:lstStyle/>
          <a:p>
            <a:pPr algn="ctr"/>
            <a:r>
              <a:rPr lang="en-US" altLang="ko-KR" sz="900" dirty="0">
                <a:ea typeface="돋움" pitchFamily="50" charset="-127"/>
              </a:rPr>
              <a:t>2020</a:t>
            </a:r>
            <a:r>
              <a:rPr lang="ko-KR" altLang="en-US" sz="900" dirty="0">
                <a:ea typeface="돋움" pitchFamily="50" charset="-127"/>
              </a:rPr>
              <a:t>년 </a:t>
            </a:r>
            <a:r>
              <a:rPr lang="en-US" altLang="ko-KR" sz="900" dirty="0">
                <a:ea typeface="돋움" pitchFamily="50" charset="-127"/>
              </a:rPr>
              <a:t>06</a:t>
            </a:r>
            <a:r>
              <a:rPr lang="ko-KR" altLang="en-US" sz="900" dirty="0">
                <a:ea typeface="돋움" pitchFamily="50" charset="-127"/>
              </a:rPr>
              <a:t>월 </a:t>
            </a:r>
            <a:r>
              <a:rPr lang="en-US" altLang="ko-KR" sz="900" dirty="0">
                <a:ea typeface="돋움" pitchFamily="50" charset="-127"/>
              </a:rPr>
              <a:t>11</a:t>
            </a:r>
            <a:r>
              <a:rPr lang="ko-KR" altLang="en-US" sz="900" dirty="0">
                <a:ea typeface="돋움" pitchFamily="50" charset="-127"/>
              </a:rPr>
              <a:t>일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B037EDFA-C8BF-493F-8395-EC77765274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52565" y="6491288"/>
            <a:ext cx="7096125" cy="2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701" tIns="42350" rIns="84701" bIns="42350">
            <a:spAutoFit/>
          </a:bodyPr>
          <a:lstStyle>
            <a:lvl1pPr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dirty="0"/>
              <a:t>Copyright(c)2004-2021 </a:t>
            </a:r>
            <a:r>
              <a:rPr lang="ko-KR" altLang="en-US" dirty="0"/>
              <a:t>㈜</a:t>
            </a:r>
            <a:r>
              <a:rPr lang="ko-KR" altLang="en-US" dirty="0" err="1"/>
              <a:t>트리플하이엠</a:t>
            </a:r>
            <a:r>
              <a:rPr lang="en-US" altLang="ko-KR" dirty="0"/>
              <a:t> All rights reserved.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529264-DA39-410A-B9A4-59D95B281C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31475" y="57149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pPr algn="ctr"/>
            <a:fld id="{D6550BCE-C4CF-41B3-BF29-5122EFCE0D0D}" type="slidenum">
              <a:rPr lang="ko-KR" altLang="en-US" sz="1000" b="1">
                <a:ea typeface="돋움" pitchFamily="50" charset="-127"/>
              </a:rPr>
              <a:pPr algn="ctr"/>
              <a:t>‹#›</a:t>
            </a:fld>
            <a:endParaRPr lang="en-US" altLang="ko-KR" sz="1000" b="1" dirty="0">
              <a:ea typeface="돋움" pitchFamily="50" charset="-127"/>
            </a:endParaRPr>
          </a:p>
        </p:txBody>
      </p: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9B0967BE-1188-4A43-AB40-3CD8F42FB22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5400000">
            <a:off x="1238250" y="6586540"/>
            <a:ext cx="2841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F641B7C7-00E0-4AF5-8384-F94445F1B8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20100" y="304800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endParaRPr lang="en-US" altLang="ko-KR" b="1">
              <a:ea typeface="돋움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E6EEC8-DE01-43C9-AA3B-ADAC07966D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5400000">
            <a:off x="9015412" y="6596065"/>
            <a:ext cx="2841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3E636A9-812C-4993-8779-0569BCDF3E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501986"/>
            <a:ext cx="842539" cy="20361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094227-44D8-484D-80AC-C77EC109258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155115" y="628650"/>
            <a:ext cx="0" cy="55721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4CB293-D821-4155-A5FB-E685C70A59F2}"/>
              </a:ext>
            </a:extLst>
          </p:cNvPr>
          <p:cNvSpPr txBox="1"/>
          <p:nvPr userDrawn="1"/>
        </p:nvSpPr>
        <p:spPr>
          <a:xfrm>
            <a:off x="10590213" y="6393936"/>
            <a:ext cx="151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D6550BCE-C4CF-41B3-BF29-5122EFCE0D0D}" type="slidenum">
              <a:rPr lang="ko-KR" altLang="en-US" sz="1800" b="1" smtClean="0">
                <a:ea typeface="돋움" pitchFamily="50" charset="-127"/>
              </a:rPr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2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7">
            <a:extLst>
              <a:ext uri="{FF2B5EF4-FFF2-40B4-BE49-F238E27FC236}">
                <a16:creationId xmlns:a16="http://schemas.microsoft.com/office/drawing/2014/main" id="{E1355238-8726-4702-AD14-CECF662F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863" y="3011487"/>
            <a:ext cx="6153324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/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에이전시 지원 사이트</a:t>
            </a:r>
          </a:p>
        </p:txBody>
      </p:sp>
    </p:spTree>
    <p:extLst>
      <p:ext uri="{BB962C8B-B14F-4D97-AF65-F5344CB8AC3E}">
        <p14:creationId xmlns:p14="http://schemas.microsoft.com/office/powerpoint/2010/main" val="235441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B7FE15-5364-48D6-910E-D0B35B4A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870270"/>
            <a:ext cx="8500054" cy="2558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E97DE9-879A-4438-BB17-CA62BB6B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26" y="3248251"/>
            <a:ext cx="3640418" cy="2915556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A243066-924F-4ECE-BAB7-D8F6A3142217}"/>
              </a:ext>
            </a:extLst>
          </p:cNvPr>
          <p:cNvCxnSpPr>
            <a:cxnSpLocks/>
          </p:cNvCxnSpPr>
          <p:nvPr/>
        </p:nvCxnSpPr>
        <p:spPr>
          <a:xfrm>
            <a:off x="4386976" y="3172278"/>
            <a:ext cx="764019" cy="484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CFA975A-4167-43CA-9F48-749D971B781A}"/>
              </a:ext>
            </a:extLst>
          </p:cNvPr>
          <p:cNvSpPr/>
          <p:nvPr/>
        </p:nvSpPr>
        <p:spPr>
          <a:xfrm>
            <a:off x="7338232" y="642723"/>
            <a:ext cx="1599973" cy="796026"/>
          </a:xfrm>
          <a:prstGeom prst="wedgeRectCallout">
            <a:avLst>
              <a:gd name="adj1" fmla="val -138655"/>
              <a:gd name="adj2" fmla="val 56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등록일 기준 </a:t>
            </a:r>
            <a:r>
              <a:rPr lang="en-US" altLang="ko-KR" sz="1000" dirty="0"/>
              <a:t>24</a:t>
            </a:r>
            <a:r>
              <a:rPr lang="ko-KR" altLang="en-US" sz="1000" dirty="0"/>
              <a:t>시간 동안 </a:t>
            </a:r>
            <a:r>
              <a:rPr lang="en-US" altLang="ko-KR" sz="1000" dirty="0"/>
              <a:t>new </a:t>
            </a:r>
            <a:r>
              <a:rPr lang="ko-KR" altLang="en-US" sz="1000" dirty="0"/>
              <a:t>아이콘 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BD209-0537-447F-B42B-4DAB8EF7C041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6610F-60C1-489D-87ED-01F35E1C215F}"/>
              </a:ext>
            </a:extLst>
          </p:cNvPr>
          <p:cNvSpPr txBox="1"/>
          <p:nvPr/>
        </p:nvSpPr>
        <p:spPr>
          <a:xfrm>
            <a:off x="9153526" y="547104"/>
            <a:ext cx="2952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공지사항 등록일 기준 </a:t>
            </a:r>
            <a:r>
              <a:rPr lang="en-US" altLang="ko-KR" sz="900" dirty="0"/>
              <a:t>24</a:t>
            </a:r>
            <a:r>
              <a:rPr lang="ko-KR" altLang="en-US" sz="900" dirty="0"/>
              <a:t>시간 동안 </a:t>
            </a:r>
            <a:r>
              <a:rPr lang="en-US" altLang="ko-KR" sz="900" dirty="0"/>
              <a:t>new </a:t>
            </a:r>
            <a:r>
              <a:rPr lang="ko-KR" altLang="en-US" sz="900" dirty="0"/>
              <a:t>아이콘 노출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모달팝업창</a:t>
            </a:r>
            <a:r>
              <a:rPr lang="ko-KR" altLang="en-US" sz="900" dirty="0"/>
              <a:t> 내용 노출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 </a:t>
            </a:r>
            <a:r>
              <a:rPr lang="en-US" altLang="ko-KR" sz="900" dirty="0"/>
              <a:t>/ </a:t>
            </a:r>
            <a:r>
              <a:rPr lang="ko-KR" altLang="en-US" sz="900" dirty="0"/>
              <a:t>내용 </a:t>
            </a:r>
            <a:r>
              <a:rPr lang="en-US" altLang="ko-KR" sz="900" dirty="0"/>
              <a:t>/ </a:t>
            </a:r>
            <a:r>
              <a:rPr lang="ko-KR" altLang="en-US" sz="900" dirty="0"/>
              <a:t>첨부파일 순으로 구성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816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B99C0A-C5BD-471F-A1DA-E217CC663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8"/>
          <a:stretch/>
        </p:blipFill>
        <p:spPr>
          <a:xfrm>
            <a:off x="200025" y="1022774"/>
            <a:ext cx="8877300" cy="4935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6A185-0439-40ED-8A49-5CD1D216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5958090"/>
            <a:ext cx="8877300" cy="8268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15F6C-9EF4-47DF-8FB9-F433BED79B01}"/>
              </a:ext>
            </a:extLst>
          </p:cNvPr>
          <p:cNvSpPr/>
          <p:nvPr/>
        </p:nvSpPr>
        <p:spPr>
          <a:xfrm>
            <a:off x="1514475" y="5677807"/>
            <a:ext cx="819150" cy="15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874855-587D-4EC1-9B11-0A29F04B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3" y="609600"/>
            <a:ext cx="338168" cy="1803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4D2338-822A-4841-8C7C-1E5927361EF5}"/>
              </a:ext>
            </a:extLst>
          </p:cNvPr>
          <p:cNvSpPr/>
          <p:nvPr/>
        </p:nvSpPr>
        <p:spPr>
          <a:xfrm>
            <a:off x="200025" y="633341"/>
            <a:ext cx="8839200" cy="3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n-ea"/>
              </a:rPr>
              <a:t>HM AGENCY CONNECT</a:t>
            </a:r>
            <a:r>
              <a:rPr lang="en-US" altLang="ko-KR" sz="1200" dirty="0"/>
              <a:t>					</a:t>
            </a:r>
            <a:r>
              <a:rPr lang="ko-KR" altLang="en-US" sz="1200" dirty="0"/>
              <a:t>광고주등록</a:t>
            </a:r>
            <a:r>
              <a:rPr lang="en-US" altLang="ko-KR" sz="1200" dirty="0"/>
              <a:t>	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	</a:t>
            </a:r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로그아웃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083F2-6654-4C7A-8857-FAF5F922DA90}"/>
              </a:ext>
            </a:extLst>
          </p:cNvPr>
          <p:cNvSpPr/>
          <p:nvPr/>
        </p:nvSpPr>
        <p:spPr>
          <a:xfrm>
            <a:off x="9163050" y="542925"/>
            <a:ext cx="2933700" cy="551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등록모드시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수정버튼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미노출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 후 리스트에서 광고주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수정모드로 변경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등록버튼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미노출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수정버튼 노출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9AF717-4708-43AA-8C71-8AECF307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08" y="1061384"/>
            <a:ext cx="338168" cy="180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C35FB-D4FF-4A60-B242-EE0482DC105C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광고주등록</a:t>
            </a:r>
          </a:p>
        </p:txBody>
      </p:sp>
    </p:spTree>
    <p:extLst>
      <p:ext uri="{BB962C8B-B14F-4D97-AF65-F5344CB8AC3E}">
        <p14:creationId xmlns:p14="http://schemas.microsoft.com/office/powerpoint/2010/main" val="763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14EA-D9F6-4B63-889B-241F5DE00DBE}"/>
              </a:ext>
            </a:extLst>
          </p:cNvPr>
          <p:cNvSpPr/>
          <p:nvPr/>
        </p:nvSpPr>
        <p:spPr>
          <a:xfrm>
            <a:off x="9198056" y="542925"/>
            <a:ext cx="2839818" cy="395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RMS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본부지원요청 게시판 생성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게시판의 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 개발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대행사는 관리자만 보이는 항목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대행사만 해당 글 보이기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자기 댓글만 삭제 가능 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첨부파일도 삭제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고정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공지글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상위 노출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E2D4B4F-2515-4AB0-BF56-A68BF5C7A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8130" y="3346110"/>
            <a:ext cx="982712" cy="21155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382A8CA-9001-409B-8B6F-2D5EF9DC1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52967"/>
              </p:ext>
            </p:extLst>
          </p:nvPr>
        </p:nvGraphicFramePr>
        <p:xfrm>
          <a:off x="152400" y="1934335"/>
          <a:ext cx="8886824" cy="1020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31330363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대행사</a:t>
                      </a:r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등록일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네이버 검색광고 시스템 점검 관련 공지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2021-07-02</a:t>
                      </a: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C1D7E84-3DFC-4E8B-A1FF-CAA158369E5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4125" y="1297345"/>
            <a:ext cx="980106" cy="416599"/>
            <a:chOff x="595686" y="1261242"/>
            <a:chExt cx="1368152" cy="581543"/>
          </a:xfrm>
        </p:grpSpPr>
        <p:grpSp>
          <p:nvGrpSpPr>
            <p:cNvPr id="25" name="Drop-Down Box">
              <a:extLst>
                <a:ext uri="{FF2B5EF4-FFF2-40B4-BE49-F238E27FC236}">
                  <a16:creationId xmlns:a16="http://schemas.microsoft.com/office/drawing/2014/main" id="{A7C13BF0-F767-49F1-ADAE-A7811AF0115D}"/>
                </a:ext>
              </a:extLst>
            </p:cNvPr>
            <p:cNvGrpSpPr/>
            <p:nvPr/>
          </p:nvGrpSpPr>
          <p:grpSpPr>
            <a:xfrm>
              <a:off x="595687" y="1261242"/>
              <a:ext cx="1368150" cy="336545"/>
              <a:chOff x="595687" y="1261242"/>
              <a:chExt cx="1368150" cy="336545"/>
            </a:xfrm>
          </p:grpSpPr>
          <p:sp>
            <p:nvSpPr>
              <p:cNvPr id="29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9467DA6-5899-480C-959D-D3ADA75CF74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7" y="1261242"/>
                <a:ext cx="1368150" cy="3365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제목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634B676-FA06-427D-BDFB-17CD15528081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803305" y="1404264"/>
                <a:ext cx="89350" cy="50500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Drop-Down Menu">
              <a:extLst>
                <a:ext uri="{FF2B5EF4-FFF2-40B4-BE49-F238E27FC236}">
                  <a16:creationId xmlns:a16="http://schemas.microsoft.com/office/drawing/2014/main" id="{B5E8ED82-C82E-4BE9-85C8-6A370839B8A8}"/>
                </a:ext>
              </a:extLst>
            </p:cNvPr>
            <p:cNvGrpSpPr/>
            <p:nvPr/>
          </p:nvGrpSpPr>
          <p:grpSpPr>
            <a:xfrm>
              <a:off x="595686" y="1598254"/>
              <a:ext cx="1368152" cy="244531"/>
              <a:chOff x="595686" y="1598254"/>
              <a:chExt cx="1368152" cy="244531"/>
            </a:xfrm>
          </p:grpSpPr>
          <p:sp>
            <p:nvSpPr>
              <p:cNvPr id="27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3F89F2B-D40B-4D14-B882-0875C42ECD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598254"/>
                <a:ext cx="1368151" cy="14550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내용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01363F2-3F5A-4E9C-8CD9-5B758467941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611520"/>
                <a:ext cx="1368152" cy="231265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Input">
            <a:extLst>
              <a:ext uri="{FF2B5EF4-FFF2-40B4-BE49-F238E27FC236}">
                <a16:creationId xmlns:a16="http://schemas.microsoft.com/office/drawing/2014/main" id="{B668A1BF-9E0E-4F9B-9222-B7627E523CDB}"/>
              </a:ext>
            </a:extLst>
          </p:cNvPr>
          <p:cNvSpPr/>
          <p:nvPr/>
        </p:nvSpPr>
        <p:spPr>
          <a:xfrm>
            <a:off x="1299402" y="1314100"/>
            <a:ext cx="6911147" cy="211555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5F3F0345-1DD7-49A8-BB43-40109D69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81" y="1297346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4EEA7-249F-47C5-A026-65340DFBB537}"/>
              </a:ext>
            </a:extLst>
          </p:cNvPr>
          <p:cNvSpPr/>
          <p:nvPr/>
        </p:nvSpPr>
        <p:spPr>
          <a:xfrm>
            <a:off x="200025" y="633341"/>
            <a:ext cx="8839200" cy="3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n-ea"/>
              </a:rPr>
              <a:t>HM AGENCY CONNECT</a:t>
            </a:r>
            <a:r>
              <a:rPr lang="en-US" altLang="ko-KR" sz="1200" dirty="0"/>
              <a:t>					</a:t>
            </a:r>
            <a:r>
              <a:rPr lang="ko-KR" altLang="en-US" sz="1200" dirty="0"/>
              <a:t>광고주등록</a:t>
            </a:r>
            <a:r>
              <a:rPr lang="en-US" altLang="ko-KR" sz="1200" dirty="0"/>
              <a:t>	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	</a:t>
            </a:r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로그아웃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CA25AE4-AA50-4FE8-84F3-2C6AD32F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81" y="1643009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DEEC00C-BBF5-464F-A64A-2D962F7B4E4F}"/>
              </a:ext>
            </a:extLst>
          </p:cNvPr>
          <p:cNvGrpSpPr/>
          <p:nvPr/>
        </p:nvGrpSpPr>
        <p:grpSpPr>
          <a:xfrm>
            <a:off x="1474970" y="2454815"/>
            <a:ext cx="5499729" cy="4403185"/>
            <a:chOff x="1474970" y="2454815"/>
            <a:chExt cx="5499729" cy="440318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1DE8BC0-7AAE-4DFA-92BC-DA430AB7497C}"/>
                </a:ext>
              </a:extLst>
            </p:cNvPr>
            <p:cNvGrpSpPr/>
            <p:nvPr/>
          </p:nvGrpSpPr>
          <p:grpSpPr>
            <a:xfrm>
              <a:off x="1474970" y="2454815"/>
              <a:ext cx="5499729" cy="4403185"/>
              <a:chOff x="3579919" y="1643009"/>
              <a:chExt cx="5499729" cy="4403185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BC218DC-AAB1-4656-A60F-78C3869534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33" b="-1"/>
              <a:stretch/>
            </p:blipFill>
            <p:spPr>
              <a:xfrm>
                <a:off x="3579919" y="1643009"/>
                <a:ext cx="5499729" cy="4403185"/>
              </a:xfrm>
              <a:prstGeom prst="rect">
                <a:avLst/>
              </a:prstGeom>
            </p:spPr>
          </p:pic>
          <p:grpSp>
            <p:nvGrpSpPr>
              <p:cNvPr id="39" name="Textarea">
                <a:extLst>
                  <a:ext uri="{FF2B5EF4-FFF2-40B4-BE49-F238E27FC236}">
                    <a16:creationId xmlns:a16="http://schemas.microsoft.com/office/drawing/2014/main" id="{63C2CB1F-92F9-41FD-A911-A854EE6E0D42}"/>
                  </a:ext>
                </a:extLst>
              </p:cNvPr>
              <p:cNvGrpSpPr/>
              <p:nvPr/>
            </p:nvGrpSpPr>
            <p:grpSpPr>
              <a:xfrm>
                <a:off x="3738751" y="4469760"/>
                <a:ext cx="4676630" cy="426593"/>
                <a:chOff x="595686" y="1261242"/>
                <a:chExt cx="2504700" cy="866775"/>
              </a:xfrm>
            </p:grpSpPr>
            <p:sp>
              <p:nvSpPr>
                <p:cNvPr id="40" name="Text">
                  <a:extLst>
                    <a:ext uri="{FF2B5EF4-FFF2-40B4-BE49-F238E27FC236}">
                      <a16:creationId xmlns:a16="http://schemas.microsoft.com/office/drawing/2014/main" id="{EDFA48BD-B3DA-422A-BA5C-568100850D05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504700" cy="866775"/>
                </a:xfrm>
                <a:prstGeom prst="roundRect">
                  <a:avLst>
                    <a:gd name="adj" fmla="val 3917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0584" tIns="64008" rIns="100584" bIns="6400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5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Textarea</a:t>
                  </a:r>
                </a:p>
              </p:txBody>
            </p:sp>
            <p:sp>
              <p:nvSpPr>
                <p:cNvPr id="41" name="Resize Handle">
                  <a:extLst>
                    <a:ext uri="{FF2B5EF4-FFF2-40B4-BE49-F238E27FC236}">
                      <a16:creationId xmlns:a16="http://schemas.microsoft.com/office/drawing/2014/main" id="{5F3ADD0D-0B9C-4AAF-A61B-4B921FD4513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57511" y="1993080"/>
                  <a:ext cx="119063" cy="111125"/>
                </a:xfrm>
                <a:custGeom>
                  <a:avLst/>
                  <a:gdLst>
                    <a:gd name="T0" fmla="*/ 53 w 309"/>
                    <a:gd name="T1" fmla="*/ 277 h 303"/>
                    <a:gd name="T2" fmla="*/ 26 w 309"/>
                    <a:gd name="T3" fmla="*/ 303 h 303"/>
                    <a:gd name="T4" fmla="*/ 0 w 309"/>
                    <a:gd name="T5" fmla="*/ 277 h 303"/>
                    <a:gd name="T6" fmla="*/ 26 w 309"/>
                    <a:gd name="T7" fmla="*/ 250 h 303"/>
                    <a:gd name="T8" fmla="*/ 53 w 309"/>
                    <a:gd name="T9" fmla="*/ 277 h 303"/>
                    <a:gd name="T10" fmla="*/ 181 w 309"/>
                    <a:gd name="T11" fmla="*/ 151 h 303"/>
                    <a:gd name="T12" fmla="*/ 154 w 309"/>
                    <a:gd name="T13" fmla="*/ 178 h 303"/>
                    <a:gd name="T14" fmla="*/ 128 w 309"/>
                    <a:gd name="T15" fmla="*/ 151 h 303"/>
                    <a:gd name="T16" fmla="*/ 154 w 309"/>
                    <a:gd name="T17" fmla="*/ 125 h 303"/>
                    <a:gd name="T18" fmla="*/ 181 w 309"/>
                    <a:gd name="T19" fmla="*/ 151 h 303"/>
                    <a:gd name="T20" fmla="*/ 181 w 309"/>
                    <a:gd name="T21" fmla="*/ 277 h 303"/>
                    <a:gd name="T22" fmla="*/ 154 w 309"/>
                    <a:gd name="T23" fmla="*/ 303 h 303"/>
                    <a:gd name="T24" fmla="*/ 128 w 309"/>
                    <a:gd name="T25" fmla="*/ 277 h 303"/>
                    <a:gd name="T26" fmla="*/ 154 w 309"/>
                    <a:gd name="T27" fmla="*/ 250 h 303"/>
                    <a:gd name="T28" fmla="*/ 181 w 309"/>
                    <a:gd name="T29" fmla="*/ 277 h 303"/>
                    <a:gd name="T30" fmla="*/ 309 w 309"/>
                    <a:gd name="T31" fmla="*/ 26 h 303"/>
                    <a:gd name="T32" fmla="*/ 282 w 309"/>
                    <a:gd name="T33" fmla="*/ 52 h 303"/>
                    <a:gd name="T34" fmla="*/ 256 w 309"/>
                    <a:gd name="T35" fmla="*/ 26 h 303"/>
                    <a:gd name="T36" fmla="*/ 282 w 309"/>
                    <a:gd name="T37" fmla="*/ 0 h 303"/>
                    <a:gd name="T38" fmla="*/ 309 w 309"/>
                    <a:gd name="T39" fmla="*/ 26 h 303"/>
                    <a:gd name="T40" fmla="*/ 309 w 309"/>
                    <a:gd name="T41" fmla="*/ 151 h 303"/>
                    <a:gd name="T42" fmla="*/ 282 w 309"/>
                    <a:gd name="T43" fmla="*/ 178 h 303"/>
                    <a:gd name="T44" fmla="*/ 256 w 309"/>
                    <a:gd name="T45" fmla="*/ 151 h 303"/>
                    <a:gd name="T46" fmla="*/ 282 w 309"/>
                    <a:gd name="T47" fmla="*/ 125 h 303"/>
                    <a:gd name="T48" fmla="*/ 309 w 309"/>
                    <a:gd name="T49" fmla="*/ 151 h 303"/>
                    <a:gd name="T50" fmla="*/ 309 w 309"/>
                    <a:gd name="T51" fmla="*/ 277 h 303"/>
                    <a:gd name="T52" fmla="*/ 282 w 309"/>
                    <a:gd name="T53" fmla="*/ 303 h 303"/>
                    <a:gd name="T54" fmla="*/ 256 w 309"/>
                    <a:gd name="T55" fmla="*/ 277 h 303"/>
                    <a:gd name="T56" fmla="*/ 282 w 309"/>
                    <a:gd name="T57" fmla="*/ 250 h 303"/>
                    <a:gd name="T58" fmla="*/ 309 w 309"/>
                    <a:gd name="T59" fmla="*/ 277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09" h="303">
                      <a:moveTo>
                        <a:pt x="53" y="277"/>
                      </a:moveTo>
                      <a:cubicBezTo>
                        <a:pt x="53" y="291"/>
                        <a:pt x="41" y="303"/>
                        <a:pt x="26" y="303"/>
                      </a:cubicBezTo>
                      <a:cubicBezTo>
                        <a:pt x="12" y="303"/>
                        <a:pt x="0" y="291"/>
                        <a:pt x="0" y="277"/>
                      </a:cubicBezTo>
                      <a:cubicBezTo>
                        <a:pt x="0" y="262"/>
                        <a:pt x="12" y="250"/>
                        <a:pt x="26" y="250"/>
                      </a:cubicBezTo>
                      <a:cubicBezTo>
                        <a:pt x="41" y="250"/>
                        <a:pt x="53" y="262"/>
                        <a:pt x="53" y="277"/>
                      </a:cubicBezTo>
                      <a:close/>
                      <a:moveTo>
                        <a:pt x="181" y="151"/>
                      </a:moveTo>
                      <a:cubicBezTo>
                        <a:pt x="181" y="166"/>
                        <a:pt x="169" y="178"/>
                        <a:pt x="154" y="178"/>
                      </a:cubicBezTo>
                      <a:cubicBezTo>
                        <a:pt x="140" y="178"/>
                        <a:pt x="128" y="166"/>
                        <a:pt x="128" y="151"/>
                      </a:cubicBezTo>
                      <a:cubicBezTo>
                        <a:pt x="128" y="137"/>
                        <a:pt x="140" y="125"/>
                        <a:pt x="154" y="125"/>
                      </a:cubicBezTo>
                      <a:cubicBezTo>
                        <a:pt x="169" y="125"/>
                        <a:pt x="181" y="137"/>
                        <a:pt x="181" y="151"/>
                      </a:cubicBezTo>
                      <a:close/>
                      <a:moveTo>
                        <a:pt x="181" y="277"/>
                      </a:moveTo>
                      <a:cubicBezTo>
                        <a:pt x="181" y="291"/>
                        <a:pt x="169" y="303"/>
                        <a:pt x="154" y="303"/>
                      </a:cubicBezTo>
                      <a:cubicBezTo>
                        <a:pt x="140" y="303"/>
                        <a:pt x="128" y="291"/>
                        <a:pt x="128" y="277"/>
                      </a:cubicBezTo>
                      <a:cubicBezTo>
                        <a:pt x="128" y="262"/>
                        <a:pt x="140" y="250"/>
                        <a:pt x="154" y="250"/>
                      </a:cubicBezTo>
                      <a:cubicBezTo>
                        <a:pt x="169" y="250"/>
                        <a:pt x="181" y="262"/>
                        <a:pt x="181" y="277"/>
                      </a:cubicBezTo>
                      <a:close/>
                      <a:moveTo>
                        <a:pt x="309" y="26"/>
                      </a:moveTo>
                      <a:cubicBezTo>
                        <a:pt x="309" y="41"/>
                        <a:pt x="297" y="52"/>
                        <a:pt x="282" y="52"/>
                      </a:cubicBezTo>
                      <a:cubicBezTo>
                        <a:pt x="267" y="52"/>
                        <a:pt x="256" y="41"/>
                        <a:pt x="256" y="26"/>
                      </a:cubicBezTo>
                      <a:cubicBezTo>
                        <a:pt x="256" y="11"/>
                        <a:pt x="267" y="0"/>
                        <a:pt x="282" y="0"/>
                      </a:cubicBezTo>
                      <a:cubicBezTo>
                        <a:pt x="297" y="0"/>
                        <a:pt x="309" y="11"/>
                        <a:pt x="309" y="26"/>
                      </a:cubicBezTo>
                      <a:close/>
                      <a:moveTo>
                        <a:pt x="309" y="151"/>
                      </a:moveTo>
                      <a:cubicBezTo>
                        <a:pt x="309" y="166"/>
                        <a:pt x="297" y="178"/>
                        <a:pt x="282" y="178"/>
                      </a:cubicBezTo>
                      <a:cubicBezTo>
                        <a:pt x="267" y="178"/>
                        <a:pt x="256" y="166"/>
                        <a:pt x="256" y="151"/>
                      </a:cubicBezTo>
                      <a:cubicBezTo>
                        <a:pt x="256" y="137"/>
                        <a:pt x="267" y="125"/>
                        <a:pt x="282" y="125"/>
                      </a:cubicBezTo>
                      <a:cubicBezTo>
                        <a:pt x="297" y="125"/>
                        <a:pt x="309" y="137"/>
                        <a:pt x="309" y="151"/>
                      </a:cubicBezTo>
                      <a:close/>
                      <a:moveTo>
                        <a:pt x="309" y="277"/>
                      </a:moveTo>
                      <a:cubicBezTo>
                        <a:pt x="309" y="291"/>
                        <a:pt x="297" y="303"/>
                        <a:pt x="282" y="303"/>
                      </a:cubicBezTo>
                      <a:cubicBezTo>
                        <a:pt x="267" y="303"/>
                        <a:pt x="256" y="291"/>
                        <a:pt x="256" y="277"/>
                      </a:cubicBezTo>
                      <a:cubicBezTo>
                        <a:pt x="256" y="262"/>
                        <a:pt x="267" y="250"/>
                        <a:pt x="282" y="250"/>
                      </a:cubicBezTo>
                      <a:cubicBezTo>
                        <a:pt x="297" y="250"/>
                        <a:pt x="309" y="262"/>
                        <a:pt x="309" y="2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" name="Button">
                <a:extLst>
                  <a:ext uri="{FF2B5EF4-FFF2-40B4-BE49-F238E27FC236}">
                    <a16:creationId xmlns:a16="http://schemas.microsoft.com/office/drawing/2014/main" id="{CDF2FB58-0991-4BE7-82D0-4BCBF18E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9610" y="4469760"/>
                <a:ext cx="431007" cy="69634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Input Field">
                <a:extLst>
                  <a:ext uri="{FF2B5EF4-FFF2-40B4-BE49-F238E27FC236}">
                    <a16:creationId xmlns:a16="http://schemas.microsoft.com/office/drawing/2014/main" id="{0E492835-A7C9-4EF9-B5BF-7FD36F19F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749" y="4946787"/>
                <a:ext cx="4676629" cy="21931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0A0A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864" tIns="0" rIns="54864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Button">
                <a:extLst>
                  <a:ext uri="{FF2B5EF4-FFF2-40B4-BE49-F238E27FC236}">
                    <a16:creationId xmlns:a16="http://schemas.microsoft.com/office/drawing/2014/main" id="{27379304-063C-4E44-BE9B-088F11BD5AFB}"/>
                  </a:ext>
                </a:extLst>
              </p:cNvPr>
              <p:cNvSpPr/>
              <p:nvPr/>
            </p:nvSpPr>
            <p:spPr>
              <a:xfrm>
                <a:off x="3747919" y="4955986"/>
                <a:ext cx="564713" cy="20702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27432" rIns="45720" bIns="27432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파일선택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4C28E10-E125-465C-81D6-ADF55C9DA095}"/>
                  </a:ext>
                </a:extLst>
              </p:cNvPr>
              <p:cNvSpPr/>
              <p:nvPr/>
            </p:nvSpPr>
            <p:spPr>
              <a:xfrm>
                <a:off x="3747919" y="5213731"/>
                <a:ext cx="5172698" cy="7543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2ECFF9-0B0F-4279-9C86-8DC8846CF7F7}"/>
                  </a:ext>
                </a:extLst>
              </p:cNvPr>
              <p:cNvSpPr txBox="1"/>
              <p:nvPr/>
            </p:nvSpPr>
            <p:spPr>
              <a:xfrm>
                <a:off x="3747919" y="5246084"/>
                <a:ext cx="14478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/>
                  <a:t>민플래닝</a:t>
                </a:r>
                <a:r>
                  <a:rPr lang="ko-KR" altLang="en-US" sz="800" dirty="0"/>
                  <a:t> </a:t>
                </a:r>
                <a:r>
                  <a:rPr lang="en-US" altLang="ko-KR" sz="800" dirty="0"/>
                  <a:t>2021-11-24 11:50</a:t>
                </a:r>
                <a:endParaRPr lang="ko-KR" altLang="en-US" sz="8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06B14C-C8E5-4CFA-96F4-8E3FB8C994B5}"/>
                  </a:ext>
                </a:extLst>
              </p:cNvPr>
              <p:cNvSpPr txBox="1"/>
              <p:nvPr/>
            </p:nvSpPr>
            <p:spPr>
              <a:xfrm>
                <a:off x="5398373" y="5246084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안녕하세요</a:t>
                </a: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5D7E8AE-3361-42E4-A09B-2FE27F7A2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5781400"/>
                <a:ext cx="49625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DD895F-71BC-48E6-A486-B22C2C7E7DE1}"/>
                  </a:ext>
                </a:extLst>
              </p:cNvPr>
              <p:cNvSpPr txBox="1"/>
              <p:nvPr/>
            </p:nvSpPr>
            <p:spPr>
              <a:xfrm>
                <a:off x="5398373" y="5446256"/>
                <a:ext cx="792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첨부파일</a:t>
                </a:r>
                <a:r>
                  <a:rPr lang="en-US" altLang="ko-KR" sz="800" dirty="0" err="1"/>
                  <a:t>1.xls</a:t>
                </a:r>
                <a:endParaRPr lang="en-US" altLang="ko-KR" sz="800" dirty="0"/>
              </a:p>
              <a:p>
                <a:r>
                  <a:rPr lang="ko-KR" altLang="en-US" sz="800" dirty="0"/>
                  <a:t>첨부파일</a:t>
                </a:r>
                <a:r>
                  <a:rPr lang="en-US" altLang="ko-KR" sz="800" dirty="0" err="1"/>
                  <a:t>2.xls</a:t>
                </a:r>
                <a:endParaRPr lang="ko-KR" altLang="en-US" sz="800" dirty="0"/>
              </a:p>
            </p:txBody>
          </p:sp>
        </p:grpSp>
        <p:sp>
          <p:nvSpPr>
            <p:cNvPr id="58" name="Delete">
              <a:extLst>
                <a:ext uri="{FF2B5EF4-FFF2-40B4-BE49-F238E27FC236}">
                  <a16:creationId xmlns:a16="http://schemas.microsoft.com/office/drawing/2014/main" id="{325E1EC4-8295-4D1A-A728-DB212EC1AD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77926" y="6102422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0205DC0-4985-4D99-8A06-79CE19D96F44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공지사항 보기 </a:t>
            </a:r>
            <a:r>
              <a:rPr lang="en-US" altLang="ko-KR" sz="900" dirty="0"/>
              <a:t>- </a:t>
            </a:r>
            <a:r>
              <a:rPr lang="ko-KR" altLang="en-US" sz="900" dirty="0" err="1"/>
              <a:t>대대행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372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14EA-D9F6-4B63-889B-241F5DE00DBE}"/>
              </a:ext>
            </a:extLst>
          </p:cNvPr>
          <p:cNvSpPr/>
          <p:nvPr/>
        </p:nvSpPr>
        <p:spPr>
          <a:xfrm>
            <a:off x="9176641" y="542925"/>
            <a:ext cx="2775508" cy="395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RMS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본부지원요청 게시판 생성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게시판의 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 개발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대행사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만큼 공지사항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로우수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발생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네이버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스마트에디어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편집기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첨부파일은 다중선택 가능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등록은 일괄 가능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수정은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??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4EEA7-249F-47C5-A026-65340DFBB537}"/>
              </a:ext>
            </a:extLst>
          </p:cNvPr>
          <p:cNvSpPr/>
          <p:nvPr/>
        </p:nvSpPr>
        <p:spPr>
          <a:xfrm>
            <a:off x="200025" y="633341"/>
            <a:ext cx="8839200" cy="3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n-ea"/>
              </a:rPr>
              <a:t>HM AGENCY CONNECT</a:t>
            </a:r>
            <a:r>
              <a:rPr lang="en-US" altLang="ko-KR" sz="1200" dirty="0"/>
              <a:t>					</a:t>
            </a:r>
            <a:r>
              <a:rPr lang="ko-KR" altLang="en-US" sz="1200" dirty="0"/>
              <a:t>광고주등록</a:t>
            </a:r>
            <a:r>
              <a:rPr lang="en-US" altLang="ko-KR" sz="1200" dirty="0"/>
              <a:t>	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	</a:t>
            </a:r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로그아웃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7E092A2-1A0B-4C03-95BD-494F3829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35000"/>
              </p:ext>
            </p:extLst>
          </p:nvPr>
        </p:nvGraphicFramePr>
        <p:xfrm>
          <a:off x="200025" y="1543810"/>
          <a:ext cx="8886825" cy="42471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공지등록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91793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대행사선택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71349"/>
                  </a:ext>
                </a:extLst>
              </a:tr>
              <a:tr h="216167"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Button">
            <a:extLst>
              <a:ext uri="{FF2B5EF4-FFF2-40B4-BE49-F238E27FC236}">
                <a16:creationId xmlns:a16="http://schemas.microsoft.com/office/drawing/2014/main" id="{15C7CD28-608A-43BA-84DE-91150CC0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151" y="3541523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D7DCBB4C-4670-4593-80C2-BCA271E6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78" y="3541523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F33050-A265-4B2C-AD4A-EB976BB6F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1394" r="6250"/>
          <a:stretch/>
        </p:blipFill>
        <p:spPr>
          <a:xfrm>
            <a:off x="315268" y="2509443"/>
            <a:ext cx="8753476" cy="288531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0E5A4C-76F1-4060-8DBD-6BBDF7F8A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69668"/>
              </p:ext>
            </p:extLst>
          </p:nvPr>
        </p:nvGraphicFramePr>
        <p:xfrm>
          <a:off x="200025" y="1144352"/>
          <a:ext cx="8886825" cy="2703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3715838473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253809171"/>
                    </a:ext>
                  </a:extLst>
                </a:gridCol>
              </a:tblGrid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대행사 코드 다운로드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378070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0E5FF428-F5CA-4BA2-A43B-8AB0AAFB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56" y="1173729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다운로드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Input Field">
            <a:extLst>
              <a:ext uri="{FF2B5EF4-FFF2-40B4-BE49-F238E27FC236}">
                <a16:creationId xmlns:a16="http://schemas.microsoft.com/office/drawing/2014/main" id="{926F05F5-052D-4523-96C5-CE136E62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85" y="1847119"/>
            <a:ext cx="3542765" cy="20305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1" name="Input Field">
            <a:extLst>
              <a:ext uri="{FF2B5EF4-FFF2-40B4-BE49-F238E27FC236}">
                <a16:creationId xmlns:a16="http://schemas.microsoft.com/office/drawing/2014/main" id="{37FE259C-0A44-4194-AB5B-EEB48C62F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85" y="2127310"/>
            <a:ext cx="3542765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3" name="Button">
            <a:extLst>
              <a:ext uri="{FF2B5EF4-FFF2-40B4-BE49-F238E27FC236}">
                <a16:creationId xmlns:a16="http://schemas.microsoft.com/office/drawing/2014/main" id="{9DE74C39-348A-4EFD-8C28-226F626C0BAB}"/>
              </a:ext>
            </a:extLst>
          </p:cNvPr>
          <p:cNvSpPr/>
          <p:nvPr/>
        </p:nvSpPr>
        <p:spPr>
          <a:xfrm>
            <a:off x="1895654" y="212698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파일선택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" name="Button">
            <a:extLst>
              <a:ext uri="{FF2B5EF4-FFF2-40B4-BE49-F238E27FC236}">
                <a16:creationId xmlns:a16="http://schemas.microsoft.com/office/drawing/2014/main" id="{52B1D129-06AB-4CC1-B1FC-A439B021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94" y="5998441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8" name="Button">
            <a:extLst>
              <a:ext uri="{FF2B5EF4-FFF2-40B4-BE49-F238E27FC236}">
                <a16:creationId xmlns:a16="http://schemas.microsoft.com/office/drawing/2014/main" id="{122284DF-EEEA-4690-BB1B-2C086792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913" y="5998441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1" name="Input Field">
            <a:extLst>
              <a:ext uri="{FF2B5EF4-FFF2-40B4-BE49-F238E27FC236}">
                <a16:creationId xmlns:a16="http://schemas.microsoft.com/office/drawing/2014/main" id="{0A9B9754-386C-4C62-BC57-B869A367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54" y="5556549"/>
            <a:ext cx="3542765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Button">
            <a:extLst>
              <a:ext uri="{FF2B5EF4-FFF2-40B4-BE49-F238E27FC236}">
                <a16:creationId xmlns:a16="http://schemas.microsoft.com/office/drawing/2014/main" id="{B3BAB533-5982-434B-99F6-E7605ED0BCB4}"/>
              </a:ext>
            </a:extLst>
          </p:cNvPr>
          <p:cNvSpPr/>
          <p:nvPr/>
        </p:nvSpPr>
        <p:spPr>
          <a:xfrm>
            <a:off x="1904823" y="5556223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파일선택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797EAB2-00FE-4B05-B098-A9A44C675A7A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공지사항 등록 </a:t>
            </a:r>
            <a:r>
              <a:rPr lang="en-US" altLang="ko-KR" sz="900" dirty="0"/>
              <a:t>- </a:t>
            </a:r>
            <a:r>
              <a:rPr lang="ko-KR" altLang="en-US" sz="900" dirty="0"/>
              <a:t>관리자</a:t>
            </a:r>
          </a:p>
        </p:txBody>
      </p:sp>
      <p:grpSp>
        <p:nvGrpSpPr>
          <p:cNvPr id="304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>
            <a:extLst>
              <a:ext uri="{FF2B5EF4-FFF2-40B4-BE49-F238E27FC236}">
                <a16:creationId xmlns:a16="http://schemas.microsoft.com/office/drawing/2014/main" id="{11183FBF-B1FB-4F25-82E2-9508553767ED}"/>
              </a:ext>
            </a:extLst>
          </p:cNvPr>
          <p:cNvGrpSpPr/>
          <p:nvPr/>
        </p:nvGrpSpPr>
        <p:grpSpPr>
          <a:xfrm>
            <a:off x="1883122" y="1592976"/>
            <a:ext cx="577155" cy="166848"/>
            <a:chOff x="821250" y="4364228"/>
            <a:chExt cx="577155" cy="166848"/>
          </a:xfrm>
          <a:solidFill>
            <a:srgbClr val="FFFFFF"/>
          </a:solidFill>
        </p:grpSpPr>
        <p:sp>
          <p:nvSpPr>
            <p:cNvPr id="305" name="Border">
              <a:extLst>
                <a:ext uri="{FF2B5EF4-FFF2-40B4-BE49-F238E27FC236}">
                  <a16:creationId xmlns:a16="http://schemas.microsoft.com/office/drawing/2014/main" id="{483442CE-8BEB-48DA-BBC1-F2A7A7FE0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50" y="4364228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46888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</a:t>
              </a:r>
            </a:p>
          </p:txBody>
        </p:sp>
        <p:sp>
          <p:nvSpPr>
            <p:cNvPr id="306" name="Switch Button">
              <a:extLst>
                <a:ext uri="{FF2B5EF4-FFF2-40B4-BE49-F238E27FC236}">
                  <a16:creationId xmlns:a16="http://schemas.microsoft.com/office/drawing/2014/main" id="{78D86170-46A4-4B32-B3CE-38026D36B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49" y="4379046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14EA-D9F6-4B63-889B-241F5DE00DBE}"/>
              </a:ext>
            </a:extLst>
          </p:cNvPr>
          <p:cNvSpPr/>
          <p:nvPr/>
        </p:nvSpPr>
        <p:spPr>
          <a:xfrm>
            <a:off x="9186166" y="609600"/>
            <a:ext cx="2775508" cy="395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RMS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본부지원요청 게시판 생성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게시판의 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 개발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대행사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만큼 공지사항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로우수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발생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네이버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스마트에디어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편집기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첨부파일은 다중선택 가능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등록은 일괄 가능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수정은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??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4EEA7-249F-47C5-A026-65340DFBB537}"/>
              </a:ext>
            </a:extLst>
          </p:cNvPr>
          <p:cNvSpPr/>
          <p:nvPr/>
        </p:nvSpPr>
        <p:spPr>
          <a:xfrm>
            <a:off x="200025" y="633341"/>
            <a:ext cx="8839200" cy="3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n-ea"/>
              </a:rPr>
              <a:t>HM AGENCY CONNECT</a:t>
            </a:r>
            <a:r>
              <a:rPr lang="en-US" altLang="ko-KR" sz="1200" dirty="0"/>
              <a:t>					</a:t>
            </a:r>
            <a:r>
              <a:rPr lang="ko-KR" altLang="en-US" sz="1200" dirty="0"/>
              <a:t>광고주등록</a:t>
            </a:r>
            <a:r>
              <a:rPr lang="en-US" altLang="ko-KR" sz="1200" dirty="0"/>
              <a:t>	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	</a:t>
            </a:r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로그아웃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7E092A2-1A0B-4C03-95BD-494F3829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88371"/>
              </p:ext>
            </p:extLst>
          </p:nvPr>
        </p:nvGraphicFramePr>
        <p:xfrm>
          <a:off x="200025" y="1543810"/>
          <a:ext cx="8886825" cy="2361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대행사선택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71349"/>
                  </a:ext>
                </a:extLst>
              </a:tr>
              <a:tr h="216167"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1.xls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2.xls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1" u="sng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3.xls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1" u="sng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0B44AA8-9BB3-4CCA-B029-B800102D99F8}"/>
              </a:ext>
            </a:extLst>
          </p:cNvPr>
          <p:cNvGrpSpPr/>
          <p:nvPr/>
        </p:nvGrpSpPr>
        <p:grpSpPr>
          <a:xfrm>
            <a:off x="190142" y="3987443"/>
            <a:ext cx="8886825" cy="1575157"/>
            <a:chOff x="1367024" y="4855092"/>
            <a:chExt cx="5181868" cy="1575157"/>
          </a:xfrm>
        </p:grpSpPr>
        <p:grpSp>
          <p:nvGrpSpPr>
            <p:cNvPr id="61" name="Textarea">
              <a:extLst>
                <a:ext uri="{FF2B5EF4-FFF2-40B4-BE49-F238E27FC236}">
                  <a16:creationId xmlns:a16="http://schemas.microsoft.com/office/drawing/2014/main" id="{8A38ED3D-7501-433A-A466-6D58B60FF0E5}"/>
                </a:ext>
              </a:extLst>
            </p:cNvPr>
            <p:cNvGrpSpPr/>
            <p:nvPr/>
          </p:nvGrpSpPr>
          <p:grpSpPr>
            <a:xfrm>
              <a:off x="1367026" y="4855092"/>
              <a:ext cx="4676630" cy="426593"/>
              <a:chOff x="595686" y="1261242"/>
              <a:chExt cx="2504700" cy="866775"/>
            </a:xfrm>
          </p:grpSpPr>
          <p:sp>
            <p:nvSpPr>
              <p:cNvPr id="62" name="Text">
                <a:extLst>
                  <a:ext uri="{FF2B5EF4-FFF2-40B4-BE49-F238E27FC236}">
                    <a16:creationId xmlns:a16="http://schemas.microsoft.com/office/drawing/2014/main" id="{05F99914-8B13-44C8-913D-BAD7FAE8BD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504700" cy="866775"/>
              </a:xfrm>
              <a:prstGeom prst="roundRect">
                <a:avLst>
                  <a:gd name="adj" fmla="val 3917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Textarea</a:t>
                </a:r>
              </a:p>
            </p:txBody>
          </p:sp>
          <p:sp>
            <p:nvSpPr>
              <p:cNvPr id="63" name="Resize Handle">
                <a:extLst>
                  <a:ext uri="{FF2B5EF4-FFF2-40B4-BE49-F238E27FC236}">
                    <a16:creationId xmlns:a16="http://schemas.microsoft.com/office/drawing/2014/main" id="{87D9C25B-98D1-45C9-9BA9-2AD7225296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57511" y="1993080"/>
                <a:ext cx="119063" cy="111125"/>
              </a:xfrm>
              <a:custGeom>
                <a:avLst/>
                <a:gdLst>
                  <a:gd name="T0" fmla="*/ 53 w 309"/>
                  <a:gd name="T1" fmla="*/ 277 h 303"/>
                  <a:gd name="T2" fmla="*/ 26 w 309"/>
                  <a:gd name="T3" fmla="*/ 303 h 303"/>
                  <a:gd name="T4" fmla="*/ 0 w 309"/>
                  <a:gd name="T5" fmla="*/ 277 h 303"/>
                  <a:gd name="T6" fmla="*/ 26 w 309"/>
                  <a:gd name="T7" fmla="*/ 250 h 303"/>
                  <a:gd name="T8" fmla="*/ 53 w 309"/>
                  <a:gd name="T9" fmla="*/ 277 h 303"/>
                  <a:gd name="T10" fmla="*/ 181 w 309"/>
                  <a:gd name="T11" fmla="*/ 151 h 303"/>
                  <a:gd name="T12" fmla="*/ 154 w 309"/>
                  <a:gd name="T13" fmla="*/ 178 h 303"/>
                  <a:gd name="T14" fmla="*/ 128 w 309"/>
                  <a:gd name="T15" fmla="*/ 151 h 303"/>
                  <a:gd name="T16" fmla="*/ 154 w 309"/>
                  <a:gd name="T17" fmla="*/ 125 h 303"/>
                  <a:gd name="T18" fmla="*/ 181 w 309"/>
                  <a:gd name="T19" fmla="*/ 151 h 303"/>
                  <a:gd name="T20" fmla="*/ 181 w 309"/>
                  <a:gd name="T21" fmla="*/ 277 h 303"/>
                  <a:gd name="T22" fmla="*/ 154 w 309"/>
                  <a:gd name="T23" fmla="*/ 303 h 303"/>
                  <a:gd name="T24" fmla="*/ 128 w 309"/>
                  <a:gd name="T25" fmla="*/ 277 h 303"/>
                  <a:gd name="T26" fmla="*/ 154 w 309"/>
                  <a:gd name="T27" fmla="*/ 250 h 303"/>
                  <a:gd name="T28" fmla="*/ 181 w 309"/>
                  <a:gd name="T29" fmla="*/ 277 h 303"/>
                  <a:gd name="T30" fmla="*/ 309 w 309"/>
                  <a:gd name="T31" fmla="*/ 26 h 303"/>
                  <a:gd name="T32" fmla="*/ 282 w 309"/>
                  <a:gd name="T33" fmla="*/ 52 h 303"/>
                  <a:gd name="T34" fmla="*/ 256 w 309"/>
                  <a:gd name="T35" fmla="*/ 26 h 303"/>
                  <a:gd name="T36" fmla="*/ 282 w 309"/>
                  <a:gd name="T37" fmla="*/ 0 h 303"/>
                  <a:gd name="T38" fmla="*/ 309 w 309"/>
                  <a:gd name="T39" fmla="*/ 26 h 303"/>
                  <a:gd name="T40" fmla="*/ 309 w 309"/>
                  <a:gd name="T41" fmla="*/ 151 h 303"/>
                  <a:gd name="T42" fmla="*/ 282 w 309"/>
                  <a:gd name="T43" fmla="*/ 178 h 303"/>
                  <a:gd name="T44" fmla="*/ 256 w 309"/>
                  <a:gd name="T45" fmla="*/ 151 h 303"/>
                  <a:gd name="T46" fmla="*/ 282 w 309"/>
                  <a:gd name="T47" fmla="*/ 125 h 303"/>
                  <a:gd name="T48" fmla="*/ 309 w 309"/>
                  <a:gd name="T49" fmla="*/ 151 h 303"/>
                  <a:gd name="T50" fmla="*/ 309 w 309"/>
                  <a:gd name="T51" fmla="*/ 277 h 303"/>
                  <a:gd name="T52" fmla="*/ 282 w 309"/>
                  <a:gd name="T53" fmla="*/ 303 h 303"/>
                  <a:gd name="T54" fmla="*/ 256 w 309"/>
                  <a:gd name="T55" fmla="*/ 277 h 303"/>
                  <a:gd name="T56" fmla="*/ 282 w 309"/>
                  <a:gd name="T57" fmla="*/ 250 h 303"/>
                  <a:gd name="T58" fmla="*/ 309 w 309"/>
                  <a:gd name="T59" fmla="*/ 27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9" h="303">
                    <a:moveTo>
                      <a:pt x="53" y="277"/>
                    </a:moveTo>
                    <a:cubicBezTo>
                      <a:pt x="53" y="291"/>
                      <a:pt x="41" y="303"/>
                      <a:pt x="26" y="303"/>
                    </a:cubicBezTo>
                    <a:cubicBezTo>
                      <a:pt x="12" y="303"/>
                      <a:pt x="0" y="291"/>
                      <a:pt x="0" y="277"/>
                    </a:cubicBezTo>
                    <a:cubicBezTo>
                      <a:pt x="0" y="262"/>
                      <a:pt x="12" y="250"/>
                      <a:pt x="26" y="250"/>
                    </a:cubicBezTo>
                    <a:cubicBezTo>
                      <a:pt x="41" y="250"/>
                      <a:pt x="53" y="262"/>
                      <a:pt x="53" y="277"/>
                    </a:cubicBezTo>
                    <a:close/>
                    <a:moveTo>
                      <a:pt x="181" y="151"/>
                    </a:moveTo>
                    <a:cubicBezTo>
                      <a:pt x="181" y="166"/>
                      <a:pt x="169" y="178"/>
                      <a:pt x="154" y="178"/>
                    </a:cubicBezTo>
                    <a:cubicBezTo>
                      <a:pt x="140" y="178"/>
                      <a:pt x="128" y="166"/>
                      <a:pt x="128" y="151"/>
                    </a:cubicBezTo>
                    <a:cubicBezTo>
                      <a:pt x="128" y="137"/>
                      <a:pt x="140" y="125"/>
                      <a:pt x="154" y="125"/>
                    </a:cubicBezTo>
                    <a:cubicBezTo>
                      <a:pt x="169" y="125"/>
                      <a:pt x="181" y="137"/>
                      <a:pt x="181" y="151"/>
                    </a:cubicBezTo>
                    <a:close/>
                    <a:moveTo>
                      <a:pt x="181" y="277"/>
                    </a:moveTo>
                    <a:cubicBezTo>
                      <a:pt x="181" y="291"/>
                      <a:pt x="169" y="303"/>
                      <a:pt x="154" y="303"/>
                    </a:cubicBezTo>
                    <a:cubicBezTo>
                      <a:pt x="140" y="303"/>
                      <a:pt x="128" y="291"/>
                      <a:pt x="128" y="277"/>
                    </a:cubicBezTo>
                    <a:cubicBezTo>
                      <a:pt x="128" y="262"/>
                      <a:pt x="140" y="250"/>
                      <a:pt x="154" y="250"/>
                    </a:cubicBezTo>
                    <a:cubicBezTo>
                      <a:pt x="169" y="250"/>
                      <a:pt x="181" y="262"/>
                      <a:pt x="181" y="277"/>
                    </a:cubicBezTo>
                    <a:close/>
                    <a:moveTo>
                      <a:pt x="309" y="26"/>
                    </a:moveTo>
                    <a:cubicBezTo>
                      <a:pt x="309" y="41"/>
                      <a:pt x="297" y="52"/>
                      <a:pt x="282" y="52"/>
                    </a:cubicBezTo>
                    <a:cubicBezTo>
                      <a:pt x="267" y="52"/>
                      <a:pt x="256" y="41"/>
                      <a:pt x="256" y="26"/>
                    </a:cubicBezTo>
                    <a:cubicBezTo>
                      <a:pt x="256" y="11"/>
                      <a:pt x="267" y="0"/>
                      <a:pt x="282" y="0"/>
                    </a:cubicBezTo>
                    <a:cubicBezTo>
                      <a:pt x="297" y="0"/>
                      <a:pt x="309" y="11"/>
                      <a:pt x="309" y="26"/>
                    </a:cubicBezTo>
                    <a:close/>
                    <a:moveTo>
                      <a:pt x="309" y="151"/>
                    </a:moveTo>
                    <a:cubicBezTo>
                      <a:pt x="309" y="166"/>
                      <a:pt x="297" y="178"/>
                      <a:pt x="282" y="178"/>
                    </a:cubicBezTo>
                    <a:cubicBezTo>
                      <a:pt x="267" y="178"/>
                      <a:pt x="256" y="166"/>
                      <a:pt x="256" y="151"/>
                    </a:cubicBezTo>
                    <a:cubicBezTo>
                      <a:pt x="256" y="137"/>
                      <a:pt x="267" y="125"/>
                      <a:pt x="282" y="125"/>
                    </a:cubicBezTo>
                    <a:cubicBezTo>
                      <a:pt x="297" y="125"/>
                      <a:pt x="309" y="137"/>
                      <a:pt x="309" y="151"/>
                    </a:cubicBezTo>
                    <a:close/>
                    <a:moveTo>
                      <a:pt x="309" y="277"/>
                    </a:moveTo>
                    <a:cubicBezTo>
                      <a:pt x="309" y="291"/>
                      <a:pt x="297" y="303"/>
                      <a:pt x="282" y="303"/>
                    </a:cubicBezTo>
                    <a:cubicBezTo>
                      <a:pt x="267" y="303"/>
                      <a:pt x="256" y="291"/>
                      <a:pt x="256" y="277"/>
                    </a:cubicBezTo>
                    <a:cubicBezTo>
                      <a:pt x="256" y="262"/>
                      <a:pt x="267" y="250"/>
                      <a:pt x="282" y="250"/>
                    </a:cubicBezTo>
                    <a:cubicBezTo>
                      <a:pt x="297" y="250"/>
                      <a:pt x="309" y="262"/>
                      <a:pt x="309" y="27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Button">
              <a:extLst>
                <a:ext uri="{FF2B5EF4-FFF2-40B4-BE49-F238E27FC236}">
                  <a16:creationId xmlns:a16="http://schemas.microsoft.com/office/drawing/2014/main" id="{80F103BA-8914-45E0-A377-C74A312F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885" y="4855092"/>
              <a:ext cx="431007" cy="69634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Input Field">
              <a:extLst>
                <a:ext uri="{FF2B5EF4-FFF2-40B4-BE49-F238E27FC236}">
                  <a16:creationId xmlns:a16="http://schemas.microsoft.com/office/drawing/2014/main" id="{27F6CF48-5ED0-4B66-8282-BE321ED8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24" y="5332119"/>
              <a:ext cx="4676629" cy="21931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3C356710-1C1B-41A4-9BDE-1FAF32EA0E6E}"/>
                </a:ext>
              </a:extLst>
            </p:cNvPr>
            <p:cNvSpPr/>
            <p:nvPr/>
          </p:nvSpPr>
          <p:spPr>
            <a:xfrm>
              <a:off x="1376194" y="5341318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파일선택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425EF50-1B3C-42F2-B5CA-7096FB2AB279}"/>
                </a:ext>
              </a:extLst>
            </p:cNvPr>
            <p:cNvSpPr/>
            <p:nvPr/>
          </p:nvSpPr>
          <p:spPr>
            <a:xfrm>
              <a:off x="1367024" y="5599062"/>
              <a:ext cx="5181868" cy="831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BC7215D-E910-4677-9801-74BE8E869E1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375" y="6166732"/>
              <a:ext cx="49625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4748AC-578B-4D45-A9A7-DEDA5B5FA896}"/>
              </a:ext>
            </a:extLst>
          </p:cNvPr>
          <p:cNvGrpSpPr/>
          <p:nvPr/>
        </p:nvGrpSpPr>
        <p:grpSpPr>
          <a:xfrm>
            <a:off x="3582344" y="5931423"/>
            <a:ext cx="2121524" cy="211556"/>
            <a:chOff x="4325294" y="6046066"/>
            <a:chExt cx="2121524" cy="211556"/>
          </a:xfrm>
        </p:grpSpPr>
        <p:sp>
          <p:nvSpPr>
            <p:cNvPr id="299" name="Button">
              <a:extLst>
                <a:ext uri="{FF2B5EF4-FFF2-40B4-BE49-F238E27FC236}">
                  <a16:creationId xmlns:a16="http://schemas.microsoft.com/office/drawing/2014/main" id="{08FDDC81-46F0-4B23-8820-E19AC0CAB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294" y="6046066"/>
              <a:ext cx="636286" cy="211556"/>
            </a:xfrm>
            <a:prstGeom prst="rect">
              <a:avLst/>
            </a:prstGeom>
            <a:solidFill>
              <a:srgbClr val="337AB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Button">
              <a:extLst>
                <a:ext uri="{FF2B5EF4-FFF2-40B4-BE49-F238E27FC236}">
                  <a16:creationId xmlns:a16="http://schemas.microsoft.com/office/drawing/2014/main" id="{30BD4BD5-F79B-4A43-8953-A8B97A70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913" y="6046066"/>
              <a:ext cx="636286" cy="211556"/>
            </a:xfrm>
            <a:prstGeom prst="rect">
              <a:avLst/>
            </a:prstGeom>
            <a:solidFill>
              <a:srgbClr val="337AB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utton">
              <a:extLst>
                <a:ext uri="{FF2B5EF4-FFF2-40B4-BE49-F238E27FC236}">
                  <a16:creationId xmlns:a16="http://schemas.microsoft.com/office/drawing/2014/main" id="{C1F13241-1D38-4255-A378-8A521EB5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532" y="6046066"/>
              <a:ext cx="636286" cy="211556"/>
            </a:xfrm>
            <a:prstGeom prst="rect">
              <a:avLst/>
            </a:prstGeom>
            <a:solidFill>
              <a:srgbClr val="337AB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DBBCA32-6ACB-49E2-93ED-C132DDBCEC4F}"/>
              </a:ext>
            </a:extLst>
          </p:cNvPr>
          <p:cNvSpPr txBox="1"/>
          <p:nvPr/>
        </p:nvSpPr>
        <p:spPr>
          <a:xfrm>
            <a:off x="377677" y="4774437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2021-11-24 11:50</a:t>
            </a:r>
            <a:endParaRPr lang="ko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B3D78-6FC9-439F-AA49-F24AFF07707C}"/>
              </a:ext>
            </a:extLst>
          </p:cNvPr>
          <p:cNvSpPr txBox="1"/>
          <p:nvPr/>
        </p:nvSpPr>
        <p:spPr>
          <a:xfrm>
            <a:off x="2028131" y="477443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안녕하세요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4B7BA5-4826-4430-92BA-19E91966F12E}"/>
              </a:ext>
            </a:extLst>
          </p:cNvPr>
          <p:cNvSpPr txBox="1"/>
          <p:nvPr/>
        </p:nvSpPr>
        <p:spPr>
          <a:xfrm>
            <a:off x="2028131" y="4974609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첨부파일</a:t>
            </a:r>
            <a:r>
              <a:rPr lang="en-US" altLang="ko-KR" sz="800" dirty="0" err="1"/>
              <a:t>1.xls</a:t>
            </a:r>
            <a:endParaRPr lang="en-US" altLang="ko-KR" sz="800" dirty="0"/>
          </a:p>
          <a:p>
            <a:r>
              <a:rPr lang="ko-KR" altLang="en-US" sz="800" dirty="0"/>
              <a:t>첨부파일</a:t>
            </a:r>
            <a:r>
              <a:rPr lang="en-US" altLang="ko-KR" sz="800" dirty="0" err="1"/>
              <a:t>2.xls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9AF705-320D-42F2-AD56-1834640DC998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공지사항 보기 </a:t>
            </a:r>
            <a:r>
              <a:rPr lang="en-US" altLang="ko-KR" sz="900" dirty="0"/>
              <a:t>- </a:t>
            </a:r>
            <a:r>
              <a:rPr lang="ko-KR" altLang="en-US" sz="9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5574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14EA-D9F6-4B63-889B-241F5DE00DBE}"/>
              </a:ext>
            </a:extLst>
          </p:cNvPr>
          <p:cNvSpPr/>
          <p:nvPr/>
        </p:nvSpPr>
        <p:spPr>
          <a:xfrm>
            <a:off x="9186166" y="609600"/>
            <a:ext cx="2775508" cy="395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RMS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본부지원요청 게시판 생성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게시판의 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단 개발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대행사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만큼 공지사항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로우수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발생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네이버 </a:t>
            </a:r>
            <a:r>
              <a:rPr lang="ko-KR" altLang="en-US" sz="9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스마트에디어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편집기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첨부파일은 다중선택 가능</a:t>
            </a: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등록은 일괄 가능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수정은</a:t>
            </a:r>
            <a:r>
              <a:rPr lang="en-US" altLang="ko-KR" sz="9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??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9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F4EEA7-249F-47C5-A026-65340DFBB537}"/>
              </a:ext>
            </a:extLst>
          </p:cNvPr>
          <p:cNvSpPr/>
          <p:nvPr/>
        </p:nvSpPr>
        <p:spPr>
          <a:xfrm>
            <a:off x="200025" y="633341"/>
            <a:ext cx="8839200" cy="38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+mn-ea"/>
              </a:rPr>
              <a:t>HM AGENCY CONNECT</a:t>
            </a:r>
            <a:r>
              <a:rPr lang="en-US" altLang="ko-KR" sz="1200" dirty="0"/>
              <a:t>					</a:t>
            </a:r>
            <a:r>
              <a:rPr lang="ko-KR" altLang="en-US" sz="1200" dirty="0"/>
              <a:t>광고주등록</a:t>
            </a:r>
            <a:r>
              <a:rPr lang="en-US" altLang="ko-KR" sz="1200" dirty="0"/>
              <a:t>	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	</a:t>
            </a:r>
            <a:r>
              <a:rPr lang="ko-KR" altLang="en-US" sz="800" dirty="0" err="1"/>
              <a:t>민플래닝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로그아웃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7E092A2-1A0B-4C03-95BD-494F3829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24277"/>
              </p:ext>
            </p:extLst>
          </p:nvPr>
        </p:nvGraphicFramePr>
        <p:xfrm>
          <a:off x="200025" y="1543810"/>
          <a:ext cx="8886825" cy="3397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대행사선택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71349"/>
                  </a:ext>
                </a:extLst>
              </a:tr>
              <a:tr h="216167"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6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altLang="ko-KR" sz="800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1.xls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2.xls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1" u="sng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파일</a:t>
                      </a:r>
                      <a:r>
                        <a:rPr lang="en-US" altLang="ko-KR" sz="800" dirty="0" err="1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3.xls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Segoe UI" panose="020B0502040204020203" pitchFamily="34" charset="0"/>
                        </a:rPr>
                        <a:t> </a:t>
                      </a:r>
                      <a:endParaRPr lang="en-US" altLang="ko-KR" sz="800" b="1" u="sng" dirty="0">
                        <a:solidFill>
                          <a:srgbClr val="5F5F5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L="58955" marR="58955" marT="58955" marB="5895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" name="Input Field">
            <a:extLst>
              <a:ext uri="{FF2B5EF4-FFF2-40B4-BE49-F238E27FC236}">
                <a16:creationId xmlns:a16="http://schemas.microsoft.com/office/drawing/2014/main" id="{926F05F5-052D-4523-96C5-CE136E62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85" y="1570894"/>
            <a:ext cx="3542765" cy="20305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BB48B4-31CD-4352-8540-756923105D7A}"/>
              </a:ext>
            </a:extLst>
          </p:cNvPr>
          <p:cNvGrpSpPr/>
          <p:nvPr/>
        </p:nvGrpSpPr>
        <p:grpSpPr>
          <a:xfrm>
            <a:off x="1842960" y="4263019"/>
            <a:ext cx="3542765" cy="207026"/>
            <a:chOff x="1848029" y="3508348"/>
            <a:chExt cx="3542765" cy="207026"/>
          </a:xfrm>
        </p:grpSpPr>
        <p:sp>
          <p:nvSpPr>
            <p:cNvPr id="301" name="Input Field">
              <a:extLst>
                <a:ext uri="{FF2B5EF4-FFF2-40B4-BE49-F238E27FC236}">
                  <a16:creationId xmlns:a16="http://schemas.microsoft.com/office/drawing/2014/main" id="{0A9B9754-386C-4C62-BC57-B869A367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029" y="3508674"/>
              <a:ext cx="3542765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Button">
              <a:extLst>
                <a:ext uri="{FF2B5EF4-FFF2-40B4-BE49-F238E27FC236}">
                  <a16:creationId xmlns:a16="http://schemas.microsoft.com/office/drawing/2014/main" id="{B3BAB533-5982-434B-99F6-E7605ED0BCB4}"/>
                </a:ext>
              </a:extLst>
            </p:cNvPr>
            <p:cNvSpPr/>
            <p:nvPr/>
          </p:nvSpPr>
          <p:spPr>
            <a:xfrm>
              <a:off x="1857198" y="3508348"/>
              <a:ext cx="564713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파일선택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74B7B3AA-69A1-45DA-801B-2B83B944EA1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83569" y="1839913"/>
            <a:ext cx="1281113" cy="206375"/>
            <a:chOff x="5537200" y="2495550"/>
            <a:chExt cx="1281113" cy="206375"/>
          </a:xfrm>
        </p:grpSpPr>
        <p:sp>
          <p:nvSpPr>
            <p:cNvPr id="22" name="Input Field">
              <a:extLst>
                <a:ext uri="{FF2B5EF4-FFF2-40B4-BE49-F238E27FC236}">
                  <a16:creationId xmlns:a16="http://schemas.microsoft.com/office/drawing/2014/main" id="{A0602235-9409-4CFD-9949-13F2C4F7C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민플래닝</a:t>
              </a:r>
              <a:endParaRPr lang="en-US" sz="9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1C52FC-F4D6-4776-A80E-B34E6FF4A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75" y="2579688"/>
              <a:ext cx="49213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DBB5026-8806-4762-BDBD-C32BE2893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" t="1394" r="6250"/>
          <a:stretch/>
        </p:blipFill>
        <p:spPr>
          <a:xfrm>
            <a:off x="315268" y="2204643"/>
            <a:ext cx="8753476" cy="1899851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77385DB0-BF87-493B-B495-EB33868F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94" y="5750791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63E52F06-795B-4459-84DE-AF9D41C8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913" y="5750791"/>
            <a:ext cx="636286" cy="211556"/>
          </a:xfrm>
          <a:prstGeom prst="rect">
            <a:avLst/>
          </a:prstGeom>
          <a:solidFill>
            <a:srgbClr val="337AB7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78CD8-C2AE-4C15-8ABA-4BB6CF0B0EEE}"/>
              </a:ext>
            </a:extLst>
          </p:cNvPr>
          <p:cNvSpPr txBox="1"/>
          <p:nvPr/>
        </p:nvSpPr>
        <p:spPr>
          <a:xfrm>
            <a:off x="4886325" y="76200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공지사항 수정 </a:t>
            </a:r>
            <a:r>
              <a:rPr lang="en-US" altLang="ko-KR" sz="900" dirty="0"/>
              <a:t>- </a:t>
            </a:r>
            <a:r>
              <a:rPr lang="ko-KR" altLang="en-US" sz="9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41623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357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굴림</vt:lpstr>
      <vt:lpstr>돋움</vt:lpstr>
      <vt:lpstr>맑은 고딕</vt:lpstr>
      <vt:lpstr>Arial</vt:lpstr>
      <vt:lpstr>Segoe UI</vt:lpstr>
      <vt:lpstr>Tahoma</vt:lpstr>
      <vt:lpstr>Verdana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민주</dc:creator>
  <cp:lastModifiedBy>김 민주</cp:lastModifiedBy>
  <cp:revision>47</cp:revision>
  <dcterms:created xsi:type="dcterms:W3CDTF">2021-07-01T08:26:50Z</dcterms:created>
  <dcterms:modified xsi:type="dcterms:W3CDTF">2021-11-25T06:23:47Z</dcterms:modified>
</cp:coreProperties>
</file>