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6CDD2"/>
          </a:solidFill>
        </a:fill>
      </a:tcStyle>
    </a:wholeTbl>
    <a:band2H>
      <a:tcTxStyle b="def" i="def"/>
      <a:tcStyle>
        <a:tcBdr/>
        <a:fill>
          <a:solidFill>
            <a:srgbClr val="F3E8E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D3CC"/>
          </a:solidFill>
        </a:fill>
      </a:tcStyle>
    </a:wholeTbl>
    <a:band2H>
      <a:tcTxStyle b="def" i="def"/>
      <a:tcStyle>
        <a:tcBdr/>
        <a:fill>
          <a:solidFill>
            <a:srgbClr val="F9EA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DDACD"/>
          </a:solidFill>
        </a:fill>
      </a:tcStyle>
    </a:wholeTbl>
    <a:band2H>
      <a:tcTxStyle b="def" i="def"/>
      <a:tcStyle>
        <a:tcBdr/>
        <a:fill>
          <a:solidFill>
            <a:srgbClr val="FEED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1" name="Shape 12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맑은 고딕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맑은 고딕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맑은 고딕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맑은 고딕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맑은 고딕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맑은 고딕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맑은 고딕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맑은 고딕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맑은 고딕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텍스트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14" name="본문 첫 번째 줄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제목 텍스트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95" name="본문 첫 번째 줄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3pPr marL="1143000" indent="-228600"/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9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제목 텍스트"/>
          <p:cNvSpPr txBox="1"/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104" name="본문 첫 번째 줄…"/>
          <p:cNvSpPr txBox="1"/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>
            <a:lvl3pPr marL="1143000" indent="-228600"/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0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113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14" name="슬라이드 번호"/>
          <p:cNvSpPr txBox="1"/>
          <p:nvPr>
            <p:ph type="sldNum" sz="quarter" idx="2"/>
          </p:nvPr>
        </p:nvSpPr>
        <p:spPr>
          <a:xfrm>
            <a:off x="8413150" y="6404294"/>
            <a:ext cx="273652" cy="2692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3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제목 텍스트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제목 텍스트</a:t>
            </a:r>
          </a:p>
        </p:txBody>
      </p:sp>
      <p:sp>
        <p:nvSpPr>
          <p:cNvPr id="32" name="본문 첫 번째 줄…"/>
          <p:cNvSpPr txBox="1"/>
          <p:nvPr>
            <p:ph type="body" sz="quarter" idx="1"/>
          </p:nvPr>
        </p:nvSpPr>
        <p:spPr>
          <a:xfrm>
            <a:off x="722312" y="2906713"/>
            <a:ext cx="7772401" cy="150019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텍스트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1" name="본문 첫 번째 줄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제목 텍스트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0" name="본문 첫 번째 줄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/>
            </a:lvl1pPr>
            <a:lvl2pPr marL="0" indent="0">
              <a:buSzTx/>
              <a:buFontTx/>
              <a:buNone/>
              <a:defRPr b="1"/>
            </a:lvl2pPr>
            <a:lvl3pPr marL="0" indent="0">
              <a:buSzTx/>
              <a:buFontTx/>
              <a:buNone/>
              <a:defRPr b="1"/>
            </a:lvl3pPr>
            <a:lvl4pPr marL="0" indent="0">
              <a:buSzTx/>
              <a:buFontTx/>
              <a:buNone/>
              <a:defRPr b="1"/>
            </a:lvl4pPr>
            <a:lvl5pPr marL="0" indent="0">
              <a:buSzTx/>
              <a:buFontTx/>
              <a:buNone/>
              <a:defRPr b="1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1" name="Shape 51"/>
          <p:cNvSpPr/>
          <p:nvPr>
            <p:ph type="body" sz="quarter" idx="13"/>
          </p:nvPr>
        </p:nvSpPr>
        <p:spPr>
          <a:xfrm>
            <a:off x="4645025" y="1535111"/>
            <a:ext cx="4041775" cy="639766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제목 텍스트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6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제목 텍스트"/>
          <p:cNvSpPr txBox="1"/>
          <p:nvPr>
            <p:ph type="title"/>
          </p:nvPr>
        </p:nvSpPr>
        <p:spPr>
          <a:xfrm>
            <a:off x="457200" y="273050"/>
            <a:ext cx="3008316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제목 텍스트</a:t>
            </a:r>
          </a:p>
        </p:txBody>
      </p:sp>
      <p:sp>
        <p:nvSpPr>
          <p:cNvPr id="75" name="본문 첫 번째 줄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Shape 76"/>
          <p:cNvSpPr/>
          <p:nvPr>
            <p:ph type="body" sz="half" idx="13"/>
          </p:nvPr>
        </p:nvSpPr>
        <p:spPr>
          <a:xfrm>
            <a:off x="457198" y="1435100"/>
            <a:ext cx="3008317" cy="46910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제목 텍스트"/>
          <p:cNvSpPr txBox="1"/>
          <p:nvPr>
            <p:ph type="title"/>
          </p:nvPr>
        </p:nvSpPr>
        <p:spPr>
          <a:xfrm>
            <a:off x="1792288" y="4800600"/>
            <a:ext cx="5486403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제목 텍스트</a:t>
            </a:r>
          </a:p>
        </p:txBody>
      </p:sp>
      <p:sp>
        <p:nvSpPr>
          <p:cNvPr id="85" name="Shape 85"/>
          <p:cNvSpPr/>
          <p:nvPr>
            <p:ph type="pic" sz="half" idx="13"/>
          </p:nvPr>
        </p:nvSpPr>
        <p:spPr>
          <a:xfrm>
            <a:off x="1792288" y="612775"/>
            <a:ext cx="5486403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6" name="본문 첫 번째 줄…"/>
          <p:cNvSpPr txBox="1"/>
          <p:nvPr>
            <p:ph type="body" sz="quarter" idx="1"/>
          </p:nvPr>
        </p:nvSpPr>
        <p:spPr>
          <a:xfrm>
            <a:off x="1792288" y="5367337"/>
            <a:ext cx="5486403" cy="80486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ln w="25400">
            <a:solidFill>
              <a:srgbClr val="862D4C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ln w="25400">
            <a:solidFill>
              <a:srgbClr val="862D4C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4" name="제목 텍스트"/>
          <p:cNvSpPr txBox="1"/>
          <p:nvPr>
            <p:ph type="title"/>
          </p:nvPr>
        </p:nvSpPr>
        <p:spPr>
          <a:xfrm>
            <a:off x="457200" y="274638"/>
            <a:ext cx="8229600" cy="868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5" name="본문 첫 번째 줄…"/>
          <p:cNvSpPr txBox="1"/>
          <p:nvPr>
            <p:ph type="body" idx="1"/>
          </p:nvPr>
        </p:nvSpPr>
        <p:spPr>
          <a:xfrm>
            <a:off x="457200" y="1285859"/>
            <a:ext cx="8229600" cy="4840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" name="슬라이드 번호"/>
          <p:cNvSpPr txBox="1"/>
          <p:nvPr>
            <p:ph type="sldNum" sz="quarter" idx="2"/>
          </p:nvPr>
        </p:nvSpPr>
        <p:spPr>
          <a:xfrm>
            <a:off x="8413149" y="6404294"/>
            <a:ext cx="273652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98989"/>
                </a:solidFill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C00000"/>
          </a:solidFill>
          <a:uFillTx/>
          <a:latin typeface="+mj-lt"/>
          <a:ea typeface="+mj-ea"/>
          <a:cs typeface="+mj-cs"/>
          <a:sym typeface="맑은 고딕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C00000"/>
          </a:solidFill>
          <a:uFillTx/>
          <a:latin typeface="+mj-lt"/>
          <a:ea typeface="+mj-ea"/>
          <a:cs typeface="+mj-cs"/>
          <a:sym typeface="맑은 고딕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C00000"/>
          </a:solidFill>
          <a:uFillTx/>
          <a:latin typeface="+mj-lt"/>
          <a:ea typeface="+mj-ea"/>
          <a:cs typeface="+mj-cs"/>
          <a:sym typeface="맑은 고딕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C00000"/>
          </a:solidFill>
          <a:uFillTx/>
          <a:latin typeface="+mj-lt"/>
          <a:ea typeface="+mj-ea"/>
          <a:cs typeface="+mj-cs"/>
          <a:sym typeface="맑은 고딕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C00000"/>
          </a:solidFill>
          <a:uFillTx/>
          <a:latin typeface="+mj-lt"/>
          <a:ea typeface="+mj-ea"/>
          <a:cs typeface="+mj-cs"/>
          <a:sym typeface="맑은 고딕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C00000"/>
          </a:solidFill>
          <a:uFillTx/>
          <a:latin typeface="+mj-lt"/>
          <a:ea typeface="+mj-ea"/>
          <a:cs typeface="+mj-cs"/>
          <a:sym typeface="맑은 고딕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C00000"/>
          </a:solidFill>
          <a:uFillTx/>
          <a:latin typeface="+mj-lt"/>
          <a:ea typeface="+mj-ea"/>
          <a:cs typeface="+mj-cs"/>
          <a:sym typeface="맑은 고딕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C00000"/>
          </a:solidFill>
          <a:uFillTx/>
          <a:latin typeface="+mj-lt"/>
          <a:ea typeface="+mj-ea"/>
          <a:cs typeface="+mj-cs"/>
          <a:sym typeface="맑은 고딕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C00000"/>
          </a:solidFill>
          <a:uFillTx/>
          <a:latin typeface="+mj-lt"/>
          <a:ea typeface="+mj-ea"/>
          <a:cs typeface="+mj-cs"/>
          <a:sym typeface="맑은 고딕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8001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12192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17145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21717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25603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30175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34747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39319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5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740662">
              <a:defRPr sz="2900"/>
            </a:pPr>
            <a:r>
              <a:t>2018-1 스마트폰 게임 프로그래밍</a:t>
            </a:r>
            <a:br/>
            <a:r>
              <a:t>Chapter 3 Installing Xcode 9 and the iOS 11 SDK </a:t>
            </a:r>
          </a:p>
        </p:txBody>
      </p:sp>
      <p:sp>
        <p:nvSpPr>
          <p:cNvPr id="124" name="Shape 126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한국산업기술대 게임공학부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2018학년도 1학기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담당교수 : 김영식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8"/>
          <p:cNvSpPr txBox="1"/>
          <p:nvPr>
            <p:ph type="title"/>
          </p:nvPr>
        </p:nvSpPr>
        <p:spPr>
          <a:xfrm>
            <a:off x="457200" y="274635"/>
            <a:ext cx="8229600" cy="868348"/>
          </a:xfrm>
          <a:prstGeom prst="rect">
            <a:avLst/>
          </a:prstGeom>
        </p:spPr>
        <p:txBody>
          <a:bodyPr/>
          <a:lstStyle/>
          <a:p>
            <a:pPr/>
            <a:r>
              <a:t>iOS 11 SDK &amp; XCODE 9 다운로드</a:t>
            </a:r>
          </a:p>
        </p:txBody>
      </p:sp>
      <p:sp>
        <p:nvSpPr>
          <p:cNvPr id="127" name="Shape 129"/>
          <p:cNvSpPr txBox="1"/>
          <p:nvPr>
            <p:ph type="body" idx="1"/>
          </p:nvPr>
        </p:nvSpPr>
        <p:spPr>
          <a:xfrm>
            <a:off x="457200" y="1285857"/>
            <a:ext cx="8229600" cy="4840308"/>
          </a:xfrm>
          <a:prstGeom prst="rect">
            <a:avLst/>
          </a:prstGeom>
        </p:spPr>
        <p:txBody>
          <a:bodyPr/>
          <a:lstStyle/>
          <a:p>
            <a:pPr/>
            <a:r>
              <a:t>iOS11 SDK와 XCODE9는 Mac AppStore 에서 무료 다운로드</a:t>
            </a:r>
          </a:p>
          <a:p>
            <a:pPr lvl="1" marL="742950" indent="-285750">
              <a:spcBef>
                <a:spcPts val="400"/>
              </a:spcBef>
              <a:defRPr sz="2000"/>
            </a:pPr>
            <a:r>
              <a:t>무료 ‘Apple iOS Developer’ 등록 필요</a:t>
            </a:r>
          </a:p>
          <a:p>
            <a:pPr/>
            <a:r>
              <a:t>기기 테스트 및 배포를 위해서는</a:t>
            </a:r>
          </a:p>
          <a:p>
            <a:pPr lvl="1" marL="742950" indent="-285750">
              <a:spcBef>
                <a:spcPts val="400"/>
              </a:spcBef>
              <a:defRPr sz="2000"/>
            </a:pPr>
            <a:r>
              <a:t>유료 ‘Apple iOS Developer Program‘ 등록 필요</a:t>
            </a:r>
          </a:p>
        </p:txBody>
      </p:sp>
      <p:sp>
        <p:nvSpPr>
          <p:cNvPr id="128" name="Shape 130"/>
          <p:cNvSpPr txBox="1"/>
          <p:nvPr>
            <p:ph type="sldNum" sz="quarter" idx="4294967295"/>
          </p:nvPr>
        </p:nvSpPr>
        <p:spPr>
          <a:xfrm>
            <a:off x="7525549" y="6404292"/>
            <a:ext cx="188895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2"/>
          <p:cNvSpPr txBox="1"/>
          <p:nvPr>
            <p:ph type="title"/>
          </p:nvPr>
        </p:nvSpPr>
        <p:spPr>
          <a:xfrm>
            <a:off x="457200" y="274635"/>
            <a:ext cx="8229600" cy="868348"/>
          </a:xfrm>
          <a:prstGeom prst="rect">
            <a:avLst/>
          </a:prstGeom>
        </p:spPr>
        <p:txBody>
          <a:bodyPr/>
          <a:lstStyle/>
          <a:p>
            <a:pPr/>
            <a:r>
              <a:t>MacBook Pro, iPAD iOS 최신 업데이트</a:t>
            </a:r>
          </a:p>
        </p:txBody>
      </p:sp>
      <p:sp>
        <p:nvSpPr>
          <p:cNvPr id="131" name="Shape 133"/>
          <p:cNvSpPr txBox="1"/>
          <p:nvPr>
            <p:ph type="body" idx="1"/>
          </p:nvPr>
        </p:nvSpPr>
        <p:spPr>
          <a:xfrm>
            <a:off x="457200" y="1285856"/>
            <a:ext cx="8229600" cy="4840309"/>
          </a:xfrm>
          <a:prstGeom prst="rect">
            <a:avLst/>
          </a:prstGeom>
        </p:spPr>
        <p:txBody>
          <a:bodyPr/>
          <a:lstStyle/>
          <a:p>
            <a:pPr/>
            <a:r>
              <a:t>MacBook Pro : AppStore 업데이트</a:t>
            </a:r>
          </a:p>
          <a:p>
            <a:pPr lvl="1" marL="742950" indent="-285750">
              <a:spcBef>
                <a:spcPts val="400"/>
              </a:spcBef>
              <a:defRPr sz="2000"/>
            </a:pPr>
            <a:r>
              <a:t>macOS High Sierra 10.13.x</a:t>
            </a:r>
          </a:p>
          <a:p>
            <a:pPr lvl="1" marL="742950" indent="-285750">
              <a:spcBef>
                <a:spcPts val="400"/>
              </a:spcBef>
              <a:defRPr sz="2000"/>
            </a:pPr>
            <a:r>
              <a:t>XCODE 9.x </a:t>
            </a:r>
          </a:p>
          <a:p>
            <a:pPr/>
            <a:r>
              <a:t>iPAD iOS 업데이트 : iOS 12.x </a:t>
            </a:r>
          </a:p>
        </p:txBody>
      </p:sp>
      <p:sp>
        <p:nvSpPr>
          <p:cNvPr id="132" name="Shape 134"/>
          <p:cNvSpPr txBox="1"/>
          <p:nvPr>
            <p:ph type="sldNum" sz="quarter" idx="4294967295"/>
          </p:nvPr>
        </p:nvSpPr>
        <p:spPr>
          <a:xfrm>
            <a:off x="7525549" y="6404292"/>
            <a:ext cx="188894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/>
          </a:lstStyle>
          <a:p>
            <a:pPr/>
            <a:fld id="{86CB4B4D-7CA3-9044-876B-883B54F8677D}" type="slidenum"/>
          </a:p>
        </p:txBody>
      </p:sp>
      <p:pic>
        <p:nvPicPr>
          <p:cNvPr id="133" name="스크린샷 2018-01-09 오후 3.49.44.png" descr="스크린샷 2018-01-09 오후 3.49.4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97414" y="2886623"/>
            <a:ext cx="4398038" cy="3720902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7"/>
          <p:cNvSpPr txBox="1"/>
          <p:nvPr>
            <p:ph type="title"/>
          </p:nvPr>
        </p:nvSpPr>
        <p:spPr>
          <a:xfrm>
            <a:off x="457200" y="274635"/>
            <a:ext cx="8229600" cy="868348"/>
          </a:xfrm>
          <a:prstGeom prst="rect">
            <a:avLst/>
          </a:prstGeom>
        </p:spPr>
        <p:txBody>
          <a:bodyPr/>
          <a:lstStyle/>
          <a:p>
            <a:pPr/>
            <a:r>
              <a:t>개발 환경</a:t>
            </a:r>
          </a:p>
        </p:txBody>
      </p:sp>
      <p:sp>
        <p:nvSpPr>
          <p:cNvPr id="136" name="Shape 138"/>
          <p:cNvSpPr txBox="1"/>
          <p:nvPr>
            <p:ph type="body" idx="1"/>
          </p:nvPr>
        </p:nvSpPr>
        <p:spPr>
          <a:xfrm>
            <a:off x="457200" y="1285857"/>
            <a:ext cx="8229600" cy="4840308"/>
          </a:xfrm>
          <a:prstGeom prst="rect">
            <a:avLst/>
          </a:prstGeom>
        </p:spPr>
        <p:txBody>
          <a:bodyPr/>
          <a:lstStyle/>
          <a:p>
            <a:pPr/>
            <a:r>
              <a:t>iOS7: XCODE5, iOS7 SDK, OSX10.8</a:t>
            </a:r>
          </a:p>
          <a:p>
            <a:pPr/>
            <a:r>
              <a:t>iOS8: XCODE6, iOS8 SDK, OSX10.9.4</a:t>
            </a:r>
          </a:p>
          <a:p>
            <a:pPr/>
            <a:r>
              <a:t>iOS9: XCODE7, iOS9 SDK, OSX10.10.4</a:t>
            </a:r>
          </a:p>
          <a:p>
            <a:pPr/>
            <a:r>
              <a:t>iOS10: XCODE8, iOS10 SDK, OSX10.11.5</a:t>
            </a:r>
          </a:p>
          <a:p>
            <a:pPr/>
            <a:r>
              <a:t>iOS11: XCODE9, iOS11 SDK, OSX10.12.6</a:t>
            </a:r>
          </a:p>
        </p:txBody>
      </p:sp>
      <p:sp>
        <p:nvSpPr>
          <p:cNvPr id="137" name="Shape 139"/>
          <p:cNvSpPr txBox="1"/>
          <p:nvPr>
            <p:ph type="sldNum" sz="quarter" idx="4294967295"/>
          </p:nvPr>
        </p:nvSpPr>
        <p:spPr>
          <a:xfrm>
            <a:off x="7525549" y="6404292"/>
            <a:ext cx="188895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41"/>
          <p:cNvSpPr txBox="1"/>
          <p:nvPr>
            <p:ph type="title"/>
          </p:nvPr>
        </p:nvSpPr>
        <p:spPr>
          <a:xfrm>
            <a:off x="457200" y="274635"/>
            <a:ext cx="8229600" cy="868348"/>
          </a:xfrm>
          <a:prstGeom prst="rect">
            <a:avLst/>
          </a:prstGeom>
        </p:spPr>
        <p:txBody>
          <a:bodyPr/>
          <a:lstStyle/>
          <a:p>
            <a:pPr/>
            <a:r>
              <a:t>MacBook Pro OSX 10.13.x</a:t>
            </a:r>
          </a:p>
        </p:txBody>
      </p:sp>
      <p:sp>
        <p:nvSpPr>
          <p:cNvPr id="140" name="Shape 142"/>
          <p:cNvSpPr txBox="1"/>
          <p:nvPr>
            <p:ph type="sldNum" sz="quarter" idx="4294967295"/>
          </p:nvPr>
        </p:nvSpPr>
        <p:spPr>
          <a:xfrm>
            <a:off x="7525549" y="6404292"/>
            <a:ext cx="188895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/>
          </a:lstStyle>
          <a:p>
            <a:pPr/>
            <a:fld id="{86CB4B4D-7CA3-9044-876B-883B54F8677D}" type="slidenum"/>
          </a:p>
        </p:txBody>
      </p:sp>
      <p:pic>
        <p:nvPicPr>
          <p:cNvPr id="141" name="스크린샷 2019-01-09 오후 6.35.44.png" descr="스크린샷 2019-01-09 오후 6.35.4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2650" y="1396107"/>
            <a:ext cx="7378700" cy="4445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5"/>
          <p:cNvSpPr txBox="1"/>
          <p:nvPr>
            <p:ph type="title"/>
          </p:nvPr>
        </p:nvSpPr>
        <p:spPr>
          <a:xfrm>
            <a:off x="457200" y="274635"/>
            <a:ext cx="8229600" cy="868348"/>
          </a:xfrm>
          <a:prstGeom prst="rect">
            <a:avLst/>
          </a:prstGeom>
        </p:spPr>
        <p:txBody>
          <a:bodyPr/>
          <a:lstStyle/>
          <a:p>
            <a:pPr/>
            <a:r>
              <a:t>XCODE 9.x</a:t>
            </a:r>
          </a:p>
        </p:txBody>
      </p:sp>
      <p:sp>
        <p:nvSpPr>
          <p:cNvPr id="144" name="Shape 146"/>
          <p:cNvSpPr txBox="1"/>
          <p:nvPr>
            <p:ph type="sldNum" sz="quarter" idx="4294967295"/>
          </p:nvPr>
        </p:nvSpPr>
        <p:spPr>
          <a:xfrm>
            <a:off x="7525549" y="6404292"/>
            <a:ext cx="188895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/>
          </a:lstStyle>
          <a:p>
            <a:pPr/>
            <a:fld id="{86CB4B4D-7CA3-9044-876B-883B54F8677D}" type="slidenum"/>
          </a:p>
        </p:txBody>
      </p:sp>
      <p:pic>
        <p:nvPicPr>
          <p:cNvPr id="145" name="image4.png" descr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3527" y="1066472"/>
            <a:ext cx="5400601" cy="357947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46" name="스크린샷 2018-01-09 오후 4.08.17.png" descr="스크린샷 2018-01-09 오후 4.08.1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39511" y="2206973"/>
            <a:ext cx="6362366" cy="3756675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50"/>
          <p:cNvSpPr txBox="1"/>
          <p:nvPr>
            <p:ph type="title"/>
          </p:nvPr>
        </p:nvSpPr>
        <p:spPr>
          <a:xfrm>
            <a:off x="457200" y="274635"/>
            <a:ext cx="8229600" cy="868348"/>
          </a:xfrm>
          <a:prstGeom prst="rect">
            <a:avLst/>
          </a:prstGeom>
        </p:spPr>
        <p:txBody>
          <a:bodyPr/>
          <a:lstStyle/>
          <a:p>
            <a:pPr/>
            <a:r>
              <a:t>Xcode-&gt;Preferences 에 Apple ID 추가</a:t>
            </a:r>
          </a:p>
        </p:txBody>
      </p:sp>
      <p:sp>
        <p:nvSpPr>
          <p:cNvPr id="149" name="Shape 151"/>
          <p:cNvSpPr txBox="1"/>
          <p:nvPr>
            <p:ph type="sldNum" sz="quarter" idx="4294967295"/>
          </p:nvPr>
        </p:nvSpPr>
        <p:spPr>
          <a:xfrm>
            <a:off x="7525549" y="6404292"/>
            <a:ext cx="188895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/>
          </a:lstStyle>
          <a:p>
            <a:pPr/>
            <a:fld id="{86CB4B4D-7CA3-9044-876B-883B54F8677D}" type="slidenum"/>
          </a:p>
        </p:txBody>
      </p:sp>
      <p:pic>
        <p:nvPicPr>
          <p:cNvPr id="150" name="image6.png" descr="image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5536" y="1052736"/>
            <a:ext cx="3403776" cy="31116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image7.png" descr="image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55775" y="2060848"/>
            <a:ext cx="5957347" cy="46085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스크린샷 2018-01-09 오후 4.23.08.png" descr="스크린샷 2018-01-09 오후 4.23.0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3600" y="1032329"/>
            <a:ext cx="7550933" cy="5214418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Shape 155"/>
          <p:cNvSpPr txBox="1"/>
          <p:nvPr>
            <p:ph type="title"/>
          </p:nvPr>
        </p:nvSpPr>
        <p:spPr>
          <a:xfrm>
            <a:off x="457200" y="274635"/>
            <a:ext cx="8229600" cy="868348"/>
          </a:xfrm>
          <a:prstGeom prst="rect">
            <a:avLst/>
          </a:prstGeom>
        </p:spPr>
        <p:txBody>
          <a:bodyPr/>
          <a:lstStyle/>
          <a:p>
            <a:pPr/>
            <a:r>
              <a:t>Xcode-&gt;Preferences 에 Apple ID 추가</a:t>
            </a:r>
          </a:p>
        </p:txBody>
      </p:sp>
      <p:sp>
        <p:nvSpPr>
          <p:cNvPr id="155" name="Shape 156"/>
          <p:cNvSpPr txBox="1"/>
          <p:nvPr>
            <p:ph type="sldNum" sz="quarter" idx="4294967295"/>
          </p:nvPr>
        </p:nvSpPr>
        <p:spPr>
          <a:xfrm>
            <a:off x="7525549" y="6404292"/>
            <a:ext cx="188895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/>
          </a:lstStyle>
          <a:p>
            <a:pPr/>
            <a:fld id="{86CB4B4D-7CA3-9044-876B-883B54F8677D}" type="slidenum"/>
          </a:p>
        </p:txBody>
      </p:sp>
      <p:sp>
        <p:nvSpPr>
          <p:cNvPr id="156" name="Shape 158"/>
          <p:cNvSpPr/>
          <p:nvPr/>
        </p:nvSpPr>
        <p:spPr>
          <a:xfrm rot="3070920">
            <a:off x="7580531" y="4745068"/>
            <a:ext cx="288035" cy="9540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8339"/>
                </a:moveTo>
                <a:lnTo>
                  <a:pt x="5400" y="18339"/>
                </a:lnTo>
                <a:lnTo>
                  <a:pt x="5400" y="0"/>
                </a:lnTo>
                <a:lnTo>
                  <a:pt x="16200" y="0"/>
                </a:lnTo>
                <a:lnTo>
                  <a:pt x="16200" y="18339"/>
                </a:lnTo>
                <a:lnTo>
                  <a:pt x="21600" y="18339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862D4C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스크린샷 2018-01-09 오후 4.24.52.png" descr="스크린샷 2018-01-09 오후 4.24.5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8360" y="1352453"/>
            <a:ext cx="8176197" cy="3398868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Shape 160"/>
          <p:cNvSpPr txBox="1"/>
          <p:nvPr>
            <p:ph type="title"/>
          </p:nvPr>
        </p:nvSpPr>
        <p:spPr>
          <a:xfrm>
            <a:off x="457200" y="274635"/>
            <a:ext cx="8229600" cy="868348"/>
          </a:xfrm>
          <a:prstGeom prst="rect">
            <a:avLst/>
          </a:prstGeom>
        </p:spPr>
        <p:txBody>
          <a:bodyPr/>
          <a:lstStyle>
            <a:lvl1pPr defTabSz="658368">
              <a:defRPr sz="2500"/>
            </a:lvl1pPr>
          </a:lstStyle>
          <a:p>
            <a:pPr/>
            <a:r>
              <a:t>iOS Developer &amp; iOS Distribution Signing Identities 생성</a:t>
            </a:r>
          </a:p>
        </p:txBody>
      </p:sp>
      <p:sp>
        <p:nvSpPr>
          <p:cNvPr id="160" name="Shape 161"/>
          <p:cNvSpPr txBox="1"/>
          <p:nvPr>
            <p:ph type="sldNum" sz="quarter" idx="4294967295"/>
          </p:nvPr>
        </p:nvSpPr>
        <p:spPr>
          <a:xfrm>
            <a:off x="7525549" y="6404292"/>
            <a:ext cx="188895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/>
          </a:lstStyle>
          <a:p>
            <a:pPr/>
            <a:fld id="{86CB4B4D-7CA3-9044-876B-883B54F8677D}" type="slidenum"/>
          </a:p>
        </p:txBody>
      </p:sp>
      <p:sp>
        <p:nvSpPr>
          <p:cNvPr id="161" name="Shape 164"/>
          <p:cNvSpPr/>
          <p:nvPr/>
        </p:nvSpPr>
        <p:spPr>
          <a:xfrm rot="3070920">
            <a:off x="1126273" y="2788799"/>
            <a:ext cx="288035" cy="954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8339"/>
                </a:moveTo>
                <a:lnTo>
                  <a:pt x="5400" y="18339"/>
                </a:lnTo>
                <a:lnTo>
                  <a:pt x="5400" y="0"/>
                </a:lnTo>
                <a:lnTo>
                  <a:pt x="16200" y="0"/>
                </a:lnTo>
                <a:lnTo>
                  <a:pt x="16200" y="18339"/>
                </a:lnTo>
                <a:lnTo>
                  <a:pt x="21600" y="18339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862D4C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