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6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495139" y="4028124"/>
            <a:ext cx="316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중간발표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205130" y="2315250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스마트폰</a:t>
            </a:r>
            <a:endParaRPr lang="en-US" altLang="ko-KR" sz="4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게임프로그래밍</a:t>
            </a:r>
            <a:endParaRPr lang="en-US" altLang="ko-KR" sz="4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79EA5-0D20-4AFD-B843-EFFF4752CC2F}"/>
              </a:ext>
            </a:extLst>
          </p:cNvPr>
          <p:cNvSpPr txBox="1"/>
          <p:nvPr/>
        </p:nvSpPr>
        <p:spPr>
          <a:xfrm>
            <a:off x="8948691" y="5406122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2014182011 </a:t>
            </a:r>
            <a:r>
              <a:rPr lang="ko-KR" altLang="en-US" dirty="0"/>
              <a:t>김태화 </a:t>
            </a: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8"/>
          <p:cNvSpPr/>
          <p:nvPr/>
        </p:nvSpPr>
        <p:spPr>
          <a:xfrm rot="5400000">
            <a:off x="6114949" y="1311524"/>
            <a:ext cx="4997884" cy="4415244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  <a:ln w="101600">
            <a:noFill/>
          </a:ln>
          <a:effectLst>
            <a:outerShdw blurRad="266700" dist="38100" dir="5400000" sx="99000" sy="99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215" y="1439576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en-US" sz="50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6868450" y="1694645"/>
            <a:ext cx="3092295" cy="1063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1. 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어플 소개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2. 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시연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9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710"/>
          <a:stretch>
            <a:fillRect/>
          </a:stretch>
        </p:blipFill>
        <p:spPr>
          <a:xfrm>
            <a:off x="7711528" y="1625746"/>
            <a:ext cx="3789140" cy="3606508"/>
          </a:xfrm>
        </p:spPr>
      </p:pic>
      <p:sp>
        <p:nvSpPr>
          <p:cNvPr id="4" name="Rectangle 3"/>
          <p:cNvSpPr/>
          <p:nvPr/>
        </p:nvSpPr>
        <p:spPr>
          <a:xfrm>
            <a:off x="302626" y="60304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소개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02428-6B0D-4CC2-B096-9FF94E2BFACF}"/>
              </a:ext>
            </a:extLst>
          </p:cNvPr>
          <p:cNvSpPr txBox="1"/>
          <p:nvPr/>
        </p:nvSpPr>
        <p:spPr>
          <a:xfrm>
            <a:off x="1660123" y="2716567"/>
            <a:ext cx="5519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동물보호관리 시스템에 등록된 유기동물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동물 보호 기관 조회</a:t>
            </a:r>
          </a:p>
        </p:txBody>
      </p:sp>
    </p:spTree>
    <p:extLst>
      <p:ext uri="{BB962C8B-B14F-4D97-AF65-F5344CB8AC3E}">
        <p14:creationId xmlns:p14="http://schemas.microsoft.com/office/powerpoint/2010/main" val="214241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55992" y="2844224"/>
            <a:ext cx="1980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시연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Montserrat</vt:lpstr>
      <vt:lpstr>Noto Sans CJK KR Bold</vt:lpstr>
      <vt:lpstr>나눔스퀘어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 태화</cp:lastModifiedBy>
  <cp:revision>161</cp:revision>
  <dcterms:created xsi:type="dcterms:W3CDTF">2018-08-21T13:08:41Z</dcterms:created>
  <dcterms:modified xsi:type="dcterms:W3CDTF">2019-06-16T21:34:52Z</dcterms:modified>
</cp:coreProperties>
</file>