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86" r:id="rId4"/>
    <p:sldId id="290" r:id="rId5"/>
    <p:sldId id="292" r:id="rId6"/>
    <p:sldId id="293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65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75780" y="171450"/>
            <a:ext cx="8098506" cy="6529388"/>
          </a:xfrm>
          <a:custGeom>
            <a:avLst/>
            <a:gdLst>
              <a:gd name="connsiteX0" fmla="*/ 0 w 8098506"/>
              <a:gd name="connsiteY0" fmla="*/ 0 h 6529388"/>
              <a:gd name="connsiteX1" fmla="*/ 8098506 w 8098506"/>
              <a:gd name="connsiteY1" fmla="*/ 0 h 6529388"/>
              <a:gd name="connsiteX2" fmla="*/ 8098506 w 8098506"/>
              <a:gd name="connsiteY2" fmla="*/ 6529388 h 6529388"/>
              <a:gd name="connsiteX3" fmla="*/ 0 w 8098506"/>
              <a:gd name="connsiteY3" fmla="*/ 6529388 h 652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506" h="6529388">
                <a:moveTo>
                  <a:pt x="0" y="0"/>
                </a:moveTo>
                <a:lnTo>
                  <a:pt x="8098506" y="0"/>
                </a:lnTo>
                <a:lnTo>
                  <a:pt x="8098506" y="6529388"/>
                </a:lnTo>
                <a:lnTo>
                  <a:pt x="0" y="6529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4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50617" y="2835370"/>
            <a:ext cx="3619496" cy="3624498"/>
          </a:xfrm>
          <a:custGeom>
            <a:avLst/>
            <a:gdLst>
              <a:gd name="connsiteX0" fmla="*/ 2297113 w 4594226"/>
              <a:gd name="connsiteY0" fmla="*/ 0 h 4600576"/>
              <a:gd name="connsiteX1" fmla="*/ 4594226 w 4594226"/>
              <a:gd name="connsiteY1" fmla="*/ 2300288 h 4600576"/>
              <a:gd name="connsiteX2" fmla="*/ 2297113 w 4594226"/>
              <a:gd name="connsiteY2" fmla="*/ 4600576 h 4600576"/>
              <a:gd name="connsiteX3" fmla="*/ 0 w 4594226"/>
              <a:gd name="connsiteY3" fmla="*/ 2300288 h 4600576"/>
              <a:gd name="connsiteX4" fmla="*/ 2297113 w 4594226"/>
              <a:gd name="connsiteY4" fmla="*/ 0 h 460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226" h="4600576">
                <a:moveTo>
                  <a:pt x="2297113" y="0"/>
                </a:moveTo>
                <a:cubicBezTo>
                  <a:pt x="3565773" y="0"/>
                  <a:pt x="4594226" y="1029874"/>
                  <a:pt x="4594226" y="2300288"/>
                </a:cubicBezTo>
                <a:cubicBezTo>
                  <a:pt x="4594226" y="3570702"/>
                  <a:pt x="3565773" y="4600576"/>
                  <a:pt x="2297113" y="4600576"/>
                </a:cubicBezTo>
                <a:cubicBezTo>
                  <a:pt x="1028453" y="4600576"/>
                  <a:pt x="0" y="3570702"/>
                  <a:pt x="0" y="2300288"/>
                </a:cubicBezTo>
                <a:cubicBezTo>
                  <a:pt x="0" y="1029874"/>
                  <a:pt x="1028453" y="0"/>
                  <a:pt x="22971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4495139" y="4028124"/>
            <a:ext cx="316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중간발표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Raleway" pitchFamily="2" charset="0"/>
              <a:cs typeface="Lato" panose="020F0502020204030203" pitchFamily="34" charset="0"/>
            </a:endParaRPr>
          </a:p>
        </p:txBody>
      </p:sp>
      <p:sp>
        <p:nvSpPr>
          <p:cNvPr id="1753" name="TextBox 1752"/>
          <p:cNvSpPr txBox="1"/>
          <p:nvPr/>
        </p:nvSpPr>
        <p:spPr>
          <a:xfrm>
            <a:off x="4205130" y="2315250"/>
            <a:ext cx="37753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스마트폰</a:t>
            </a:r>
            <a:endParaRPr lang="en-US" altLang="ko-KR" sz="4000" dirty="0">
              <a:solidFill>
                <a:schemeClr val="bg1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게임프로그래밍</a:t>
            </a:r>
            <a:endParaRPr lang="en-US" altLang="ko-KR" sz="4000" dirty="0">
              <a:solidFill>
                <a:schemeClr val="bg1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879EA5-0D20-4AFD-B843-EFFF4752CC2F}"/>
              </a:ext>
            </a:extLst>
          </p:cNvPr>
          <p:cNvSpPr txBox="1"/>
          <p:nvPr/>
        </p:nvSpPr>
        <p:spPr>
          <a:xfrm>
            <a:off x="8948691" y="5406122"/>
            <a:ext cx="218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게임공학과</a:t>
            </a:r>
            <a:endParaRPr lang="en-US" altLang="ko-KR" dirty="0"/>
          </a:p>
          <a:p>
            <a:pPr algn="r"/>
            <a:r>
              <a:rPr lang="en-US" altLang="ko-KR" dirty="0"/>
              <a:t>2014182011 </a:t>
            </a:r>
            <a:r>
              <a:rPr lang="ko-KR" altLang="en-US" dirty="0"/>
              <a:t>김태화 </a:t>
            </a:r>
          </a:p>
        </p:txBody>
      </p:sp>
    </p:spTree>
    <p:extLst>
      <p:ext uri="{BB962C8B-B14F-4D97-AF65-F5344CB8AC3E}">
        <p14:creationId xmlns:p14="http://schemas.microsoft.com/office/powerpoint/2010/main" val="3472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and Round Single Corner Rectangle 8"/>
          <p:cNvSpPr/>
          <p:nvPr/>
        </p:nvSpPr>
        <p:spPr>
          <a:xfrm rot="5400000">
            <a:off x="6114949" y="1311524"/>
            <a:ext cx="4997884" cy="4415244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  <a:ln w="101600">
            <a:noFill/>
          </a:ln>
          <a:effectLst>
            <a:outerShdw blurRad="266700" dist="38100" dir="5400000" sx="99000" sy="99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1215" y="1439576"/>
            <a:ext cx="20185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목차</a:t>
            </a:r>
            <a:endParaRPr lang="en-US" sz="5000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1053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1332" y="3117849"/>
            <a:ext cx="72000" cy="360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2009"/>
          <p:cNvSpPr/>
          <p:nvPr/>
        </p:nvSpPr>
        <p:spPr>
          <a:xfrm>
            <a:off x="6868450" y="1694645"/>
            <a:ext cx="3092295" cy="1587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70000"/>
              </a:lnSpc>
              <a:buAutoNum type="arabicPeriod"/>
            </a:pP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어플 소개</a:t>
            </a:r>
            <a:endParaRPr lang="en-US" altLang="ko-KR" sz="2000" dirty="0">
              <a:solidFill>
                <a:schemeClr val="accent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Light" panose="020F0502020204030203" pitchFamily="34" charset="0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2. 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개발 진행 상황</a:t>
            </a:r>
            <a:endParaRPr lang="en-US" altLang="ko-KR" sz="2000" dirty="0">
              <a:solidFill>
                <a:schemeClr val="accent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Light" panose="020F0502020204030203" pitchFamily="34" charset="0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3. 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시연</a:t>
            </a:r>
            <a:endParaRPr lang="en-US" altLang="ko-KR" sz="2000" dirty="0">
              <a:solidFill>
                <a:schemeClr val="accent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69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개체 틀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 r="16710"/>
          <a:stretch>
            <a:fillRect/>
          </a:stretch>
        </p:blipFill>
        <p:spPr>
          <a:xfrm>
            <a:off x="7711528" y="1625746"/>
            <a:ext cx="3789140" cy="3606508"/>
          </a:xfrm>
        </p:spPr>
      </p:pic>
      <p:sp>
        <p:nvSpPr>
          <p:cNvPr id="4" name="Rectangle 3"/>
          <p:cNvSpPr/>
          <p:nvPr/>
        </p:nvSpPr>
        <p:spPr>
          <a:xfrm>
            <a:off x="302626" y="603041"/>
            <a:ext cx="20185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소개</a:t>
            </a:r>
            <a:endParaRPr lang="en-US" sz="4800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2574924"/>
            <a:ext cx="72000" cy="360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902428-6B0D-4CC2-B096-9FF94E2BFACF}"/>
              </a:ext>
            </a:extLst>
          </p:cNvPr>
          <p:cNvSpPr txBox="1"/>
          <p:nvPr/>
        </p:nvSpPr>
        <p:spPr>
          <a:xfrm>
            <a:off x="1660123" y="2716567"/>
            <a:ext cx="5519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동물보호관리 시스템에 등록된 유기동물을 조회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동물 병원에 대한 정보를 조회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반려 동물 등록소에 대한 정보를 조회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41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603041"/>
            <a:ext cx="3124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개발 현황</a:t>
            </a:r>
            <a:endParaRPr lang="en-US" sz="4800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2574924"/>
            <a:ext cx="72000" cy="360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A02B32-9097-4367-B05F-7456470F2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3" y="1538287"/>
            <a:ext cx="4333875" cy="3781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3B1517-7BD2-49F8-82A8-755BBBE1F3CB}"/>
              </a:ext>
            </a:extLst>
          </p:cNvPr>
          <p:cNvSpPr txBox="1"/>
          <p:nvPr/>
        </p:nvSpPr>
        <p:spPr>
          <a:xfrm>
            <a:off x="1322920" y="5608628"/>
            <a:ext cx="80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탭 바를 이용해 유기동물</a:t>
            </a:r>
            <a:r>
              <a:rPr lang="en-US" altLang="ko-KR" dirty="0"/>
              <a:t>, </a:t>
            </a:r>
            <a:r>
              <a:rPr lang="ko-KR" altLang="en-US" dirty="0"/>
              <a:t>동물병원</a:t>
            </a:r>
            <a:r>
              <a:rPr lang="en-US" altLang="ko-KR" dirty="0"/>
              <a:t>, </a:t>
            </a:r>
            <a:r>
              <a:rPr lang="ko-KR" altLang="en-US" dirty="0"/>
              <a:t>보호소 정보 검색 가능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DFB4E0-37F8-46BA-9C66-12AC747FB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29" y="1594002"/>
            <a:ext cx="4333875" cy="387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1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603041"/>
            <a:ext cx="3124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개발 현황</a:t>
            </a:r>
            <a:endParaRPr lang="en-US" sz="4800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2574924"/>
            <a:ext cx="72000" cy="360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A02B32-9097-4367-B05F-7456470F2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9843" y="1600340"/>
            <a:ext cx="4333875" cy="36573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3B1517-7BD2-49F8-82A8-755BBBE1F3CB}"/>
              </a:ext>
            </a:extLst>
          </p:cNvPr>
          <p:cNvSpPr txBox="1"/>
          <p:nvPr/>
        </p:nvSpPr>
        <p:spPr>
          <a:xfrm>
            <a:off x="1322920" y="5608628"/>
            <a:ext cx="8078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유기동물 검색</a:t>
            </a:r>
            <a:endParaRPr lang="en-US" altLang="ko-KR" dirty="0"/>
          </a:p>
          <a:p>
            <a:r>
              <a:rPr lang="ko-KR" altLang="en-US" dirty="0"/>
              <a:t>         테이블 뷰로 리스트 출력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맵 </a:t>
            </a:r>
            <a:r>
              <a:rPr lang="ko-KR" altLang="en-US" dirty="0" err="1"/>
              <a:t>킷을</a:t>
            </a:r>
            <a:r>
              <a:rPr lang="ko-KR" altLang="en-US" dirty="0"/>
              <a:t> 이용해 유기동물의 발견 장소를 출력해줌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331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603041"/>
            <a:ext cx="3124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개발 현황</a:t>
            </a:r>
            <a:endParaRPr lang="en-US" sz="4800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2574924"/>
            <a:ext cx="72000" cy="360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A02B32-9097-4367-B05F-7456470F2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9843" y="1767176"/>
            <a:ext cx="4333875" cy="33236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3B1517-7BD2-49F8-82A8-755BBBE1F3CB}"/>
              </a:ext>
            </a:extLst>
          </p:cNvPr>
          <p:cNvSpPr txBox="1"/>
          <p:nvPr/>
        </p:nvSpPr>
        <p:spPr>
          <a:xfrm>
            <a:off x="1322920" y="5608628"/>
            <a:ext cx="8078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동물병원 정보 검색</a:t>
            </a:r>
            <a:endParaRPr lang="en-US" altLang="ko-KR" dirty="0"/>
          </a:p>
          <a:p>
            <a:r>
              <a:rPr lang="ko-KR" altLang="en-US" dirty="0"/>
              <a:t>         </a:t>
            </a:r>
            <a:r>
              <a:rPr lang="ko-KR" altLang="en-US" dirty="0" err="1"/>
              <a:t>피커</a:t>
            </a:r>
            <a:r>
              <a:rPr lang="ko-KR" altLang="en-US" dirty="0"/>
              <a:t> 뷰를 활용해 지역별 검색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음성 인식 기능 추가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911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3" name="TextBox 1752"/>
          <p:cNvSpPr txBox="1"/>
          <p:nvPr/>
        </p:nvSpPr>
        <p:spPr>
          <a:xfrm>
            <a:off x="5155992" y="2844224"/>
            <a:ext cx="19800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시연</a:t>
            </a:r>
            <a:endParaRPr lang="en-US" sz="7000" dirty="0">
              <a:solidFill>
                <a:schemeClr val="bg1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tro brow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483F"/>
      </a:accent1>
      <a:accent2>
        <a:srgbClr val="A4906C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82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Montserrat</vt:lpstr>
      <vt:lpstr>Noto Sans CJK KR Bold</vt:lpstr>
      <vt:lpstr>나눔스퀘어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김 태화</cp:lastModifiedBy>
  <cp:revision>158</cp:revision>
  <dcterms:created xsi:type="dcterms:W3CDTF">2018-08-21T13:08:41Z</dcterms:created>
  <dcterms:modified xsi:type="dcterms:W3CDTF">2019-06-02T18:31:29Z</dcterms:modified>
</cp:coreProperties>
</file>