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6" r:id="rId4"/>
    <p:sldId id="290" r:id="rId5"/>
    <p:sldId id="292" r:id="rId6"/>
    <p:sldId id="293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95139" y="4028124"/>
            <a:ext cx="31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중간발표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205130" y="231525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스마트폰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게임프로그래밍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79EA5-0D20-4AFD-B843-EFFF4752CC2F}"/>
              </a:ext>
            </a:extLst>
          </p:cNvPr>
          <p:cNvSpPr txBox="1"/>
          <p:nvPr/>
        </p:nvSpPr>
        <p:spPr>
          <a:xfrm>
            <a:off x="8948691" y="5406122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2014182011 </a:t>
            </a:r>
            <a:r>
              <a:rPr lang="ko-KR" altLang="en-US" dirty="0"/>
              <a:t>김태화 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6114949" y="1311524"/>
            <a:ext cx="4997884" cy="4415244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215" y="1439576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sz="50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868450" y="1694645"/>
            <a:ext cx="3092295" cy="158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1. 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어플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소개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2.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개발 진행 상황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3.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시연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710"/>
          <a:stretch>
            <a:fillRect/>
          </a:stretch>
        </p:blipFill>
        <p:spPr>
          <a:xfrm>
            <a:off x="7711528" y="1625746"/>
            <a:ext cx="3789140" cy="3606508"/>
          </a:xfrm>
        </p:spPr>
      </p:pic>
      <p:sp>
        <p:nvSpPr>
          <p:cNvPr id="4" name="Rectangle 3"/>
          <p:cNvSpPr/>
          <p:nvPr/>
        </p:nvSpPr>
        <p:spPr>
          <a:xfrm>
            <a:off x="302626" y="60304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소개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02428-6B0D-4CC2-B096-9FF94E2BFACF}"/>
              </a:ext>
            </a:extLst>
          </p:cNvPr>
          <p:cNvSpPr txBox="1"/>
          <p:nvPr/>
        </p:nvSpPr>
        <p:spPr>
          <a:xfrm>
            <a:off x="1660123" y="2716567"/>
            <a:ext cx="551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동물보호관리 시스템에 등록된 유기동물을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동물 병원에 대한 정보를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반려 동물 등록소에 대한 정보를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12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현황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02B32-9097-4367-B05F-7456470F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3" y="1538287"/>
            <a:ext cx="4333875" cy="3781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B1517-7BD2-49F8-82A8-755BBBE1F3CB}"/>
              </a:ext>
            </a:extLst>
          </p:cNvPr>
          <p:cNvSpPr txBox="1"/>
          <p:nvPr/>
        </p:nvSpPr>
        <p:spPr>
          <a:xfrm>
            <a:off x="1322920" y="5608628"/>
            <a:ext cx="80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탭 바를 이용해 유기동물</a:t>
            </a:r>
            <a:r>
              <a:rPr lang="en-US" altLang="ko-KR" dirty="0"/>
              <a:t>, </a:t>
            </a:r>
            <a:r>
              <a:rPr lang="ko-KR" altLang="en-US" dirty="0"/>
              <a:t>동물병원</a:t>
            </a:r>
            <a:r>
              <a:rPr lang="en-US" altLang="ko-KR" dirty="0"/>
              <a:t>, </a:t>
            </a:r>
            <a:r>
              <a:rPr lang="ko-KR" altLang="en-US" dirty="0"/>
              <a:t>보호소 정보 검색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FB4E0-37F8-46BA-9C66-12AC747F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29" y="1594002"/>
            <a:ext cx="4333875" cy="38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12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현황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02B32-9097-4367-B05F-7456470F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843" y="1600340"/>
            <a:ext cx="4333875" cy="3657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B1517-7BD2-49F8-82A8-755BBBE1F3CB}"/>
              </a:ext>
            </a:extLst>
          </p:cNvPr>
          <p:cNvSpPr txBox="1"/>
          <p:nvPr/>
        </p:nvSpPr>
        <p:spPr>
          <a:xfrm>
            <a:off x="1322920" y="5608628"/>
            <a:ext cx="807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유기동물 검색</a:t>
            </a:r>
            <a:endParaRPr lang="en-US" altLang="ko-KR" dirty="0"/>
          </a:p>
          <a:p>
            <a:r>
              <a:rPr lang="ko-KR" altLang="en-US" dirty="0"/>
              <a:t>         테이블 뷰로 리스트 출력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맵 </a:t>
            </a:r>
            <a:r>
              <a:rPr lang="ko-KR" altLang="en-US" dirty="0" err="1"/>
              <a:t>킷을</a:t>
            </a:r>
            <a:r>
              <a:rPr lang="ko-KR" altLang="en-US" dirty="0"/>
              <a:t> 이용해 유기동물의 발견 장소를 출력해줌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31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03041"/>
            <a:ext cx="312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현황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A02B32-9097-4367-B05F-7456470F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843" y="1767176"/>
            <a:ext cx="4333875" cy="3323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B1517-7BD2-49F8-82A8-755BBBE1F3CB}"/>
              </a:ext>
            </a:extLst>
          </p:cNvPr>
          <p:cNvSpPr txBox="1"/>
          <p:nvPr/>
        </p:nvSpPr>
        <p:spPr>
          <a:xfrm>
            <a:off x="1322920" y="5608628"/>
            <a:ext cx="807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동물병원 정보 검색</a:t>
            </a:r>
            <a:endParaRPr lang="en-US" altLang="ko-KR" dirty="0"/>
          </a:p>
          <a:p>
            <a:r>
              <a:rPr lang="ko-KR" altLang="en-US" dirty="0"/>
              <a:t>         </a:t>
            </a:r>
            <a:r>
              <a:rPr lang="ko-KR" altLang="en-US" dirty="0" err="1"/>
              <a:t>피커</a:t>
            </a:r>
            <a:r>
              <a:rPr lang="ko-KR" altLang="en-US" dirty="0"/>
              <a:t> 뷰를 활용해 지역별 검색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음성 인식 기능 추가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911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55992" y="2844224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시연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84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Montserrat</vt:lpstr>
      <vt:lpstr>Noto Sans CJK KR Bold</vt:lpstr>
      <vt:lpstr>나눔스퀘어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태화</cp:lastModifiedBy>
  <cp:revision>159</cp:revision>
  <dcterms:created xsi:type="dcterms:W3CDTF">2018-08-21T13:08:41Z</dcterms:created>
  <dcterms:modified xsi:type="dcterms:W3CDTF">2019-06-02T18:48:42Z</dcterms:modified>
</cp:coreProperties>
</file>