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3876" r:id="rId2"/>
  </p:sldMasterIdLst>
  <p:sldIdLst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Master" Target="slideMasters/slideMaster2.xml"></Relationship><Relationship Id="rId3" Type="http://schemas.openxmlformats.org/officeDocument/2006/relationships/slide" Target="slides/slide1.xml"></Relationship><Relationship Id="rId4" Type="http://schemas.openxmlformats.org/officeDocument/2006/relationships/slide" Target="slides/slide2.xml"></Relationship><Relationship Id="rId5" Type="http://schemas.openxmlformats.org/officeDocument/2006/relationships/slide" Target="slides/slide3.xml"></Relationship><Relationship Id="rId6" Type="http://schemas.openxmlformats.org/officeDocument/2006/relationships/slide" Target="slides/slide4.xml"></Relationship><Relationship Id="rId7" Type="http://schemas.openxmlformats.org/officeDocument/2006/relationships/theme" Target="theme/theme1.xml"></Relationship><Relationship Id="rId8" Type="http://schemas.openxmlformats.org/officeDocument/2006/relationships/theme" Target="theme/theme2.xml"></Relationship><Relationship Id="rId9" Type="http://schemas.openxmlformats.org/officeDocument/2006/relationships/presProps" Target="presProps.xml"></Relationship><Relationship Id="rId10" Type="http://schemas.openxmlformats.org/officeDocument/2006/relationships/viewProps" Target="viewProps.xml"></Relationship><Relationship Id="rId11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0" y="762000"/>
            <a:ext cx="9142095" cy="53346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270365" y="762000"/>
            <a:ext cx="2926080" cy="5334635"/>
          </a:xfrm>
          <a:prstGeom prst="rect"/>
          <a:solidFill>
            <a:srgbClr val="C8C8C8">
              <a:alpha val="486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069975" y="1298575"/>
            <a:ext cx="7315835" cy="32556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spc="-100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5900" cap="none" spc="-100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cap="none" spc="-100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제목</a:t>
            </a:r>
            <a:r>
              <a:rPr lang="en-US" altLang="ko-KR" sz="5900" cap="none" spc="-100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cap="none" spc="-100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5900" cap="none" spc="-100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cap="none" spc="-100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099820" y="4670425"/>
            <a:ext cx="7315835" cy="915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>
                <a:solidFill>
                  <a:srgbClr val="D8F2F6"/>
                </a:solidFill>
                <a:latin typeface="HY중고딕" charset="0"/>
                <a:ea typeface="HY중고딕" charset="0"/>
              </a:rPr>
              <a:t>클릭하여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HY중고딕" charset="0"/>
                <a:ea typeface="HY중고딕" charset="0"/>
              </a:rPr>
              <a:t>부제목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cap="none" dirty="0" smtClean="0" b="0">
                <a:solidFill>
                  <a:srgbClr val="D8F2F6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52730" y="1123950"/>
            <a:ext cx="2948305" cy="46018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69055" y="864235"/>
            <a:ext cx="7315835" cy="51212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867785" y="1298575"/>
            <a:ext cx="7315835" cy="32556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spc="-100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5900" cap="none" spc="-100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cap="none" spc="-100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제목</a:t>
            </a:r>
            <a:r>
              <a:rPr lang="en-US" altLang="ko-KR" sz="5900" cap="none" spc="-100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cap="none" spc="-100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5900" cap="none" spc="-100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cap="none" spc="-100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3886200" y="4672330"/>
            <a:ext cx="7315835" cy="915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2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2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2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52730" y="1123950"/>
            <a:ext cx="2948305" cy="46018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67785" y="868680"/>
            <a:ext cx="3475355" cy="51212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7818120" y="868680"/>
            <a:ext cx="3475355" cy="51212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슬라이드 번호 개체 틀 9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252730" y="1123950"/>
            <a:ext cx="2948305" cy="46018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3867785" y="1023620"/>
            <a:ext cx="3475355" cy="8083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3867785" y="1931035"/>
            <a:ext cx="3475355" cy="4023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7818754" y="1023620"/>
            <a:ext cx="3475355" cy="8140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1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7818754" y="1931035"/>
            <a:ext cx="3475355" cy="4023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11" name="바닥글 개체 틀 10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252730" y="1123950"/>
            <a:ext cx="2948305" cy="46018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" name="슬라이드 번호 개체 틀 7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55905" y="1143000"/>
            <a:ext cx="2835275" cy="237807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2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2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2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67785" y="868680"/>
            <a:ext cx="7315835" cy="51212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55905" y="3494405"/>
            <a:ext cx="2835275" cy="2322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슬라이드 번호 개체 틀 9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55905" y="1143000"/>
            <a:ext cx="2835275" cy="237807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2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2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2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2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3570605" y="767715"/>
            <a:ext cx="8115935" cy="5331460"/>
          </a:xfrm>
          <a:prstGeom prst="rect"/>
          <a:solidFill>
            <a:schemeClr val="bg1">
              <a:lumMod val="75000"/>
            </a:schemeClr>
          </a:solidFill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그림을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추가하려면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아이콘을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55905" y="3493135"/>
            <a:ext cx="2835275" cy="23234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3498850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슬라이드 번호 개체 틀 9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52730" y="1123950"/>
            <a:ext cx="2948305" cy="46018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3869055" y="864235"/>
            <a:ext cx="7315835" cy="512127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381000" y="990600"/>
            <a:ext cx="2820035" cy="495363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3867785" y="868680"/>
            <a:ext cx="7315835" cy="512127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12/25/2017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0" y="758825"/>
            <a:ext cx="3444240" cy="5331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52730" y="1123950"/>
            <a:ext cx="2948305" cy="46018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제목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cap="none" spc="-60" dirty="0" smtClean="0" b="0">
                <a:latin typeface="Corbel" charset="0"/>
                <a:ea typeface="Corbel" charset="0"/>
              </a:rPr>
              <a:t> </a:t>
            </a:r>
            <a:r>
              <a:rPr lang="en-US" altLang="ko-KR" sz="3600" cap="none" spc="-60" dirty="0" smtClean="0" b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11816080" y="758825"/>
            <a:ext cx="384810" cy="5331460"/>
          </a:xfrm>
          <a:prstGeom prst="rect"/>
          <a:solidFill>
            <a:srgbClr val="C8C8C8">
              <a:alpha val="486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3869055" y="864235"/>
            <a:ext cx="7315835" cy="51212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fontAlgn="auto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cap="none" dirty="0" smtClean="0" b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262255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cap="none" dirty="0" smtClean="0" b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2017-11-21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9055" y="6356350"/>
            <a:ext cx="591185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10634345" y="6356350"/>
            <a:ext cx="153162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1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14041307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3890645" y="713105"/>
            <a:ext cx="7744460" cy="142748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00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2DGP 최종 발표</a:t>
            </a:r>
            <a:endParaRPr lang="ko-KR" altLang="en-US" sz="4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4242435" y="2413635"/>
            <a:ext cx="5059045" cy="10090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학생 키우기</a:t>
            </a:r>
            <a:endParaRPr lang="ko-KR" altLang="en-US" sz="4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/>
          </p:cNvSpPr>
          <p:nvPr>
            <p:ph type="subTitle"/>
          </p:nvPr>
        </p:nvSpPr>
        <p:spPr>
          <a:xfrm rot="0">
            <a:off x="7134225" y="4737100"/>
            <a:ext cx="5058410" cy="9944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2014182011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김태화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1285240" y="-111125"/>
            <a:ext cx="7682865" cy="51212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HY중고딕" charset="0"/>
                <a:ea typeface="HY중고딕" charset="0"/>
              </a:rPr>
              <a:t>-학생 키우기는 적을 클릭을 하여 돈과 얻어 스탯을 증가시키거나 스킬을 사용하고, 경험치를 얻어 레벨업을 하고, 진행도를 증가시켜 다음 적을 만나게 되는 게임입니다.</a:t>
            </a:r>
            <a:endParaRPr lang="ko-KR" altLang="en-US" sz="2000" cap="none" dirty="0" smtClean="0" b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HY중고딕" charset="0"/>
                <a:ea typeface="HY중고딕" charset="0"/>
              </a:rPr>
              <a:t>-캐릭터는 체력, 경험치, 데미지, 골드를 가지고 있고,</a:t>
            </a:r>
            <a:endParaRPr lang="ko-KR" altLang="en-US" sz="2000" cap="none" dirty="0" smtClean="0" b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HY중고딕" charset="0"/>
                <a:ea typeface="HY중고딕" charset="0"/>
              </a:rPr>
              <a:t>적은 체력, 진행도, 이름을 가지고 있습니다.</a:t>
            </a:r>
            <a:endParaRPr lang="ko-KR" altLang="en-US" sz="2000" cap="none" dirty="0" smtClean="0" b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HY중고딕" charset="0"/>
                <a:ea typeface="HY중고딕" charset="0"/>
              </a:rPr>
              <a:t>-상점에서는 캐릭터의 최대 체력이나 데미지를 증가 시킬수가 있습니다.</a:t>
            </a:r>
            <a:endParaRPr lang="ko-KR" altLang="en-US" sz="2000" cap="none" dirty="0" smtClean="0" b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HY중고딕" charset="0"/>
                <a:ea typeface="HY중고딕" charset="0"/>
              </a:rPr>
              <a:t>-마지막 적인 졸업작품을 클리어 하면 게임에 승리하게 됩니다.</a:t>
            </a:r>
            <a:endParaRPr lang="ko-KR" altLang="en-US" sz="2000" cap="none" dirty="0" smtClean="0" b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fontAlgn="auto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HY중고딕" charset="0"/>
                <a:ea typeface="HY중고딕" charset="0"/>
              </a:rPr>
              <a:t>게임화면↓</a:t>
            </a:r>
            <a:endParaRPr lang="ko-KR" altLang="en-US" sz="2000" cap="none" dirty="0" smtClean="0" b="0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title" idx="1"/>
          </p:nvPr>
        </p:nvSpPr>
        <p:spPr>
          <a:xfrm rot="0">
            <a:off x="1195070" y="107950"/>
            <a:ext cx="8640445" cy="705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rgbClr val="000000"/>
                </a:solidFill>
                <a:latin typeface="HY중고딕" charset="0"/>
                <a:ea typeface="HY중고딕" charset="0"/>
              </a:rPr>
              <a:t>ㆍ게임소개(학생 키우기)</a:t>
            </a:r>
            <a:endParaRPr lang="ko-KR" altLang="en-US" sz="2000" cap="none" dirty="0" smtClean="0" b="0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pic>
        <p:nvPicPr>
          <p:cNvPr id="5" name="그림 4" descr="C:/Users/xorbs/AppData/Roaming/PolarisOffice/ETemp/14056_16189696/fImage11404130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055" y="4107180"/>
            <a:ext cx="3653155" cy="2750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99490" y="191135"/>
            <a:ext cx="8640445" cy="705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chemeClr val="tx1"/>
                </a:solidFill>
                <a:latin typeface="HY중고딕" charset="0"/>
                <a:ea typeface="HY중고딕" charset="0"/>
              </a:rPr>
              <a:t>ㆍ개발 진척도</a:t>
            </a:r>
            <a:endParaRPr lang="ko-KR" altLang="en-US" sz="2000" cap="none" dirty="0" smtClean="0" b="0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9190" y="861695"/>
          <a:ext cx="10066655" cy="545909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2190"/>
                <a:gridCol w="3781425"/>
                <a:gridCol w="2926080"/>
                <a:gridCol w="107696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1차 발표 목표 범위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실제 개발 완료 범위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/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-클릭을 하여 자원 획득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-적의 체력 감소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-상자를 열어 아이템 획득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골드와 경험치 획득 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-적의 체력은 감소 0이되면 진행도 증가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일정확률로 랜덤박스가 나오는데 이를 클릭하면 체력을 회복하거나 골드를 획득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케릭터 레벨업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-일정 경험치를 획득하면 레벨 업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-스텟 상승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-현재 경험치가 최대 경험치 보다 높아지면 레벨업을하고 스텟이 증가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-적이 넘어갈수록 체력, 공격력 증가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-진행도가 100이 넘게 되면 다음 적으로 넘어가게 되고 그럴수록 적의 데미지 증가, 진행도 획득량 감소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</a:tr>
              <a:tr h="6578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-C언어, CPP, 2DGP, 3DGP, 졸업작품 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캐릭터에게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데미지를 입힘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-5개의 적 구현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-시간(프레임타임)이 지날수록 데미지를 입힘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</a:tr>
              <a:tr h="138747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캐릭터의 스트레스 수치가 상승(100이 넘어가면 사망)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-상점에서 장비 강화 또는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소모품을 구입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일정 확률로 랜덤상자가 나와 아이템 등장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캐릭터가 데미지를 입음(현재 체력이 최대체력을 넘으면 게임오버)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-상점에서 캐릭터의 스탯을 증가시킬수 있음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일정확률로 랜덤상자 등장(골드 or 체력회복)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70%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15700000"/>
                      </a:schemeClr>
                    </a:solidFill>
                  </a:tcPr>
                </a:tc>
              </a:tr>
              <a:tr h="8331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키보드 치는 소리, 돈 사용하는 소리, 웃음소리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키보드 치는 소리(메인), 돈 사용하는 소리(스킬 사용, 상점에서 스탯증가), 경고음(조건을 만족하지 못하는데 스킬을 사용할 때)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80%</a:t>
                      </a:r>
                      <a:endParaRPr lang="ko-KR" altLang="en-US" sz="12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title" idx="1"/>
          </p:nvPr>
        </p:nvSpPr>
        <p:spPr>
          <a:xfrm rot="0">
            <a:off x="999490" y="191135"/>
            <a:ext cx="8640445" cy="705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rgbClr val="000000"/>
                </a:solidFill>
                <a:latin typeface="HY중고딕" charset="0"/>
                <a:ea typeface="HY중고딕" charset="0"/>
              </a:rPr>
              <a:t>ㆍ잘된 점 아쉬운 점</a:t>
            </a:r>
            <a:endParaRPr lang="ko-KR" altLang="en-US" sz="2000" cap="none" dirty="0" smtClean="0" b="0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0935" y="1189355"/>
          <a:ext cx="8128000" cy="21310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064000"/>
                <a:gridCol w="4064000"/>
              </a:tblGrid>
              <a:tr h="37592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잘된 점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아쉬운 점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7551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그 날 수업을 듣으면서 이걸 해봐야겠다 하고 그 기능들을 넣어 사용하는것이 잘된 것 같다.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코딩을 하면서 해야하는 것, 하지 말아야하는것에 대해 좀 더 많이 배울 수 있게되어 좋은 기회가 되었다.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josn을 활용해서 새 게임과 불러오기 기능을 만들어 보고 싶었는데 잘 되지않아서 아쉬웠다.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좀 더 2D게임의 장점을 보여주고 싶었는데 기획을 그러한 방향으로 하지 못하여서 아쉬웠다.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태화</dc:creator>
  <cp:lastModifiedBy>김 태화</cp:lastModifiedBy>
</cp:coreProperties>
</file>