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29" r:id="rId13"/>
  </p:sldMasterIdLst>
  <p:sldIdLst>
    <p:sldId id="257" r:id="rId15"/>
    <p:sldId id="258" r:id="rId16"/>
    <p:sldId id="259" r:id="rId17"/>
    <p:sldId id="260" r:id="rId18"/>
    <p:sldId id="262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60-DBDB-4872-B748-32B988F3A40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A3A6-C439-4883-9B18-4F414639A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3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60-DBDB-4872-B748-32B988F3A40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A3A6-C439-4883-9B18-4F414639A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4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60-DBDB-4872-B748-32B988F3A40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A3A6-C439-4883-9B18-4F414639A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5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60-DBDB-4872-B748-32B988F3A40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A3A6-C439-4883-9B18-4F414639A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60-DBDB-4872-B748-32B988F3A40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A3A6-C439-4883-9B18-4F414639A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0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60-DBDB-4872-B748-32B988F3A40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A3A6-C439-4883-9B18-4F414639A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60-DBDB-4872-B748-32B988F3A40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A3A6-C439-4883-9B18-4F414639A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9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60-DBDB-4872-B748-32B988F3A40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A3A6-C439-4883-9B18-4F414639A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9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60-DBDB-4872-B748-32B988F3A40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A3A6-C439-4883-9B18-4F414639A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6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60-DBDB-4872-B748-32B988F3A40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A3A6-C439-4883-9B18-4F414639A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60-DBDB-4872-B748-32B988F3A40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A3A6-C439-4883-9B18-4F414639A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6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2B63960-DBDB-4872-B748-32B988F3A40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0A7A3A6-C439-4883-9B18-4F414639A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4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3890645" y="713105"/>
            <a:ext cx="7743825" cy="14268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2DGP </a:t>
            </a:r>
            <a:r>
              <a:rPr lang="en-US" altLang="ko-KR" sz="40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2차 </a:t>
            </a:r>
            <a:r>
              <a:rPr lang="en-US" altLang="ko-KR" sz="40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발표</a:t>
            </a:r>
            <a:endParaRPr lang="ko-KR" altLang="en-US" sz="40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4242435" y="2413635"/>
            <a:ext cx="5058410" cy="10083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학생 키우기</a:t>
            </a:r>
            <a:endParaRPr lang="ko-KR" altLang="en-US" sz="40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부제목 3"/>
          <p:cNvSpPr txBox="1">
            <a:spLocks noGrp="1"/>
          </p:cNvSpPr>
          <p:nvPr>
            <p:ph type="subTitle" idx="4294967295"/>
          </p:nvPr>
        </p:nvSpPr>
        <p:spPr>
          <a:xfrm>
            <a:off x="7134225" y="4737100"/>
            <a:ext cx="5057775" cy="9937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2014182011</a:t>
            </a: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김태화</a:t>
            </a: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32957" y="857885"/>
            <a:ext cx="7397750" cy="47180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컨셉!</a:t>
            </a:r>
            <a:endParaRPr lang="ko-KR" altLang="en-US" sz="4000" b="1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2233295" y="5052695"/>
            <a:ext cx="7989570" cy="11004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25000" lnSpcReduction="20000"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8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하여 돈을 벌고  장비를 강화하거나 아이템을 사고</a:t>
            </a:r>
            <a:endParaRPr lang="ko-KR" altLang="en-US" sz="8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8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과목을 하나씩 수강하는 게임.</a:t>
            </a:r>
            <a:endParaRPr lang="ko-KR" altLang="en-US" sz="8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8800" b="0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title" idx="4294967295"/>
          </p:nvPr>
        </p:nvSpPr>
        <p:spPr>
          <a:xfrm>
            <a:off x="4794250" y="1228725"/>
            <a:ext cx="7397750" cy="471488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-클릭하라! 그리고 강화하라!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20" y="1697990"/>
            <a:ext cx="1782445" cy="3103880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0" y="1691005"/>
            <a:ext cx="1906270" cy="3119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422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247900" y="723900"/>
            <a:ext cx="7398385" cy="4724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범위</a:t>
            </a:r>
            <a:endParaRPr lang="ko-KR" altLang="en-US" sz="2000" b="1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960880" y="1290320"/>
          <a:ext cx="8158480" cy="48736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91995"/>
                <a:gridCol w="3288030"/>
                <a:gridCol w="2878455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 범위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추가 범위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85979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gridSpan="2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-클릭을 하여 자원 획득,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 적의 체력 감소,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-상자를 열어 아이템 획득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5435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레벨업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gridSpan="2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-일정 경험치를 획득하면 레벨 업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-스텟 상승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53403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gridSpan="2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-적이 넘어갈수록 체력, 공격력 증가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65468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-C언어, CPP, 2DGP, 3DGP, 졸업작품 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-시간이 지날수록 캐릭터에게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데미지를 입힘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-다양한 과목들 추가(ex: WinAPI...)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-일정시간이 지나면 실습, 과제를 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주어 큰 데미지를 입힘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20269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기능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-시간이 지날수록 캐릭터의 스트레스 수치가 상승(100이 넘어가면 사망)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-상점에서 장비 강화 또는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소모품을 구입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-적을 클릭하면 일정 확률로 랜덤상자가 나와 아이템 등장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-클릭이 아닌 타이머로 자동 진행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-장착형 아이템 제작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70802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gridSpan="2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키보드 치는 소리, 돈 사용하는 소리, 웃음소리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6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1995" y="-64135"/>
            <a:ext cx="7398385" cy="4724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</a:t>
            </a:r>
            <a:r>
              <a:rPr lang="en-US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상황</a:t>
            </a:r>
            <a:endParaRPr lang="ko-KR" altLang="en-US" sz="1800" b="1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81330" y="296545"/>
          <a:ext cx="11141075" cy="6238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82040"/>
                <a:gridCol w="1526540"/>
                <a:gridCol w="1526540"/>
                <a:gridCol w="7005955"/>
              </a:tblGrid>
              <a:tr h="370840">
                <a:tc rowSpan="2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latin typeface="HY중고딕" charset="0"/>
                          <a:ea typeface="HY중고딕" charset="0"/>
                        </a:rPr>
                        <a:t>계획</a:t>
                      </a:r>
                      <a:endParaRPr lang="ko-KR" altLang="en-US" sz="1800" kern="1200" dirty="0" smtClean="0" cap="none" b="0">
                        <a:latin typeface="HY중고딕" charset="0"/>
                        <a:ea typeface="HY중고딕" charset="0"/>
                      </a:endParaRPr>
                    </a:p>
                  </a:txBody>
                  <a:tcPr marL="90170" marR="90170" marT="46990" marB="46990" anchor="ctr"/>
                </a:tc>
                <a:tc row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리소스 수집 √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latin typeface="HY중고딕" charset="0"/>
                          <a:ea typeface="HY중고딕" charset="0"/>
                        </a:rPr>
                        <a:t>진행상황</a:t>
                      </a:r>
                      <a:endParaRPr lang="ko-KR" altLang="en-US" sz="1800" kern="1200" dirty="0" smtClean="0" cap="none" b="0">
                        <a:latin typeface="HY중고딕" charset="0"/>
                        <a:ea typeface="HY중고딕" charset="0"/>
                      </a:endParaRPr>
                    </a:p>
                  </a:txBody>
                  <a:tcPr marL="90170" marR="90170" marT="46990" marB="46990" anchor="ctr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타이틀, 메인게임배경 등 기본적으로 필요한 리소스 수집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83312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latin typeface="HY중고딕" charset="0"/>
                          <a:ea typeface="HY중고딕" charset="0"/>
                        </a:rPr>
                        <a:t>계획</a:t>
                      </a:r>
                      <a:endParaRPr lang="ko-KR" altLang="en-US" sz="1800" kern="1200" dirty="0" smtClean="0" cap="none" b="0">
                        <a:latin typeface="HY중고딕" charset="0"/>
                        <a:ea typeface="HY중고딕" charset="0"/>
                      </a:endParaRPr>
                    </a:p>
                  </a:txBody>
                  <a:tcPr marL="90170" marR="90170" marT="46990" marB="46990" anchor="ctr"/>
                </a:tc>
                <a:tc row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오브젝트 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및 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마우스 동작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캐릭터, 체력바, 적 구현 √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 적 클릭하여 공격 기능 구현 √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3. 랜덤 상자가 나와 아이템 드랍 √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latin typeface="HY중고딕" charset="0"/>
                          <a:ea typeface="HY중고딕" charset="0"/>
                        </a:rPr>
                        <a:t>진행상황</a:t>
                      </a:r>
                      <a:endParaRPr lang="ko-KR" altLang="en-US" sz="1800" kern="1200" dirty="0" smtClean="0" cap="none" b="0">
                        <a:latin typeface="HY중고딕" charset="0"/>
                        <a:ea typeface="HY중고딕" charset="0"/>
                      </a:endParaRPr>
                    </a:p>
                  </a:txBody>
                  <a:tcPr marL="90170" marR="90170" marT="46990" marB="46990" anchor="ctr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적과 플레이어의 체력바 구현, 적을 클릭하여 데미지를 주고 골드와 경험치 획득 가능, 일정 확률로 랜덤상자가 나와 골드를 얻거나 회복을 시켜줌.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86740">
                <a:tc rowSpan="2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latin typeface="HY중고딕" charset="0"/>
                          <a:ea typeface="HY중고딕" charset="0"/>
                        </a:rPr>
                        <a:t>계획</a:t>
                      </a:r>
                      <a:endParaRPr lang="ko-KR" altLang="en-US" sz="1800" kern="1200" dirty="0" smtClean="0" cap="none" b="0">
                        <a:latin typeface="HY중고딕" charset="0"/>
                        <a:ea typeface="HY중고딕" charset="0"/>
                      </a:endParaRPr>
                    </a:p>
                  </a:txBody>
                  <a:tcPr marL="90170" marR="90170" marT="46990" marB="46990" anchor="ctr"/>
                </a:tc>
                <a:tc row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오브젝트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레벨업 구현 √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 체력게이지 구현 √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latin typeface="HY중고딕" charset="0"/>
                          <a:ea typeface="HY중고딕" charset="0"/>
                        </a:rPr>
                        <a:t>진행상황</a:t>
                      </a:r>
                      <a:endParaRPr lang="ko-KR" altLang="en-US" sz="1800" kern="1200" dirty="0" smtClean="0" cap="none" b="0">
                        <a:latin typeface="HY중고딕" charset="0"/>
                        <a:ea typeface="HY중고딕" charset="0"/>
                      </a:endParaRPr>
                    </a:p>
                  </a:txBody>
                  <a:tcPr marL="90170" marR="90170" marT="46990" marB="46990" anchor="ctr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적을 공격하여 일정 경험치를 얻으면 레벨업을 하여 스텟이 증가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 rowSpan="2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latin typeface="HY중고딕" charset="0"/>
                          <a:ea typeface="HY중고딕" charset="0"/>
                        </a:rPr>
                        <a:t>계획</a:t>
                      </a:r>
                      <a:endParaRPr lang="ko-KR" altLang="en-US" sz="1800" kern="1200" dirty="0" smtClean="0" cap="none" b="0">
                        <a:latin typeface="HY중고딕" charset="0"/>
                        <a:ea typeface="HY중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tint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중간 정검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1~4주차에서 미숙한 부분 보완 √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>
                        <a:tint val="2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latin typeface="HY중고딕" charset="0"/>
                          <a:ea typeface="HY중고딕" charset="0"/>
                        </a:rPr>
                        <a:t>진행상황</a:t>
                      </a:r>
                      <a:endParaRPr lang="ko-KR" altLang="en-US" sz="1800" kern="1200" dirty="0" smtClean="0" cap="none" b="0">
                        <a:latin typeface="HY중고딕" charset="0"/>
                        <a:ea typeface="HY중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체력이 일정량 이하로 떨어지면 게임오버기능 추가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>
                        <a:tint val="2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latin typeface="HY중고딕" charset="0"/>
                          <a:ea typeface="HY중고딕" charset="0"/>
                        </a:rPr>
                        <a:t>계획</a:t>
                      </a:r>
                      <a:endParaRPr lang="ko-KR" altLang="en-US" sz="1800" kern="1200" dirty="0" smtClean="0" cap="none" b="0">
                        <a:latin typeface="HY중고딕" charset="0"/>
                        <a:ea typeface="HY중고딕" charset="0"/>
                      </a:endParaRPr>
                    </a:p>
                  </a:txBody>
                  <a:tcPr marL="90170" marR="90170" marT="46990" marB="46990" anchor="ctr"/>
                </a:tc>
                <a:tc row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상점 구현</a:t>
                      </a:r>
                      <a:endParaRPr lang="ko-KR" altLang="en-US" sz="16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1. 장비 강화 구현 2. 소모품 아이템 구현 (~ing)</a:t>
                      </a:r>
                      <a:endParaRPr lang="ko-KR" altLang="en-US" sz="16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latin typeface="HY중고딕" charset="0"/>
                          <a:ea typeface="HY중고딕" charset="0"/>
                        </a:rPr>
                        <a:t>진행상황</a:t>
                      </a:r>
                      <a:endParaRPr lang="ko-KR" altLang="en-US" sz="1800" kern="1200" dirty="0" smtClean="0" cap="none" b="0">
                        <a:latin typeface="HY중고딕" charset="0"/>
                        <a:ea typeface="HY중고딕" charset="0"/>
                      </a:endParaRPr>
                    </a:p>
                  </a:txBody>
                  <a:tcPr marL="90170" marR="90170" marT="46990" marB="46990" anchor="ctr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 rowSpan="2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latin typeface="HY중고딕" charset="0"/>
                          <a:ea typeface="HY중고딕" charset="0"/>
                        </a:rPr>
                        <a:t>계획</a:t>
                      </a:r>
                      <a:endParaRPr lang="ko-KR" altLang="en-US" sz="1800" kern="1200" dirty="0" smtClean="0" cap="none" b="0">
                        <a:latin typeface="HY중고딕" charset="0"/>
                        <a:ea typeface="HY중고딕" charset="0"/>
                      </a:endParaRPr>
                    </a:p>
                  </a:txBody>
                  <a:tcPr marL="90170" marR="90170" marT="46990" marB="46990" anchor="ctr"/>
                </a:tc>
                <a:tc row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시작과 종료 처리, 밸런스 조절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게임의 시작과 종료 2. 밸런스 조절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6228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latin typeface="HY중고딕" charset="0"/>
                          <a:ea typeface="HY중고딕" charset="0"/>
                        </a:rPr>
                        <a:t>진행상황</a:t>
                      </a:r>
                      <a:endParaRPr lang="ko-KR" altLang="en-US" sz="1800" kern="1200" dirty="0" smtClean="0" cap="none" b="0">
                        <a:latin typeface="HY중고딕" charset="0"/>
                        <a:ea typeface="HY중고딕" charset="0"/>
                      </a:endParaRPr>
                    </a:p>
                  </a:txBody>
                  <a:tcPr marL="90170" marR="90170" marT="46990" marB="46990" anchor="ctr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 rowSpan="2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latin typeface="HY중고딕" charset="0"/>
                          <a:ea typeface="HY중고딕" charset="0"/>
                        </a:rPr>
                        <a:t>계획</a:t>
                      </a:r>
                      <a:endParaRPr lang="ko-KR" altLang="en-US" sz="1800" kern="1200" dirty="0" smtClean="0" cap="none" b="0">
                        <a:latin typeface="HY중고딕" charset="0"/>
                        <a:ea typeface="HY중고딕" charset="0"/>
                      </a:endParaRPr>
                    </a:p>
                  </a:txBody>
                  <a:tcPr marL="90170" marR="90170" marT="46990" marB="46990" anchor="ctr"/>
                </a:tc>
                <a:tc row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마무리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최종 점검 및 릴리즈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latin typeface="HY중고딕" charset="0"/>
                          <a:ea typeface="HY중고딕" charset="0"/>
                        </a:rPr>
                        <a:t>진행상황</a:t>
                      </a:r>
                      <a:endParaRPr lang="ko-KR" altLang="en-US" sz="1800" kern="1200" dirty="0" smtClean="0" cap="none" b="0">
                        <a:latin typeface="HY중고딕" charset="0"/>
                        <a:ea typeface="HY중고딕" charset="0"/>
                      </a:endParaRPr>
                    </a:p>
                  </a:txBody>
                  <a:tcPr marL="90170" marR="90170" marT="46990" marB="46990" anchor="ctr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2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08" y="1176421"/>
            <a:ext cx="7067492" cy="5121275"/>
          </a:xfrm>
        </p:spPr>
      </p:pic>
      <p:sp>
        <p:nvSpPr>
          <p:cNvPr id="5" name="TextBox 4"/>
          <p:cNvSpPr txBox="1"/>
          <p:nvPr/>
        </p:nvSpPr>
        <p:spPr>
          <a:xfrm>
            <a:off x="2269958" y="368968"/>
            <a:ext cx="376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commits </a:t>
            </a:r>
            <a:r>
              <a:rPr lang="ko-KR" altLang="en-US" dirty="0" smtClean="0"/>
              <a:t>통계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90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3921125" y="3032760"/>
            <a:ext cx="7990204" cy="38207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6600" b="0" cap="none" dirty="0" smtClean="0">
                <a:latin typeface="맑은 고딕" charset="0"/>
                <a:ea typeface="맑은 고딕" charset="0"/>
              </a:rPr>
              <a:t>감사합니다.</a:t>
            </a:r>
            <a:endParaRPr lang="ko-KR" altLang="en-US" sz="6600" b="0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89</Paragraphs>
  <Words>345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C221_09</dc:creator>
  <cp:lastModifiedBy>김 태화</cp:lastModifiedBy>
  <dc:title>2DGP 1차 발표</dc:title>
  <dcterms:modified xsi:type="dcterms:W3CDTF">2017-11-21T02:34:03Z</dcterms:modified>
</cp:coreProperties>
</file>