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  <p:sldMasterId id="2147483876" r:id="rId2"/>
  </p:sldMasterIdLst>
  <p:sldIdLst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60"/>
  </p:normalViewPr>
  <p:slideViewPr>
    <p:cSldViewPr snapToObjects="1">
      <p:cViewPr varScale="1">
        <p:scale>
          <a:sx n="79" d="100"/>
          <a:sy n="79" d="100"/>
        </p:scale>
        <p:origin x="102" y="8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0" y="762000"/>
            <a:ext cx="9142095" cy="5334635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270365" y="762000"/>
            <a:ext cx="2926080" cy="5334635"/>
          </a:xfrm>
          <a:prstGeom prst="rect">
            <a:avLst/>
          </a:prstGeom>
          <a:solidFill>
            <a:srgbClr val="C8C8C8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1069975" y="1298575"/>
            <a:ext cx="7315835" cy="32556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spc="-100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제목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099820" y="4670425"/>
            <a:ext cx="7315835" cy="915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D8F2F6"/>
                </a:solidFill>
                <a:latin typeface="HY중고딕" charset="0"/>
                <a:ea typeface="HY중고딕" charset="0"/>
              </a:rPr>
              <a:t>클릭하여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HY중고딕" charset="0"/>
                <a:ea typeface="HY중고딕" charset="0"/>
              </a:rPr>
              <a:t>부제목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D8F2F6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69055" y="864235"/>
            <a:ext cx="731583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3867785" y="1298575"/>
            <a:ext cx="7315835" cy="325564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spc="-100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제목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5900" b="0" cap="none" spc="-100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3886200" y="4672330"/>
            <a:ext cx="7315835" cy="915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2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2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67785" y="868680"/>
            <a:ext cx="347535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7818120" y="868680"/>
            <a:ext cx="347535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슬라이드 번호 개체 틀 9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3867785" y="1023620"/>
            <a:ext cx="3475355" cy="8083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3867785" y="1931035"/>
            <a:ext cx="3475355" cy="4023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7818754" y="1023620"/>
            <a:ext cx="3475355" cy="81407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1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7818754" y="1931035"/>
            <a:ext cx="3475355" cy="402399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8" name="슬라이드 번호 개체 틀 7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5905" y="1143000"/>
            <a:ext cx="2835275" cy="2378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867785" y="868680"/>
            <a:ext cx="731583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55905" y="3494405"/>
            <a:ext cx="2835275" cy="232283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슬라이드 번호 개체 틀 9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5905" y="1143000"/>
            <a:ext cx="2835275" cy="237807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2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2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그림 개체 틀 2"/>
          <p:cNvSpPr txBox="1">
            <a:spLocks noGrp="1" noChangeAspect="1"/>
          </p:cNvSpPr>
          <p:nvPr>
            <p:ph type="pic"/>
          </p:nvPr>
        </p:nvSpPr>
        <p:spPr>
          <a:xfrm>
            <a:off x="3570605" y="767715"/>
            <a:ext cx="8115935" cy="53314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그림을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추가하려면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아이콘을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클릭하십시오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255905" y="3493135"/>
            <a:ext cx="2835275" cy="23234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FFFFFF"/>
                </a:solidFill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8" name="날짜 개체 틀 7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/>
          </p:nvPr>
        </p:nvSpPr>
        <p:spPr>
          <a:xfrm>
            <a:off x="3498850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10" name="슬라이드 번호 개체 틀 9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3869055" y="864235"/>
            <a:ext cx="7315835" cy="512127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381000" y="990600"/>
            <a:ext cx="2820035" cy="495363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3867785" y="868680"/>
            <a:ext cx="7315835" cy="512127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0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26/12/2017</a:t>
            </a:fld>
            <a:endParaRPr lang="ko-KR" altLang="en-US" sz="18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도형 6"/>
          <p:cNvSpPr>
            <a:spLocks/>
          </p:cNvSpPr>
          <p:nvPr/>
        </p:nvSpPr>
        <p:spPr>
          <a:xfrm>
            <a:off x="0" y="758825"/>
            <a:ext cx="3444240" cy="5331460"/>
          </a:xfrm>
          <a:prstGeom prst="rect">
            <a:avLst/>
          </a:prstGeom>
          <a:solidFill>
            <a:schemeClr val="accent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252730" y="1123950"/>
            <a:ext cx="2948305" cy="460184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마스터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제목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스타일</a:t>
            </a:r>
            <a:r>
              <a:rPr lang="en-US" altLang="ko-KR" sz="3600" b="0" cap="none" spc="-60" dirty="0" smtClean="0">
                <a:latin typeface="Corbel" charset="0"/>
                <a:ea typeface="Corbel" charset="0"/>
              </a:rPr>
              <a:t> </a:t>
            </a:r>
            <a:r>
              <a:rPr lang="en-US" altLang="ko-KR" sz="3600" b="0" cap="none" spc="-60" dirty="0" smtClean="0">
                <a:latin typeface="HY중고딕" charset="0"/>
                <a:ea typeface="HY중고딕" charset="0"/>
              </a:rPr>
              <a:t>편집</a:t>
            </a:r>
          </a:p>
        </p:txBody>
      </p:sp>
      <p:sp>
        <p:nvSpPr>
          <p:cNvPr id="38" name="도형 37"/>
          <p:cNvSpPr>
            <a:spLocks/>
          </p:cNvSpPr>
          <p:nvPr/>
        </p:nvSpPr>
        <p:spPr>
          <a:xfrm>
            <a:off x="11816080" y="758825"/>
            <a:ext cx="384810" cy="5331460"/>
          </a:xfrm>
          <a:prstGeom prst="rect">
            <a:avLst/>
          </a:prstGeom>
          <a:solidFill>
            <a:srgbClr val="C8C8C8">
              <a:alpha val="4867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t">
            <a:no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b="0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3869055" y="864235"/>
            <a:ext cx="731583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마스터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텍스트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스타일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20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편집</a:t>
            </a:r>
          </a:p>
          <a:p>
            <a:pPr marL="6858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둘째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8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1430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셋째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6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16002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넷째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  <a:p>
            <a:pPr marL="2057400" indent="-182880" algn="l" defTabSz="914400" fontAlgn="auto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다섯째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Corbel" charset="0"/>
                <a:ea typeface="Corbel" charset="0"/>
              </a:rPr>
              <a:t> </a:t>
            </a:r>
            <a:r>
              <a:rPr lang="en-US" altLang="ko-KR" sz="1400" b="0" cap="none" dirty="0" smtClean="0">
                <a:solidFill>
                  <a:srgbClr val="595959"/>
                </a:solidFill>
                <a:latin typeface="HY중고딕" charset="0"/>
                <a:ea typeface="HY중고딕" charset="0"/>
              </a:rPr>
              <a:t>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262255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100" b="0" cap="none" dirty="0" smtClean="0">
                <a:solidFill>
                  <a:srgbClr val="808080"/>
                </a:solidFill>
                <a:latin typeface="HY중고딕" charset="0"/>
                <a:ea typeface="HY중고딕" charset="0"/>
              </a:rPr>
              <a:t>2017-12-26</a:t>
            </a:fld>
            <a:endParaRPr lang="ko-KR" altLang="en-US" sz="1100" b="0" cap="none" dirty="0" smtClean="0">
              <a:solidFill>
                <a:srgbClr val="808080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869055" y="6356350"/>
            <a:ext cx="591185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10634345" y="6356350"/>
            <a:ext cx="1531620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1" cap="none" dirty="0" smtClean="0">
                <a:solidFill>
                  <a:srgbClr val="40BAD2"/>
                </a:solidFill>
                <a:latin typeface="HY중고딕" charset="0"/>
                <a:ea typeface="HY중고딕" charset="0"/>
              </a:rPr>
              <a:t>‹#›</a:t>
            </a:fld>
            <a:endParaRPr lang="en-US" altLang="ko-KR" sz="1200" b="1" cap="none" dirty="0" smtClean="0">
              <a:solidFill>
                <a:srgbClr val="40BAD2"/>
              </a:solidFill>
              <a:latin typeface="HY중고딕" charset="0"/>
              <a:ea typeface="HY중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C:\Users\gkffl\Desktop\Game_2014182011_Setup\mygame.exe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3890645" y="713105"/>
            <a:ext cx="7744460" cy="142748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spc="-1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2DGP 최종 발표</a:t>
            </a:r>
            <a:endParaRPr lang="ko-KR" altLang="en-US" sz="4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4242435" y="2413635"/>
            <a:ext cx="5059045" cy="10090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학생 키우기</a:t>
            </a:r>
            <a:endParaRPr lang="ko-KR" altLang="en-US" sz="40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부제목 3"/>
          <p:cNvSpPr txBox="1">
            <a:spLocks noGrp="1"/>
          </p:cNvSpPr>
          <p:nvPr>
            <p:ph type="subTitle"/>
          </p:nvPr>
        </p:nvSpPr>
        <p:spPr>
          <a:xfrm>
            <a:off x="7134225" y="4737100"/>
            <a:ext cx="5058410" cy="99441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2014182011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김태화</a:t>
            </a:r>
            <a:endParaRPr lang="ko-KR" altLang="en-US" sz="1800" b="0" cap="none" dirty="0" smtClean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1285240" y="-111125"/>
            <a:ext cx="7682865" cy="512127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-학생 키우기는 적을 클릭을 </a:t>
            </a:r>
            <a:r>
              <a:rPr lang="en-US" altLang="ko-KR" sz="2000" b="0" cap="none" dirty="0" err="1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하여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돈</a:t>
            </a:r>
            <a:r>
              <a:rPr lang="ko-KR" altLang="en-US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을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 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얻어 스탯을 증가시키거나 스킬을 사용하고, 경험치를 얻어 레벨업을 하고, 진행도를 증가시켜 다음 적을 만나게 되는 게임입니다.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-캐릭터는 체력, 경험치, 데미지, 골드를 가지고 있고,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적은 체력, 진행도, 이름을 가지고 있습니다.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-상점에서는 캐릭터의 최대 체력이나 데미지를 증가 시킬수가 있습니다.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-마지막 적인 졸업작품을 클리어 하면 게임에 승리하게 됩니다.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  <a:p>
            <a:pPr marL="182880" indent="-182880" algn="l" defTabSz="914400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2000" b="0" cap="none" dirty="0" err="1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게임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 </a:t>
            </a:r>
            <a:r>
              <a:rPr lang="en-US" altLang="ko-KR" sz="2000" b="0" cap="none" dirty="0" err="1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화면</a:t>
            </a:r>
            <a:r>
              <a:rPr lang="en-US" altLang="ko-KR" sz="2000" b="0" cap="none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→</a:t>
            </a:r>
            <a:endParaRPr lang="en-US" altLang="ko-KR" sz="2000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title" idx="1"/>
          </p:nvPr>
        </p:nvSpPr>
        <p:spPr>
          <a:xfrm>
            <a:off x="1195070" y="107950"/>
            <a:ext cx="8640445" cy="705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spc="-60" dirty="0" err="1" smtClean="0">
                <a:solidFill>
                  <a:srgbClr val="000000"/>
                </a:solidFill>
                <a:latin typeface="HY중고딕" charset="0"/>
                <a:ea typeface="HY중고딕" charset="0"/>
              </a:rPr>
              <a:t>ㆍ게임소개</a:t>
            </a:r>
            <a:r>
              <a:rPr lang="en-US" altLang="ko-KR" sz="2800" b="0" cap="none" spc="-60" dirty="0" smtClean="0">
                <a:solidFill>
                  <a:srgbClr val="000000"/>
                </a:solidFill>
                <a:latin typeface="HY중고딕" charset="0"/>
                <a:ea typeface="HY중고딕" charset="0"/>
              </a:rPr>
              <a:t>(</a:t>
            </a:r>
            <a:r>
              <a:rPr lang="en-US" altLang="ko-KR" sz="2800" b="0" cap="none" spc="-60" dirty="0" smtClean="0">
                <a:solidFill>
                  <a:srgbClr val="000000"/>
                </a:solidFill>
                <a:latin typeface="HY중고딕" charset="0"/>
                <a:ea typeface="HY중고딕" charset="0"/>
              </a:rPr>
              <a:t>학생 키우기)</a:t>
            </a:r>
            <a:endParaRPr lang="ko-KR" altLang="en-US" sz="2800" b="0" cap="none" dirty="0" smtClean="0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pic>
        <p:nvPicPr>
          <p:cNvPr id="2" name="그림 1">
            <a:hlinkClick r:id="rId2" action="ppaction://program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677400"/>
            <a:ext cx="4214661" cy="3162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99490" y="191135"/>
            <a:ext cx="8640445" cy="705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spc="-60" dirty="0" smtClean="0">
                <a:solidFill>
                  <a:schemeClr val="tx1"/>
                </a:solidFill>
                <a:latin typeface="HY중고딕" charset="0"/>
                <a:ea typeface="HY중고딕" charset="0"/>
              </a:rPr>
              <a:t>ㆍ개발 진척도</a:t>
            </a:r>
            <a:endParaRPr lang="ko-KR" altLang="en-US" sz="2000" b="0" cap="none" dirty="0" smtClean="0">
              <a:solidFill>
                <a:schemeClr val="tx1"/>
              </a:solidFill>
              <a:latin typeface="HY중고딕" charset="0"/>
              <a:ea typeface="HY중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9190" y="861695"/>
          <a:ext cx="10066655" cy="54590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8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1차 발표 목표 범위</a:t>
                      </a: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실제 개발 완료 범위</a:t>
                      </a: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rgbClr val="FFFFFF"/>
                          </a:solidFill>
                          <a:latin typeface="맑은 고딕" charset="0"/>
                          <a:ea typeface="맑은 고딕" charset="0"/>
                        </a:rPr>
                        <a:t>진척도</a:t>
                      </a:r>
                      <a:endParaRPr lang="ko-KR" altLang="en-US" sz="1800" b="1" kern="1200" cap="none" dirty="0" smtClean="0">
                        <a:solidFill>
                          <a:srgbClr val="FFFFFF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0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캐릭터 컨트롤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-클릭을 하여 자원 획득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-적의 체력 감소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-상자를 열어 아이템 획득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골드와 경험치 획득 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-적의 체력은 감소 0이되면 진행도 증가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일정확률로 랜덤박스가 나오는데 이를 클릭하면 체력을 회복하거나 골드를 획득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케릭터 레벨업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-일정 경험치를 획득하면 레벨 업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-스텟 상승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-현재 경험치가 최대 경험치 보다 높아지면 레벨업을하고 스텟이 증가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3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난이도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-적이 넘어갈수록 체력, 공격력 증가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-진행도가 100이 넘게 되면 다음 적으로 넘어가게 되고 그럴수록 적의 데미지 증가, 진행도 획득량 감소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86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적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-C언어, CPP, 2DGP, 3DGP, 졸업작품 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캐릭터에게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데미지를 입힘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-5개의 적 구현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-시간(프레임타임)이 지날수록 데미지를 입힘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100%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7475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게임 기능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캐릭터의 스트레스 수치가 상승(100이 넘어가면 사망)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-상점에서 장비 강화 또는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소모품을 구입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 확률로 랜덤상자가 나와 아이템 등장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-시간이 지날수록 캐릭터가 데미지를 입음(현재 체력이 최대체력을 넘으면 게임오버)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-상점에서 캐릭터의 스탯을 증가시킬수 있음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-적을 클릭하면 일정확률로 랜덤상자 등장(골드 or 체력회복)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70%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2">
                        <a:alpha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120"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사운드</a:t>
                      </a:r>
                      <a:endParaRPr lang="ko-KR" altLang="en-US" sz="18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 치는 소리, 돈 사용하는 소리, 웃음소리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키보드 치는 소리(메인), 돈 사용하는 소리(스킬 사용, 상점에서 스탯증가), 경고음(조건을 만족하지 못하는데 스킬을 사용할 때)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508000" eaLnBrk="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b="0" kern="1200" cap="none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80%</a:t>
                      </a:r>
                      <a:endParaRPr lang="ko-KR" altLang="en-US" sz="1200" b="0" kern="1200" cap="none" dirty="0" smtClean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 txBox="1">
            <a:spLocks noGrp="1"/>
          </p:cNvSpPr>
          <p:nvPr>
            <p:ph type="title" idx="1"/>
          </p:nvPr>
        </p:nvSpPr>
        <p:spPr>
          <a:xfrm>
            <a:off x="999490" y="191135"/>
            <a:ext cx="8640445" cy="70548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spc="-60" dirty="0" smtClean="0">
                <a:solidFill>
                  <a:srgbClr val="000000"/>
                </a:solidFill>
                <a:latin typeface="HY중고딕" charset="0"/>
                <a:ea typeface="HY중고딕" charset="0"/>
              </a:rPr>
              <a:t>ㆍ잘된 점 아쉬운 점</a:t>
            </a:r>
            <a:endParaRPr lang="ko-KR" altLang="en-US" sz="2000" b="0" cap="none" dirty="0" smtClean="0">
              <a:solidFill>
                <a:srgbClr val="000000"/>
              </a:solidFill>
              <a:latin typeface="HY중고딕" charset="0"/>
              <a:ea typeface="HY중고딕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991906"/>
              </p:ext>
            </p:extLst>
          </p:nvPr>
        </p:nvGraphicFramePr>
        <p:xfrm>
          <a:off x="1130935" y="1189355"/>
          <a:ext cx="8128000" cy="23901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잘된 점</a:t>
                      </a: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아쉬운 점</a:t>
                      </a:r>
                      <a:endParaRPr lang="ko-KR" altLang="en-US" sz="1800" b="1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140">
                <a:tc>
                  <a:txBody>
                    <a:bodyPr/>
                    <a:lstStyle/>
                    <a:p>
                      <a:pPr marL="285750" indent="-28575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그 </a:t>
                      </a: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날 수업을 듣으면서 이걸 해봐야겠다 하고 그 기능들을 넣어 사용하는것이 잘된 것 </a:t>
                      </a:r>
                      <a:r>
                        <a:rPr lang="en-US" altLang="ko-KR" sz="1800" b="0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같다</a:t>
                      </a: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285750" indent="-28575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코딩을 하면서 해야하는 것, 하지 말아야하는것에 대해 좀 더 많이 배울 수 있게되어 좋은 기회가 되었다.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285750" indent="-28575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800" b="0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josn</a:t>
                      </a:r>
                      <a:r>
                        <a:rPr lang="en-US" altLang="ko-KR" sz="1800" b="0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을</a:t>
                      </a: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활용해서 새 게임과 불러오기 기능을 만들어 보고 싶었는데 잘 되지않아서 </a:t>
                      </a:r>
                      <a:r>
                        <a:rPr lang="en-US" altLang="ko-KR" sz="1800" b="0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아쉬웠다</a:t>
                      </a: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285750" indent="-28575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좀 더 2D게임의 장점을 보여주고 싶었는데 기획을 그러한 방향으로 하지 못하여서 아쉬웠다.</a:t>
                      </a:r>
                      <a:endParaRPr lang="ko-KR" altLang="en-US" sz="1800" b="0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Pages>4</Pages>
  <Words>398</Words>
  <Characters>0</Characters>
  <Application>Microsoft Office PowerPoint</Application>
  <DocSecurity>0</DocSecurity>
  <PresentationFormat>와이드스크린</PresentationFormat>
  <Lines>0</Lines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±¼¸²</vt:lpstr>
      <vt:lpstr>HY중고딕</vt:lpstr>
      <vt:lpstr>맑은 고딕</vt:lpstr>
      <vt:lpstr>Corbel</vt:lpstr>
      <vt:lpstr>오피스 테마</vt:lpstr>
      <vt:lpstr>Office theme</vt:lpstr>
      <vt:lpstr>2DGP 최종 발표</vt:lpstr>
      <vt:lpstr>ㆍ게임소개(학생 키우기)</vt:lpstr>
      <vt:lpstr>ㆍ개발 진척도</vt:lpstr>
      <vt:lpstr>ㆍ잘된 점 아쉬운 점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최종 발표</dc:title>
  <dc:creator>김 태화</dc:creator>
  <cp:lastModifiedBy>김형재</cp:lastModifiedBy>
  <cp:revision>7</cp:revision>
  <dcterms:modified xsi:type="dcterms:W3CDTF">2017-12-26T10:21:52Z</dcterms:modified>
</cp:coreProperties>
</file>