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81D1-3F91-40BE-8326-B45DC67A4E5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8682-19B3-4D3D-93D7-B0590ACFF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81D1-3F91-40BE-8326-B45DC67A4E5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8682-19B3-4D3D-93D7-B0590ACFF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Direct3D 파이프라인</vt:lpstr>
      <vt:lpstr>Direct3D 파이프라인</vt:lpstr>
      <vt:lpstr>Direct3D 파이프라인</vt:lpstr>
      <vt:lpstr>Direct3D 파이프라인</vt:lpstr>
      <vt:lpstr>Direct3D 파이프라인</vt:lpstr>
      <vt:lpstr>Direct3D 파이프라인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파이프라인</dc:title>
  <dc:creator>Louis</dc:creator>
  <cp:lastModifiedBy>Louis</cp:lastModifiedBy>
  <cp:revision>1</cp:revision>
  <dcterms:created xsi:type="dcterms:W3CDTF">2018-05-14T17:08:43Z</dcterms:created>
  <dcterms:modified xsi:type="dcterms:W3CDTF">2018-05-14T17:08:43Z</dcterms:modified>
</cp:coreProperties>
</file>