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6"/>
  </p:notesMasterIdLst>
  <p:sldIdLst>
    <p:sldId id="258" r:id="rId2"/>
    <p:sldId id="259" r:id="rId3"/>
    <p:sldId id="260" r:id="rId4"/>
    <p:sldId id="262" r:id="rId5"/>
  </p:sldIdLst>
  <p:sldSz cx="9144000" cy="6858000" type="screen4x3"/>
  <p:notesSz cx="6796088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97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755AD21-19C0-49A3-8C7F-3EE70D30FEBF}" type="datetimeFigureOut">
              <a:rPr lang="ko-KR" altLang="en-US"/>
              <a:pPr>
                <a:defRPr/>
              </a:pPr>
              <a:t>2018-08-28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71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4812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F8CEB46D-9B0E-47D1-8684-1DB50B81E07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99BD248-42D7-44D8-991C-BF0E4233C8AD}" type="slidenum">
              <a:rPr lang="ko-KR" altLang="en-US"/>
              <a:pPr>
                <a:spcBef>
                  <a:spcPct val="0"/>
                </a:spcBef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E97164F-AFE0-47CF-AE29-34AF6F04086E}" type="slidenum">
              <a:rPr lang="ko-KR" altLang="en-US"/>
              <a:pPr>
                <a:spcBef>
                  <a:spcPct val="0"/>
                </a:spcBef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13C2F71-BB01-48DF-A472-934FC256D0DC}" type="slidenum">
              <a:rPr lang="ko-KR" altLang="en-US"/>
              <a:pPr>
                <a:spcBef>
                  <a:spcPct val="0"/>
                </a:spcBef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1E221D0-BDD5-42E9-8922-5A46D3DB8D7A}" type="slidenum">
              <a:rPr lang="ko-KR" altLang="en-US"/>
              <a:pPr>
                <a:spcBef>
                  <a:spcPct val="0"/>
                </a:spcBef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423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14313" y="6356350"/>
            <a:ext cx="26431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9CDB7A-47E2-4059-8EF4-A0640D1BC9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20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2FCFE9-07D1-4516-8BF2-C49BDADA48E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9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30A18C-D925-420F-814E-C2D3F93C52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37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66700" y="6356350"/>
            <a:ext cx="3733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2</a:t>
            </a:r>
            <a:r>
              <a:rPr lang="ko-KR" altLang="en-US"/>
              <a:t>학기 </a:t>
            </a:r>
            <a:r>
              <a:rPr lang="en-US" altLang="ko-KR"/>
              <a:t>3D</a:t>
            </a:r>
            <a:r>
              <a:rPr lang="ko-KR" altLang="en-US"/>
              <a:t>게임프로그래밍</a:t>
            </a:r>
            <a:r>
              <a:rPr lang="en-US" altLang="ko-KR"/>
              <a:t>II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68DA64-E15D-4814-A1DA-86D92D55042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78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6670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6C9443-308F-41EB-9403-36E994EE3C1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93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54F6A4-0517-45C2-862F-B475182F43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1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날짜 개체 틀 6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9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66478B-8FBF-4F39-8AAE-C744841EBA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32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7DB5AE-6182-458A-9442-7D0E5621EC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7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3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F7FABC-72A3-4036-B860-C8EA1438AE6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74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92AEAB-351F-4F89-A116-7A44E83E55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08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EE7A7B-3993-47B6-A1BC-0275495E6D5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37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14313" y="6356350"/>
            <a:ext cx="2571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0749D700-1C6B-4D65-B91E-BEEB48FB19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58" r:id="rId2"/>
    <p:sldLayoutId id="2147484159" r:id="rId3"/>
    <p:sldLayoutId id="2147484160" r:id="rId4"/>
    <p:sldLayoutId id="2147484161" r:id="rId5"/>
    <p:sldLayoutId id="2147484162" r:id="rId6"/>
    <p:sldLayoutId id="2147484163" r:id="rId7"/>
    <p:sldLayoutId id="2147484164" r:id="rId8"/>
    <p:sldLayoutId id="2147484165" r:id="rId9"/>
    <p:sldLayoutId id="2147484166" r:id="rId10"/>
    <p:sldLayoutId id="2147484167" r:id="rId11"/>
  </p:sldLayoutIdLst>
  <p:hf hdr="0" ft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kern="12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2019-1 </a:t>
            </a:r>
            <a:r>
              <a:rPr lang="ko-KR" altLang="en-US" dirty="0" smtClean="0"/>
              <a:t>인공지능</a:t>
            </a:r>
            <a:endParaRPr lang="en-US" altLang="ko-KR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solidFill>
                  <a:schemeClr val="tx1"/>
                </a:solidFill>
              </a:rPr>
              <a:t>한국산업기술대학교 </a:t>
            </a:r>
            <a:r>
              <a:rPr lang="ko-KR" altLang="en-US" dirty="0">
                <a:solidFill>
                  <a:schemeClr val="tx1"/>
                </a:solidFill>
              </a:rPr>
              <a:t>게임공학부</a:t>
            </a:r>
          </a:p>
          <a:p>
            <a:pPr eaLnBrk="1" hangingPunct="1"/>
            <a:r>
              <a:rPr lang="en-US" altLang="ko-KR" dirty="0" smtClean="0">
                <a:solidFill>
                  <a:schemeClr val="tx1"/>
                </a:solidFill>
              </a:rPr>
              <a:t>2019</a:t>
            </a:r>
            <a:r>
              <a:rPr lang="ko-KR" altLang="en-US" dirty="0" smtClean="0">
                <a:solidFill>
                  <a:schemeClr val="tx1"/>
                </a:solidFill>
              </a:rPr>
              <a:t>학년도 가을학기</a:t>
            </a:r>
            <a:endParaRPr lang="ko-KR" altLang="en-US" dirty="0">
              <a:solidFill>
                <a:schemeClr val="tx1"/>
              </a:solidFill>
            </a:endParaRPr>
          </a:p>
          <a:p>
            <a:pPr eaLnBrk="1" hangingPunct="1"/>
            <a:r>
              <a:rPr lang="ko-KR" altLang="en-US" dirty="0">
                <a:solidFill>
                  <a:schemeClr val="tx1"/>
                </a:solidFill>
              </a:rPr>
              <a:t>담당교수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이재영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xfrm>
            <a:off x="8572500" y="6357938"/>
            <a:ext cx="233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BC3C6B57-3855-4E64-AEE7-8610084F94D2}" type="slidenum">
              <a:rPr lang="en-US" altLang="ko-KR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1638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ko-KR" altLang="en-US"/>
              <a:t>강좌 정보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66"/>
            <a:ext cx="8686800" cy="523947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dirty="0"/>
              <a:t>강좌구분 </a:t>
            </a:r>
            <a:r>
              <a:rPr lang="en-US" altLang="ko-KR" dirty="0"/>
              <a:t>: </a:t>
            </a:r>
            <a:r>
              <a:rPr lang="ko-KR" altLang="en-US" dirty="0"/>
              <a:t>전공선택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dirty="0"/>
              <a:t>주당시간 </a:t>
            </a:r>
            <a:r>
              <a:rPr lang="en-US" altLang="ko-KR" dirty="0"/>
              <a:t>: </a:t>
            </a:r>
            <a:r>
              <a:rPr lang="ko-KR" altLang="en-US" dirty="0"/>
              <a:t>이론</a:t>
            </a:r>
            <a:r>
              <a:rPr lang="en-US" altLang="ko-KR" dirty="0"/>
              <a:t>2</a:t>
            </a:r>
            <a:r>
              <a:rPr lang="ko-KR" altLang="en-US" dirty="0"/>
              <a:t>시간 실습</a:t>
            </a:r>
            <a:r>
              <a:rPr lang="en-US" altLang="ko-KR" dirty="0"/>
              <a:t>2</a:t>
            </a:r>
            <a:r>
              <a:rPr lang="ko-KR" altLang="en-US" dirty="0"/>
              <a:t>시간</a:t>
            </a:r>
            <a:endParaRPr lang="en-US" altLang="ko-KR" dirty="0"/>
          </a:p>
          <a:p>
            <a:pPr lvl="1" eaLnBrk="1" hangingPunct="1"/>
            <a:r>
              <a:rPr lang="en-US" altLang="ko-KR" dirty="0" smtClean="0"/>
              <a:t>01</a:t>
            </a:r>
            <a:r>
              <a:rPr lang="ko-KR" altLang="en-US" dirty="0"/>
              <a:t>반</a:t>
            </a:r>
            <a:r>
              <a:rPr lang="en-US" altLang="ko-KR" dirty="0"/>
              <a:t>: </a:t>
            </a:r>
            <a:r>
              <a:rPr lang="ko-KR" altLang="en-US" dirty="0" smtClean="0"/>
              <a:t>월</a:t>
            </a:r>
            <a:r>
              <a:rPr lang="en-US" altLang="ko-KR" dirty="0" smtClean="0"/>
              <a:t>5,6(13:30~15:20), </a:t>
            </a:r>
            <a:r>
              <a:rPr lang="ko-KR" altLang="en-US" dirty="0" smtClean="0"/>
              <a:t>수</a:t>
            </a:r>
            <a:r>
              <a:rPr lang="en-US" altLang="ko-KR" dirty="0" smtClean="0"/>
              <a:t>7,8(15:30~17:20</a:t>
            </a:r>
            <a:r>
              <a:rPr lang="en-US" altLang="ko-KR" dirty="0"/>
              <a:t>)@</a:t>
            </a:r>
            <a:r>
              <a:rPr lang="en-US" altLang="ko-KR" dirty="0" smtClean="0"/>
              <a:t>E323</a:t>
            </a:r>
          </a:p>
          <a:p>
            <a:pPr lvl="1" eaLnBrk="1" hangingPunct="1"/>
            <a:r>
              <a:rPr lang="en-US" altLang="ko-KR" dirty="0" smtClean="0"/>
              <a:t>11</a:t>
            </a:r>
            <a:r>
              <a:rPr lang="ko-KR" altLang="en-US" dirty="0"/>
              <a:t>반</a:t>
            </a:r>
            <a:r>
              <a:rPr lang="en-US" altLang="ko-KR" dirty="0"/>
              <a:t>: </a:t>
            </a:r>
            <a:r>
              <a:rPr lang="ko-KR" altLang="en-US" dirty="0" smtClean="0"/>
              <a:t>월</a:t>
            </a:r>
            <a:r>
              <a:rPr lang="en-US" altLang="ko-KR" dirty="0" smtClean="0"/>
              <a:t>2,3(10:30~12:20),</a:t>
            </a:r>
            <a:r>
              <a:rPr lang="ko-KR" altLang="en-US" dirty="0" smtClean="0"/>
              <a:t> 수</a:t>
            </a:r>
            <a:r>
              <a:rPr lang="en-US" altLang="ko-KR" dirty="0" smtClean="0"/>
              <a:t>11,12(19:05~20:50</a:t>
            </a:r>
            <a:r>
              <a:rPr lang="en-US" altLang="ko-KR" dirty="0"/>
              <a:t>)@</a:t>
            </a:r>
            <a:r>
              <a:rPr lang="en-US" altLang="ko-KR" dirty="0" smtClean="0"/>
              <a:t>E323 </a:t>
            </a:r>
          </a:p>
          <a:p>
            <a:pPr eaLnBrk="1" hangingPunct="1"/>
            <a:r>
              <a:rPr lang="ko-KR" altLang="en-US" dirty="0" smtClean="0"/>
              <a:t>교수 </a:t>
            </a:r>
            <a:r>
              <a:rPr lang="ko-KR" altLang="en-US" dirty="0"/>
              <a:t>정보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dirty="0"/>
              <a:t>연구실</a:t>
            </a:r>
            <a:r>
              <a:rPr lang="en-US" altLang="ko-KR" dirty="0"/>
              <a:t>: E</a:t>
            </a:r>
            <a:r>
              <a:rPr lang="ko-KR" altLang="en-US" dirty="0"/>
              <a:t>공학관 </a:t>
            </a:r>
            <a:r>
              <a:rPr lang="en-US" altLang="ko-KR" dirty="0" smtClean="0"/>
              <a:t>317</a:t>
            </a:r>
            <a:r>
              <a:rPr lang="ko-KR" altLang="en-US" dirty="0" smtClean="0"/>
              <a:t>호</a:t>
            </a:r>
            <a:endParaRPr lang="ko-KR" altLang="en-US" dirty="0"/>
          </a:p>
          <a:p>
            <a:pPr lvl="1" eaLnBrk="1" hangingPunct="1">
              <a:lnSpc>
                <a:spcPct val="80000"/>
              </a:lnSpc>
            </a:pPr>
            <a:r>
              <a:rPr lang="ko-KR" altLang="en-US" dirty="0"/>
              <a:t>전화번호</a:t>
            </a:r>
            <a:r>
              <a:rPr lang="en-US" altLang="ko-KR" dirty="0"/>
              <a:t>: </a:t>
            </a:r>
            <a:r>
              <a:rPr lang="ko-KR" altLang="en-US" dirty="0"/>
              <a:t>교내 </a:t>
            </a:r>
            <a:r>
              <a:rPr lang="en-US" altLang="ko-KR" dirty="0" smtClean="0"/>
              <a:t>0551 </a:t>
            </a:r>
            <a:r>
              <a:rPr lang="en-US" altLang="ko-KR" dirty="0"/>
              <a:t>(</a:t>
            </a:r>
            <a:r>
              <a:rPr lang="en-US" altLang="ko-KR" dirty="0" smtClean="0"/>
              <a:t>031-8041-0551)</a:t>
            </a:r>
            <a:endParaRPr lang="en-US" altLang="ko-KR" dirty="0"/>
          </a:p>
          <a:p>
            <a:pPr lvl="1" eaLnBrk="1" hangingPunct="1">
              <a:lnSpc>
                <a:spcPct val="80000"/>
              </a:lnSpc>
            </a:pPr>
            <a:r>
              <a:rPr lang="ko-KR" altLang="en-US" dirty="0"/>
              <a:t>전자우편</a:t>
            </a:r>
            <a:r>
              <a:rPr lang="en-US" altLang="ko-KR" dirty="0"/>
              <a:t>: </a:t>
            </a:r>
            <a:r>
              <a:rPr lang="en-US" altLang="ko-KR" dirty="0" smtClean="0">
                <a:solidFill>
                  <a:srgbClr val="0070C0"/>
                </a:solidFill>
              </a:rPr>
              <a:t>jylee@kpu.ac.kr</a:t>
            </a:r>
            <a:endParaRPr lang="en-US" altLang="ko-KR" dirty="0">
              <a:solidFill>
                <a:srgbClr val="0070C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ko-KR" altLang="en-US" dirty="0"/>
              <a:t>강의홈페이지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70C0"/>
                </a:solidFill>
              </a:rPr>
              <a:t>http://eclass.kpu.ac.kr/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dirty="0"/>
              <a:t>교재</a:t>
            </a:r>
          </a:p>
          <a:p>
            <a:pPr lvl="1" eaLnBrk="1" hangingPunct="1"/>
            <a:r>
              <a:rPr lang="ko-KR" altLang="en-US" sz="1800" dirty="0" err="1"/>
              <a:t>주교재</a:t>
            </a:r>
            <a:r>
              <a:rPr lang="ko-KR" altLang="en-US" sz="1800" dirty="0"/>
              <a:t> </a:t>
            </a:r>
            <a:endParaRPr lang="en-US" altLang="ko-KR" sz="1800" dirty="0"/>
          </a:p>
          <a:p>
            <a:pPr lvl="2" eaLnBrk="1" hangingPunct="1"/>
            <a:r>
              <a:rPr lang="en-US" altLang="ko-KR" sz="1600" dirty="0" smtClean="0"/>
              <a:t>“</a:t>
            </a:r>
            <a:r>
              <a:rPr lang="ko-KR" altLang="en-US" sz="1600" dirty="0" err="1" smtClean="0"/>
              <a:t>파이썬을</a:t>
            </a:r>
            <a:r>
              <a:rPr lang="ko-KR" altLang="en-US" sz="1600" dirty="0" smtClean="0"/>
              <a:t> 이용한 </a:t>
            </a:r>
            <a:r>
              <a:rPr lang="ko-KR" altLang="en-US" sz="1600" dirty="0" err="1" smtClean="0"/>
              <a:t>머신러닝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딥러닝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실전개발</a:t>
            </a:r>
            <a:r>
              <a:rPr lang="ko-KR" altLang="en-US" sz="1600" dirty="0" smtClean="0"/>
              <a:t> 입문</a:t>
            </a:r>
            <a:r>
              <a:rPr lang="en-US" altLang="ko-KR" sz="1600" dirty="0" smtClean="0"/>
              <a:t>" 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위키북스</a:t>
            </a:r>
            <a:r>
              <a:rPr lang="en-US" altLang="ko-KR" sz="1600" dirty="0"/>
              <a:t>, </a:t>
            </a:r>
            <a:r>
              <a:rPr lang="ko-KR" altLang="en-US" sz="1600" dirty="0" err="1" smtClean="0"/>
              <a:t>윤인성</a:t>
            </a:r>
            <a:r>
              <a:rPr lang="ko-KR" altLang="en-US" sz="1600" dirty="0" smtClean="0"/>
              <a:t> 역</a:t>
            </a:r>
            <a:endParaRPr lang="en-US" altLang="ko-KR" sz="1600" dirty="0"/>
          </a:p>
          <a:p>
            <a:pPr lvl="1" eaLnBrk="1" hangingPunct="1"/>
            <a:r>
              <a:rPr lang="ko-KR" altLang="en-US" sz="1800" dirty="0"/>
              <a:t>참고교재</a:t>
            </a:r>
            <a:endParaRPr lang="en-US" altLang="ko-KR" sz="1800" dirty="0"/>
          </a:p>
          <a:p>
            <a:pPr lvl="2" eaLnBrk="1" hangingPunct="1"/>
            <a:r>
              <a:rPr lang="en-US" altLang="ko-KR" sz="1600" dirty="0" smtClean="0"/>
              <a:t>“Machine Learning </a:t>
            </a:r>
            <a:r>
              <a:rPr lang="ko-KR" altLang="en-US" sz="1600" dirty="0" smtClean="0"/>
              <a:t>기계학습</a:t>
            </a:r>
            <a:r>
              <a:rPr lang="en-US" altLang="ko-KR" sz="1600" dirty="0" smtClean="0"/>
              <a:t>”, </a:t>
            </a:r>
            <a:r>
              <a:rPr lang="ko-KR" altLang="en-US" sz="1600" dirty="0" err="1" smtClean="0"/>
              <a:t>오일석</a:t>
            </a:r>
            <a:r>
              <a:rPr lang="ko-KR" altLang="en-US" sz="1600" dirty="0" smtClean="0"/>
              <a:t> 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한빛아카데미</a:t>
            </a:r>
            <a:r>
              <a:rPr lang="en-US" altLang="ko-KR" sz="1600" dirty="0" smtClean="0"/>
              <a:t>”</a:t>
            </a:r>
          </a:p>
          <a:p>
            <a:pPr lvl="2" eaLnBrk="1" hangingPunct="1"/>
            <a:r>
              <a:rPr lang="en-US" altLang="ko-KR" sz="1600" dirty="0" smtClean="0"/>
              <a:t>“</a:t>
            </a:r>
            <a:r>
              <a:rPr lang="ko-KR" altLang="en-US" sz="1600" dirty="0" err="1" smtClean="0"/>
              <a:t>파이썬으로</a:t>
            </a:r>
            <a:r>
              <a:rPr lang="ko-KR" altLang="en-US" sz="1600" dirty="0" smtClean="0"/>
              <a:t> 배우는 인공지능</a:t>
            </a:r>
            <a:r>
              <a:rPr lang="en-US" altLang="ko-KR" sz="1600" dirty="0" smtClean="0"/>
              <a:t>,“ </a:t>
            </a:r>
            <a:r>
              <a:rPr lang="ko-KR" altLang="en-US" sz="1600" dirty="0" err="1" smtClean="0"/>
              <a:t>프라틱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조쉬</a:t>
            </a:r>
            <a:r>
              <a:rPr lang="ko-KR" altLang="en-US" sz="1600" dirty="0" smtClean="0"/>
              <a:t> 저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에이콘</a:t>
            </a:r>
            <a:r>
              <a:rPr lang="ko-KR" altLang="en-US" sz="1600" dirty="0" smtClean="0"/>
              <a:t> 출판사</a:t>
            </a:r>
            <a:endParaRPr lang="en-US" altLang="ko-KR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xfrm>
            <a:off x="8572500" y="6357938"/>
            <a:ext cx="3571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599B1FA5-166B-4E4F-8367-BEF0FA795E56}" type="slidenum">
              <a:rPr lang="en-US" altLang="ko-KR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ko-KR" altLang="en-US"/>
              <a:t>강좌 정보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75"/>
            <a:ext cx="8507413" cy="4840288"/>
          </a:xfrm>
        </p:spPr>
        <p:txBody>
          <a:bodyPr/>
          <a:lstStyle/>
          <a:p>
            <a:pPr eaLnBrk="1" hangingPunct="1"/>
            <a:r>
              <a:rPr lang="ko-KR" altLang="en-US"/>
              <a:t>강의 평가 방법</a:t>
            </a:r>
          </a:p>
          <a:p>
            <a:pPr lvl="1" eaLnBrk="1" hangingPunct="1"/>
            <a:r>
              <a:rPr lang="ko-KR" altLang="en-US"/>
              <a:t>출석</a:t>
            </a:r>
            <a:r>
              <a:rPr lang="en-US" altLang="ko-KR"/>
              <a:t>: 10%, </a:t>
            </a:r>
            <a:r>
              <a:rPr lang="ko-KR" altLang="en-US"/>
              <a:t>과제 및 텀프로젝트</a:t>
            </a:r>
            <a:r>
              <a:rPr lang="en-US" altLang="ko-KR"/>
              <a:t>: 45%, </a:t>
            </a:r>
            <a:r>
              <a:rPr lang="ko-KR" altLang="en-US"/>
              <a:t>중간시험</a:t>
            </a:r>
            <a:r>
              <a:rPr lang="en-US" altLang="ko-KR"/>
              <a:t>45% </a:t>
            </a:r>
          </a:p>
          <a:p>
            <a:pPr lvl="1" eaLnBrk="1" hangingPunct="1"/>
            <a:r>
              <a:rPr lang="ko-KR" altLang="en-US"/>
              <a:t>강의 정보</a:t>
            </a:r>
            <a:r>
              <a:rPr lang="en-US" altLang="ko-KR"/>
              <a:t>: </a:t>
            </a:r>
            <a:r>
              <a:rPr lang="ko-KR" altLang="en-US"/>
              <a:t>강좌 홈페이지 게시판이용 </a:t>
            </a:r>
            <a:r>
              <a:rPr lang="en-US" altLang="ko-KR"/>
              <a:t>(http://eclass.kpu.ac.kr)</a:t>
            </a:r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xfrm>
            <a:off x="8572500" y="6357938"/>
            <a:ext cx="3571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58B39F7-D619-4B87-B75C-AB36FB1CA72B}" type="slidenum">
              <a:rPr lang="en-US" altLang="ko-KR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2048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01, 11</a:t>
            </a:r>
            <a:r>
              <a:rPr lang="ko-KR" altLang="en-US" dirty="0" smtClean="0"/>
              <a:t>분반 월수</a:t>
            </a:r>
            <a:r>
              <a:rPr lang="en-US" altLang="ko-KR" dirty="0" smtClean="0"/>
              <a:t> </a:t>
            </a:r>
            <a:r>
              <a:rPr lang="ko-KR" altLang="en-US" dirty="0"/>
              <a:t>강의 계획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175859"/>
              </p:ext>
            </p:extLst>
          </p:nvPr>
        </p:nvGraphicFramePr>
        <p:xfrm>
          <a:off x="539750" y="1397000"/>
          <a:ext cx="8353424" cy="4768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주차</a:t>
                      </a: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내용</a:t>
                      </a: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주차</a:t>
                      </a: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내용</a:t>
                      </a:r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08/27, 08/29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인공지능 소개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9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10/22,</a:t>
                      </a:r>
                      <a:r>
                        <a:rPr lang="en-US" altLang="ko-KR" sz="1800" baseline="0" dirty="0" smtClean="0"/>
                        <a:t> 10/24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Ch4,</a:t>
                      </a:r>
                      <a:r>
                        <a:rPr lang="ko-KR" altLang="en-US" sz="1800" baseline="0" dirty="0" smtClean="0"/>
                        <a:t> </a:t>
                      </a:r>
                      <a:r>
                        <a:rPr lang="ko-KR" altLang="en-US" sz="1800" baseline="0" dirty="0" err="1" smtClean="0"/>
                        <a:t>기획발표</a:t>
                      </a:r>
                      <a:endParaRPr lang="ko-KR" altLang="en-US" sz="1800" dirty="0" smtClean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09/03, 09/05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/>
                        <a:t>파이썬</a:t>
                      </a:r>
                      <a:r>
                        <a:rPr lang="ko-KR" altLang="en-US" sz="1800" dirty="0" smtClean="0"/>
                        <a:t> 소개</a:t>
                      </a:r>
                      <a:r>
                        <a:rPr lang="en-US" altLang="ko-KR" sz="1800" dirty="0" smtClean="0"/>
                        <a:t>/</a:t>
                      </a:r>
                      <a:r>
                        <a:rPr lang="ko-KR" altLang="en-US" sz="1800" dirty="0" smtClean="0"/>
                        <a:t>리뷰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10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10/29, 10/31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Ch4, 5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09/10,</a:t>
                      </a:r>
                      <a:r>
                        <a:rPr lang="en-US" altLang="ko-KR" sz="1800" baseline="0" dirty="0" smtClean="0"/>
                        <a:t> 09/12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데이터처리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en-US" altLang="ko-KR" sz="1800" dirty="0" err="1" smtClean="0"/>
                        <a:t>Ch</a:t>
                      </a:r>
                      <a:r>
                        <a:rPr lang="en-US" altLang="ko-KR" sz="1800" dirty="0" smtClean="0"/>
                        <a:t> 0/1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11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11/05,</a:t>
                      </a:r>
                      <a:r>
                        <a:rPr lang="en-US" altLang="ko-KR" sz="1800" baseline="0" dirty="0" smtClean="0"/>
                        <a:t> 11/07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Ch5, 6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4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09/17,</a:t>
                      </a:r>
                      <a:r>
                        <a:rPr lang="en-US" altLang="ko-KR" sz="1800" baseline="0" dirty="0" smtClean="0"/>
                        <a:t> 09/19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Ch1,</a:t>
                      </a:r>
                      <a:r>
                        <a:rPr lang="en-US" altLang="ko-KR" sz="1800" baseline="0" dirty="0" smtClean="0"/>
                        <a:t> 2</a:t>
                      </a:r>
                      <a:endParaRPr lang="ko-KR" altLang="en-US" sz="1800" dirty="0" smtClean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12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11/12,</a:t>
                      </a:r>
                      <a:r>
                        <a:rPr lang="en-US" altLang="ko-KR" sz="1800" baseline="0" dirty="0" smtClean="0"/>
                        <a:t> 11/14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/>
                        <a:t>Ch6, </a:t>
                      </a:r>
                      <a:r>
                        <a:rPr lang="ko-KR" altLang="en-US" sz="1800" baseline="0" dirty="0" smtClean="0"/>
                        <a:t>중간발표</a:t>
                      </a:r>
                      <a:endParaRPr lang="ko-KR" altLang="en-US" sz="1800" dirty="0" smtClean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5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09/24,</a:t>
                      </a:r>
                      <a:r>
                        <a:rPr lang="en-US" altLang="ko-KR" sz="1800" b="1" baseline="0" dirty="0" smtClean="0">
                          <a:solidFill>
                            <a:srgbClr val="FF0000"/>
                          </a:solidFill>
                        </a:rPr>
                        <a:t> 09/26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aseline="0" dirty="0" smtClean="0"/>
                        <a:t>추석</a:t>
                      </a:r>
                      <a:r>
                        <a:rPr lang="en-US" altLang="ko-KR" sz="1800" baseline="0" dirty="0" smtClean="0"/>
                        <a:t>, </a:t>
                      </a:r>
                      <a:r>
                        <a:rPr lang="ko-KR" altLang="en-US" sz="1800" baseline="0" dirty="0" smtClean="0"/>
                        <a:t>대체 공휴일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13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11/19,</a:t>
                      </a:r>
                      <a:r>
                        <a:rPr lang="en-US" altLang="ko-KR" sz="1800" baseline="0" dirty="0" smtClean="0"/>
                        <a:t> 11/21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Ch</a:t>
                      </a:r>
                      <a:r>
                        <a:rPr lang="en-US" altLang="ko-KR" sz="1800" dirty="0" smtClean="0"/>
                        <a:t> 6, 7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6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10/01,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="1" baseline="0" dirty="0" smtClean="0">
                          <a:solidFill>
                            <a:srgbClr val="FF0000"/>
                          </a:solidFill>
                        </a:rPr>
                        <a:t>10/03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 smtClean="0"/>
                        <a:t>Ch2, 3, </a:t>
                      </a:r>
                      <a:r>
                        <a:rPr lang="ko-KR" altLang="en-US" sz="1800" baseline="0" dirty="0" smtClean="0"/>
                        <a:t>개천절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14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11/26,</a:t>
                      </a:r>
                      <a:r>
                        <a:rPr lang="en-US" altLang="ko-KR" sz="1800" baseline="0" dirty="0" smtClean="0"/>
                        <a:t> 11/28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Ch</a:t>
                      </a:r>
                      <a:r>
                        <a:rPr lang="en-US" altLang="ko-KR" sz="1800" dirty="0" smtClean="0"/>
                        <a:t> 7</a:t>
                      </a:r>
                      <a:endParaRPr lang="ko-KR" altLang="en-US" sz="1800" dirty="0" smtClean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7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10/08,</a:t>
                      </a:r>
                      <a:r>
                        <a:rPr lang="en-US" altLang="ko-KR" sz="1800" baseline="0" dirty="0" smtClean="0"/>
                        <a:t> 10/10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Ch3,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err="1" smtClean="0"/>
                        <a:t>Ch</a:t>
                      </a:r>
                      <a:r>
                        <a:rPr lang="en-US" altLang="ko-KR" sz="1800" baseline="0" dirty="0" smtClean="0"/>
                        <a:t> 4</a:t>
                      </a:r>
                      <a:endParaRPr lang="ko-KR" altLang="en-US" sz="1800" dirty="0" smtClean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15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12/03,</a:t>
                      </a:r>
                      <a:r>
                        <a:rPr lang="en-US" altLang="ko-KR" sz="1800" baseline="0" dirty="0" smtClean="0"/>
                        <a:t> 12/05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/>
                        <a:t>최종발표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8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10/15,</a:t>
                      </a:r>
                      <a:r>
                        <a:rPr lang="en-US" altLang="ko-KR" sz="1800" b="1" baseline="0" dirty="0" smtClean="0">
                          <a:solidFill>
                            <a:srgbClr val="FF0000"/>
                          </a:solidFill>
                        </a:rPr>
                        <a:t> 10/17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중간</a:t>
                      </a:r>
                      <a:r>
                        <a:rPr lang="ko-KR" altLang="en-US" sz="1800" baseline="0" dirty="0" smtClean="0"/>
                        <a:t>고사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16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12/10,</a:t>
                      </a:r>
                      <a:r>
                        <a:rPr lang="en-US" altLang="ko-KR" sz="1800" baseline="0" dirty="0" smtClean="0"/>
                        <a:t> 12/12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 smtClean="0"/>
                        <a:t>최종발표</a:t>
                      </a:r>
                      <a:endParaRPr lang="ko-KR" altLang="en-US" sz="1800" dirty="0" smtClean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843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풍요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1560</TotalTime>
  <Words>243</Words>
  <Application>Microsoft Office PowerPoint</Application>
  <PresentationFormat>화면 슬라이드 쇼(4:3)</PresentationFormat>
  <Paragraphs>68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굴림</vt:lpstr>
      <vt:lpstr>맑은 고딕</vt:lpstr>
      <vt:lpstr>Arial</vt:lpstr>
      <vt:lpstr>Office 테마</vt:lpstr>
      <vt:lpstr>2019-1 인공지능</vt:lpstr>
      <vt:lpstr>강좌 정보</vt:lpstr>
      <vt:lpstr>강좌 정보</vt:lpstr>
      <vt:lpstr>01, 11분반 월수 강의 계획</vt:lpstr>
    </vt:vector>
  </TitlesOfParts>
  <Company>kpu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</dc:title>
  <dc:creator>kys</dc:creator>
  <cp:lastModifiedBy>Windows 사용자</cp:lastModifiedBy>
  <cp:revision>76</cp:revision>
  <dcterms:created xsi:type="dcterms:W3CDTF">2008-03-02T04:39:19Z</dcterms:created>
  <dcterms:modified xsi:type="dcterms:W3CDTF">2018-08-28T11:46:51Z</dcterms:modified>
</cp:coreProperties>
</file>