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4D4D3-A8EC-4E4A-8BA0-18C72DE0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DF1B9-6011-44E7-9137-3730D354D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BDE62-31FB-48E6-9A6F-F0F77F2D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8D99-7387-419C-B127-8AB58AE528EA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B5946-9062-4BC4-8F14-994D06EF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D9BF2-CA04-43FE-873E-94FC209B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B-458E-4B07-8C55-974054D0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4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EBA26-55AF-4E91-9056-36302BA1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EB608-3817-4192-B97A-3EB9B73E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25B07-2A50-40A2-8A7F-C0FBC1AB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8D99-7387-419C-B127-8AB58AE528EA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0E778-1472-417E-80F8-26AD674B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D8E44-46BF-4A5A-B507-CEF2D4AD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B-458E-4B07-8C55-974054D0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9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32598-C366-443B-BD91-4CFF44E45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C53CA-5861-4050-882E-3408DF950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68ABF-6FB8-4CA0-B14E-CEE09EFD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8D99-7387-419C-B127-8AB58AE528EA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7F473-56B2-45C2-937C-2E38FE44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D3FC7-35A3-4279-AAB2-B6E124AF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B-458E-4B07-8C55-974054D0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4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4E87-4038-40AA-BA8B-25F9F3A0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4681D-3B56-465F-9F83-E604601A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AEF45-BAFF-408B-A8AB-96E39B7A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8D99-7387-419C-B127-8AB58AE528EA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605D0-59D2-4C34-9629-9665E231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CAC50-36A9-46DD-BABD-50C3DD5A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B-458E-4B07-8C55-974054D0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6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01B70-4EEF-457D-BEF8-67496B05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0AAF9-713D-4228-AC1B-FE8ED2869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AAB0-47A1-491D-8F52-B75262CD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8D99-7387-419C-B127-8AB58AE528EA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C9613-1228-446A-8619-3659E174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0E30C-A081-4332-80DD-B464D369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B-458E-4B07-8C55-974054D0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9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1B759-5EF3-4196-91A9-6FC07CF0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06FEC-20E4-47AA-8F37-2838041EC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A61DAA-FE6E-4C72-B35B-6955771D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08111-2955-455D-A549-921A0139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8D99-7387-419C-B127-8AB58AE528EA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808E8-D6BF-456E-A5AB-CB4459C1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5E09E-F610-48AA-8E5A-C4CF30C6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B-458E-4B07-8C55-974054D0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B037A-4524-49B9-BCB4-DB1AFF8F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171F1-BFE8-4032-96A4-CE566871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295FE-B34D-4373-BBB0-6CAC4F94E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02DD7A-2852-43D4-9FA0-74B6E01F5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3F17F9-4902-4627-AB51-DCCA02581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3F1ED-0F6C-473A-B7AD-FFD78C3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8D99-7387-419C-B127-8AB58AE528EA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59F07D-7DD1-4834-9A26-424D0DC0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D5E090-0816-4506-AC8E-B5588ED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B-458E-4B07-8C55-974054D0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A9707-FAE6-4DCB-B7A5-2525A5DD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0E0170-CDDA-4D97-AC5C-7CC16D7D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8D99-7387-419C-B127-8AB58AE528EA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4B44DC-9A9A-48D4-9956-5C5832A3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97F684-F311-428D-9CD1-998A8DCE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B-458E-4B07-8C55-974054D0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9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C1FC33-862C-420D-80C5-D9E3F0AD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8D99-7387-419C-B127-8AB58AE528EA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35F1D9-B4AC-4699-9AE8-844B004A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E9D035-BFCC-4325-8ABD-8A74CAC7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B-458E-4B07-8C55-974054D0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9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2B2D6-CC87-4DEE-9A48-65B0CBBF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DD3B6-42A2-4B7E-97CB-E6A4491E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F340B-EE72-4C35-A643-6F378B2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A7471-5D59-41EA-A4E5-FF04E200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8D99-7387-419C-B127-8AB58AE528EA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6421E-D12D-458D-B467-0F8F5022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2B023-ADFB-4B7D-8F2D-506DD4FA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B-458E-4B07-8C55-974054D0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4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87D10-1B9B-4F93-AA87-0AEE44A2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AB064C-3048-490A-A662-6FC50E69F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A91AD-20F3-4382-B660-1C4534EF3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6BA72-C867-4C14-BD27-EA76F9CE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8D99-7387-419C-B127-8AB58AE528EA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559FA-4035-4111-B587-D785674C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081D9-CCDE-42B2-BDAE-97B0B898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B-458E-4B07-8C55-974054D0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7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88795B-EFA0-4B3C-A27A-97ED4C45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BC14C-D968-4DEF-BEE8-C9C38E49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68C84-57D5-4366-91D4-A45145FC3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8D99-7387-419C-B127-8AB58AE528EA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77175-5AB1-413E-B4A1-B9DF583F3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877ED-5753-4C7D-A985-EBFC5EB19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A6DB-458E-4B07-8C55-974054D07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2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052B3A-3B1E-446E-8C59-91EC4F587026}"/>
              </a:ext>
            </a:extLst>
          </p:cNvPr>
          <p:cNvSpPr/>
          <p:nvPr/>
        </p:nvSpPr>
        <p:spPr>
          <a:xfrm>
            <a:off x="5375279" y="4898441"/>
            <a:ext cx="900684" cy="4069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F71C05-01AA-4B12-AE22-8B2A41A2F8C2}"/>
              </a:ext>
            </a:extLst>
          </p:cNvPr>
          <p:cNvSpPr/>
          <p:nvPr/>
        </p:nvSpPr>
        <p:spPr>
          <a:xfrm>
            <a:off x="4438021" y="5252771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레벨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9E29CFC-69F0-4BC7-B52A-8C81B6423AF6}"/>
              </a:ext>
            </a:extLst>
          </p:cNvPr>
          <p:cNvSpPr/>
          <p:nvPr/>
        </p:nvSpPr>
        <p:spPr>
          <a:xfrm>
            <a:off x="4859703" y="5729783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체력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9C5D5C7-217F-46B2-A598-2CC1DFB55C52}"/>
              </a:ext>
            </a:extLst>
          </p:cNvPr>
          <p:cNvSpPr/>
          <p:nvPr/>
        </p:nvSpPr>
        <p:spPr>
          <a:xfrm>
            <a:off x="6445125" y="5252771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스텟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90D736-5CD9-4C13-9CB6-95E3D5B21BC0}"/>
              </a:ext>
            </a:extLst>
          </p:cNvPr>
          <p:cNvSpPr/>
          <p:nvPr/>
        </p:nvSpPr>
        <p:spPr>
          <a:xfrm>
            <a:off x="5825621" y="5760263"/>
            <a:ext cx="1082040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포만감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1A8E7-DF1A-457C-9E45-F8E99BDE9BE6}"/>
              </a:ext>
            </a:extLst>
          </p:cNvPr>
          <p:cNvSpPr/>
          <p:nvPr/>
        </p:nvSpPr>
        <p:spPr>
          <a:xfrm>
            <a:off x="9437381" y="1406652"/>
            <a:ext cx="900684" cy="4069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던전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81ED78-29B3-438C-B2DA-C502BCFC5CC8}"/>
              </a:ext>
            </a:extLst>
          </p:cNvPr>
          <p:cNvSpPr/>
          <p:nvPr/>
        </p:nvSpPr>
        <p:spPr>
          <a:xfrm>
            <a:off x="8784349" y="786384"/>
            <a:ext cx="1103374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층</a:t>
            </a:r>
            <a:endParaRPr lang="en-US" altLang="ko-KR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E16460-DAE8-4234-B74B-56E6ECDDFF90}"/>
              </a:ext>
            </a:extLst>
          </p:cNvPr>
          <p:cNvSpPr/>
          <p:nvPr/>
        </p:nvSpPr>
        <p:spPr>
          <a:xfrm>
            <a:off x="10022026" y="770001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보스</a:t>
            </a:r>
            <a:endParaRPr lang="en-US" altLang="ko-KR" sz="1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6E0142-944B-4BBD-849B-F6B474230031}"/>
              </a:ext>
            </a:extLst>
          </p:cNvPr>
          <p:cNvSpPr/>
          <p:nvPr/>
        </p:nvSpPr>
        <p:spPr>
          <a:xfrm>
            <a:off x="10649915" y="1290066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지역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FBC173-3691-4E82-BDC7-0FC4ECE6B998}"/>
              </a:ext>
            </a:extLst>
          </p:cNvPr>
          <p:cNvSpPr/>
          <p:nvPr/>
        </p:nvSpPr>
        <p:spPr>
          <a:xfrm>
            <a:off x="5640324" y="1370838"/>
            <a:ext cx="900684" cy="4069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의상</a:t>
            </a:r>
            <a:endParaRPr lang="en-US" altLang="ko-KR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EB8ECF-24D7-4685-B7C8-059C1816AC1F}"/>
              </a:ext>
            </a:extLst>
          </p:cNvPr>
          <p:cNvSpPr/>
          <p:nvPr/>
        </p:nvSpPr>
        <p:spPr>
          <a:xfrm>
            <a:off x="4766116" y="788670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u="sng" dirty="0"/>
              <a:t>이름</a:t>
            </a:r>
            <a:endParaRPr lang="en-US" altLang="ko-KR" sz="1400" u="sng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B09CBB3-CF9A-49C6-A54D-8F9F3D4B4303}"/>
              </a:ext>
            </a:extLst>
          </p:cNvPr>
          <p:cNvSpPr/>
          <p:nvPr/>
        </p:nvSpPr>
        <p:spPr>
          <a:xfrm>
            <a:off x="6647120" y="828294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외형</a:t>
            </a:r>
            <a:endParaRPr lang="en-US" altLang="ko-KR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C60FE17-FA47-44F8-85AE-7C6B898204E8}"/>
              </a:ext>
            </a:extLst>
          </p:cNvPr>
          <p:cNvSpPr/>
          <p:nvPr/>
        </p:nvSpPr>
        <p:spPr>
          <a:xfrm>
            <a:off x="5665471" y="606552"/>
            <a:ext cx="850390" cy="48234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착용효과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1F1D6E-D9E1-43D1-88F0-A1724E89D2B8}"/>
              </a:ext>
            </a:extLst>
          </p:cNvPr>
          <p:cNvSpPr/>
          <p:nvPr/>
        </p:nvSpPr>
        <p:spPr>
          <a:xfrm>
            <a:off x="2145604" y="1406652"/>
            <a:ext cx="900684" cy="4069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</a:t>
            </a:r>
            <a:endParaRPr lang="en-US" altLang="ko-KR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BB8DC7-09FC-4701-89DB-AA49D397AEB0}"/>
              </a:ext>
            </a:extLst>
          </p:cNvPr>
          <p:cNvSpPr/>
          <p:nvPr/>
        </p:nvSpPr>
        <p:spPr>
          <a:xfrm>
            <a:off x="1606108" y="774954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효과</a:t>
            </a:r>
            <a:endParaRPr lang="en-US" altLang="ko-KR" sz="14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846C0D3-BA68-49DA-9F64-48EB1B581401}"/>
              </a:ext>
            </a:extLst>
          </p:cNvPr>
          <p:cNvSpPr/>
          <p:nvPr/>
        </p:nvSpPr>
        <p:spPr>
          <a:xfrm>
            <a:off x="968121" y="1290066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u="sng" dirty="0"/>
              <a:t>이름</a:t>
            </a:r>
            <a:endParaRPr lang="en-US" altLang="ko-KR" sz="1400" u="sng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8D31C6E-4D77-403F-A689-5945DE99F312}"/>
              </a:ext>
            </a:extLst>
          </p:cNvPr>
          <p:cNvSpPr/>
          <p:nvPr/>
        </p:nvSpPr>
        <p:spPr>
          <a:xfrm>
            <a:off x="2489266" y="780669"/>
            <a:ext cx="1082040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포만감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B78CF2-1E32-44DA-9673-4CB40D95E871}"/>
              </a:ext>
            </a:extLst>
          </p:cNvPr>
          <p:cNvSpPr/>
          <p:nvPr/>
        </p:nvSpPr>
        <p:spPr>
          <a:xfrm>
            <a:off x="1423990" y="3225546"/>
            <a:ext cx="900684" cy="4069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5005FD3-E299-4A57-92A1-8D0F173F34CF}"/>
              </a:ext>
            </a:extLst>
          </p:cNvPr>
          <p:cNvSpPr/>
          <p:nvPr/>
        </p:nvSpPr>
        <p:spPr>
          <a:xfrm>
            <a:off x="788912" y="2697480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u="sng" dirty="0"/>
              <a:t>이름</a:t>
            </a:r>
            <a:endParaRPr lang="en-US" altLang="ko-KR" sz="1400" u="sng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34E3526-F3D6-4F58-80A1-55644123A236}"/>
              </a:ext>
            </a:extLst>
          </p:cNvPr>
          <p:cNvSpPr/>
          <p:nvPr/>
        </p:nvSpPr>
        <p:spPr>
          <a:xfrm>
            <a:off x="319837" y="3225546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위치</a:t>
            </a:r>
            <a:endParaRPr lang="en-US" altLang="ko-KR" sz="14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D5788E-481A-46C2-BE56-90E1A5F4DF73}"/>
              </a:ext>
            </a:extLst>
          </p:cNvPr>
          <p:cNvSpPr/>
          <p:nvPr/>
        </p:nvSpPr>
        <p:spPr>
          <a:xfrm>
            <a:off x="794805" y="3777388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역할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8B2D7C-9D72-47AB-B1BD-792DC6D1AECE}"/>
              </a:ext>
            </a:extLst>
          </p:cNvPr>
          <p:cNvSpPr/>
          <p:nvPr/>
        </p:nvSpPr>
        <p:spPr>
          <a:xfrm>
            <a:off x="9437381" y="3225546"/>
            <a:ext cx="900684" cy="4069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무기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9EEC816-CB76-4607-AEBB-5A23740DE1EB}"/>
              </a:ext>
            </a:extLst>
          </p:cNvPr>
          <p:cNvSpPr/>
          <p:nvPr/>
        </p:nvSpPr>
        <p:spPr>
          <a:xfrm>
            <a:off x="10649915" y="2732913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이름</a:t>
            </a:r>
            <a:endParaRPr lang="en-US" altLang="ko-KR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54DE106-F5E8-4440-9393-3426206FC00B}"/>
              </a:ext>
            </a:extLst>
          </p:cNvPr>
          <p:cNvSpPr/>
          <p:nvPr/>
        </p:nvSpPr>
        <p:spPr>
          <a:xfrm>
            <a:off x="11104067" y="3225546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등급</a:t>
            </a:r>
            <a:endParaRPr lang="en-US" altLang="ko-KR" sz="14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47848F4-9EEF-4F5D-8F51-A9B5A6BBEB76}"/>
              </a:ext>
            </a:extLst>
          </p:cNvPr>
          <p:cNvSpPr/>
          <p:nvPr/>
        </p:nvSpPr>
        <p:spPr>
          <a:xfrm>
            <a:off x="10649915" y="3717798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타입</a:t>
            </a:r>
            <a:endParaRPr lang="en-US" altLang="ko-KR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38C9A0-80C7-4DE5-B59A-DD9FD1C7FAA1}"/>
              </a:ext>
            </a:extLst>
          </p:cNvPr>
          <p:cNvSpPr/>
          <p:nvPr/>
        </p:nvSpPr>
        <p:spPr>
          <a:xfrm>
            <a:off x="8925328" y="5364480"/>
            <a:ext cx="1103374" cy="4069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악세서리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D85993-654F-4313-94CC-D10CCB2608F1}"/>
              </a:ext>
            </a:extLst>
          </p:cNvPr>
          <p:cNvSpPr/>
          <p:nvPr/>
        </p:nvSpPr>
        <p:spPr>
          <a:xfrm>
            <a:off x="10137862" y="4871847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이름</a:t>
            </a:r>
            <a:endParaRPr lang="en-US" altLang="ko-KR" sz="14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E712278-2ECE-439E-B2F2-94DA98586479}"/>
              </a:ext>
            </a:extLst>
          </p:cNvPr>
          <p:cNvSpPr/>
          <p:nvPr/>
        </p:nvSpPr>
        <p:spPr>
          <a:xfrm>
            <a:off x="10592014" y="5364480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등급</a:t>
            </a:r>
            <a:endParaRPr lang="en-US" altLang="ko-KR" sz="14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E1A8AA9-01C5-4A6E-9DE0-48C0F729507C}"/>
              </a:ext>
            </a:extLst>
          </p:cNvPr>
          <p:cNvSpPr/>
          <p:nvPr/>
        </p:nvSpPr>
        <p:spPr>
          <a:xfrm>
            <a:off x="10137862" y="5856732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타입</a:t>
            </a:r>
            <a:endParaRPr lang="en-US" altLang="ko-KR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C7847E-A8C5-4D34-BA6D-EB3CDCAA7EA7}"/>
              </a:ext>
            </a:extLst>
          </p:cNvPr>
          <p:cNvSpPr/>
          <p:nvPr/>
        </p:nvSpPr>
        <p:spPr>
          <a:xfrm>
            <a:off x="2731680" y="4824223"/>
            <a:ext cx="900684" cy="40690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2AE40A0-2141-4F20-A44E-E11BB13307FD}"/>
              </a:ext>
            </a:extLst>
          </p:cNvPr>
          <p:cNvCxnSpPr>
            <a:stCxn id="25" idx="6"/>
            <a:endCxn id="23" idx="1"/>
          </p:cNvCxnSpPr>
          <p:nvPr/>
        </p:nvCxnSpPr>
        <p:spPr>
          <a:xfrm>
            <a:off x="1736217" y="1493520"/>
            <a:ext cx="409387" cy="116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A1A434D-80C6-49DB-AEF6-E8753F450D57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990156" y="1181862"/>
            <a:ext cx="314121" cy="224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77AE443-7053-415B-993B-BFA926AE787B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841600" y="1187577"/>
            <a:ext cx="188686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04AFBBE-DB2E-45AA-B432-11CFD875B343}"/>
              </a:ext>
            </a:extLst>
          </p:cNvPr>
          <p:cNvCxnSpPr>
            <a:cxnSpLocks/>
            <a:stCxn id="29" idx="5"/>
            <a:endCxn id="28" idx="0"/>
          </p:cNvCxnSpPr>
          <p:nvPr/>
        </p:nvCxnSpPr>
        <p:spPr>
          <a:xfrm>
            <a:off x="1444523" y="3044798"/>
            <a:ext cx="429809" cy="180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EDFC654-AA1A-492A-B997-394C2484BB87}"/>
              </a:ext>
            </a:extLst>
          </p:cNvPr>
          <p:cNvCxnSpPr>
            <a:stCxn id="30" idx="6"/>
            <a:endCxn id="28" idx="1"/>
          </p:cNvCxnSpPr>
          <p:nvPr/>
        </p:nvCxnSpPr>
        <p:spPr>
          <a:xfrm>
            <a:off x="1087933" y="3429000"/>
            <a:ext cx="336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E559B40-B94C-4984-90F5-FD0E07272D19}"/>
              </a:ext>
            </a:extLst>
          </p:cNvPr>
          <p:cNvCxnSpPr>
            <a:cxnSpLocks/>
            <a:stCxn id="28" idx="2"/>
            <a:endCxn id="31" idx="7"/>
          </p:cNvCxnSpPr>
          <p:nvPr/>
        </p:nvCxnSpPr>
        <p:spPr>
          <a:xfrm flipH="1">
            <a:off x="1450416" y="3632454"/>
            <a:ext cx="423916" cy="204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2D440D-DD58-40CF-A425-143CEC1CC14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75963" y="5101895"/>
            <a:ext cx="281647" cy="21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A486C54-750E-4520-9DD9-2F78F7A440B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043097" y="5312361"/>
            <a:ext cx="323544" cy="447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C7681DB-4C2E-4309-8B63-60E47C1C658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243751" y="5308855"/>
            <a:ext cx="363100" cy="42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DB720B4-D824-4896-A654-5BEA2976B3D0}"/>
              </a:ext>
            </a:extLst>
          </p:cNvPr>
          <p:cNvCxnSpPr>
            <a:cxnSpLocks/>
            <a:stCxn id="7" idx="1"/>
            <a:endCxn id="8" idx="7"/>
          </p:cNvCxnSpPr>
          <p:nvPr/>
        </p:nvCxnSpPr>
        <p:spPr>
          <a:xfrm flipH="1">
            <a:off x="5093632" y="5101895"/>
            <a:ext cx="281647" cy="21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8E293C0-8B5E-4BA5-99F5-EEDE38B87B5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9811512" y="5771388"/>
            <a:ext cx="326350" cy="288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B9024B4-2333-4326-BFD7-772822BB3D09}"/>
              </a:ext>
            </a:extLst>
          </p:cNvPr>
          <p:cNvCxnSpPr>
            <a:cxnSpLocks/>
            <a:stCxn id="38" idx="2"/>
            <a:endCxn id="36" idx="3"/>
          </p:cNvCxnSpPr>
          <p:nvPr/>
        </p:nvCxnSpPr>
        <p:spPr>
          <a:xfrm flipH="1">
            <a:off x="10028702" y="5567934"/>
            <a:ext cx="563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59531E1-3A26-4C81-8024-FF861B51ACA9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811512" y="5075301"/>
            <a:ext cx="326350" cy="272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77B83DA-A865-423D-9DD7-33015C6FD4FF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10310358" y="3648456"/>
            <a:ext cx="452042" cy="128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D16B6B1-864F-4814-B271-95D814C49BD1}"/>
              </a:ext>
            </a:extLst>
          </p:cNvPr>
          <p:cNvCxnSpPr>
            <a:cxnSpLocks/>
            <a:stCxn id="34" idx="2"/>
            <a:endCxn id="32" idx="3"/>
          </p:cNvCxnSpPr>
          <p:nvPr/>
        </p:nvCxnSpPr>
        <p:spPr>
          <a:xfrm flipH="1">
            <a:off x="10338065" y="3429000"/>
            <a:ext cx="766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46C0B58-662E-4914-8C6A-83EDAC5DA08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0338065" y="2936367"/>
            <a:ext cx="311850" cy="263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D889F67-23D4-4DE6-BE16-48F77FEAD5F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336036" y="1193292"/>
            <a:ext cx="140979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27DE7FB-F525-476C-B880-F29E5D74B7AE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10157842" y="1176909"/>
            <a:ext cx="248232" cy="219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E1783F2-021A-44E6-A106-C10A8670E164}"/>
              </a:ext>
            </a:extLst>
          </p:cNvPr>
          <p:cNvCxnSpPr>
            <a:cxnSpLocks/>
            <a:stCxn id="17" idx="3"/>
            <a:endCxn id="13" idx="3"/>
          </p:cNvCxnSpPr>
          <p:nvPr/>
        </p:nvCxnSpPr>
        <p:spPr>
          <a:xfrm flipH="1" flipV="1">
            <a:off x="10338065" y="1610106"/>
            <a:ext cx="424335" cy="2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25C475D0-DF02-4CAB-9A05-D0E414B78156}"/>
              </a:ext>
            </a:extLst>
          </p:cNvPr>
          <p:cNvCxnSpPr>
            <a:cxnSpLocks/>
            <a:stCxn id="21" idx="4"/>
            <a:endCxn id="19" idx="3"/>
          </p:cNvCxnSpPr>
          <p:nvPr/>
        </p:nvCxnSpPr>
        <p:spPr>
          <a:xfrm flipH="1">
            <a:off x="6541008" y="1235202"/>
            <a:ext cx="490160" cy="33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9472D3E-D8EB-4910-95EE-81109B7DC181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>
            <a:off x="6090666" y="1088898"/>
            <a:ext cx="0" cy="281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BF2AE71-9B2A-40AB-8CE8-FAEE2A87371A}"/>
              </a:ext>
            </a:extLst>
          </p:cNvPr>
          <p:cNvCxnSpPr>
            <a:cxnSpLocks/>
            <a:stCxn id="20" idx="4"/>
            <a:endCxn id="19" idx="1"/>
          </p:cNvCxnSpPr>
          <p:nvPr/>
        </p:nvCxnSpPr>
        <p:spPr>
          <a:xfrm>
            <a:off x="5150164" y="1195578"/>
            <a:ext cx="490160" cy="378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2F961E4A-56E8-48D8-B4C0-A169DBBC5077}"/>
              </a:ext>
            </a:extLst>
          </p:cNvPr>
          <p:cNvSpPr/>
          <p:nvPr/>
        </p:nvSpPr>
        <p:spPr>
          <a:xfrm>
            <a:off x="1940626" y="4184296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분노</a:t>
            </a:r>
            <a:endParaRPr lang="en-US" altLang="ko-KR" sz="14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5946C84-0E85-4900-815E-B9C79562D656}"/>
              </a:ext>
            </a:extLst>
          </p:cNvPr>
          <p:cNvSpPr/>
          <p:nvPr/>
        </p:nvSpPr>
        <p:spPr>
          <a:xfrm>
            <a:off x="1255961" y="4568344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신속</a:t>
            </a:r>
            <a:endParaRPr lang="en-US" altLang="ko-KR" sz="14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76B9C27F-CB70-4AC5-AC60-E9E77C2221D4}"/>
              </a:ext>
            </a:extLst>
          </p:cNvPr>
          <p:cNvSpPr/>
          <p:nvPr/>
        </p:nvSpPr>
        <p:spPr>
          <a:xfrm>
            <a:off x="1255961" y="5155846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인내</a:t>
            </a:r>
            <a:endParaRPr lang="en-US" altLang="ko-KR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F5C35A-0E4B-4236-9200-8848A2FD2A58}"/>
              </a:ext>
            </a:extLst>
          </p:cNvPr>
          <p:cNvSpPr/>
          <p:nvPr/>
        </p:nvSpPr>
        <p:spPr>
          <a:xfrm>
            <a:off x="1976544" y="5591256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신비</a:t>
            </a:r>
            <a:endParaRPr lang="en-US" altLang="ko-KR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ECB33C8-3BA6-43BD-9A61-0C27030CD155}"/>
              </a:ext>
            </a:extLst>
          </p:cNvPr>
          <p:cNvSpPr/>
          <p:nvPr/>
        </p:nvSpPr>
        <p:spPr>
          <a:xfrm>
            <a:off x="2971716" y="5591256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탐욕</a:t>
            </a:r>
            <a:endParaRPr lang="en-US" altLang="ko-KR" sz="1400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D06CF2-6EE1-4CA5-85F7-75C74B7A2CBE}"/>
              </a:ext>
            </a:extLst>
          </p:cNvPr>
          <p:cNvCxnSpPr>
            <a:cxnSpLocks/>
            <a:endCxn id="113" idx="5"/>
          </p:cNvCxnSpPr>
          <p:nvPr/>
        </p:nvCxnSpPr>
        <p:spPr>
          <a:xfrm flipH="1" flipV="1">
            <a:off x="2596237" y="4531614"/>
            <a:ext cx="339708" cy="292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43216DB-29F6-4D81-8433-EB61C8EC922C}"/>
              </a:ext>
            </a:extLst>
          </p:cNvPr>
          <p:cNvCxnSpPr>
            <a:cxnSpLocks/>
            <a:endCxn id="114" idx="6"/>
          </p:cNvCxnSpPr>
          <p:nvPr/>
        </p:nvCxnSpPr>
        <p:spPr>
          <a:xfrm flipH="1" flipV="1">
            <a:off x="2024057" y="4771798"/>
            <a:ext cx="720583" cy="136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FECE944-55AE-4EB9-9317-B803F908C61C}"/>
              </a:ext>
            </a:extLst>
          </p:cNvPr>
          <p:cNvCxnSpPr>
            <a:cxnSpLocks/>
            <a:endCxn id="115" idx="6"/>
          </p:cNvCxnSpPr>
          <p:nvPr/>
        </p:nvCxnSpPr>
        <p:spPr>
          <a:xfrm flipH="1">
            <a:off x="2024057" y="5154783"/>
            <a:ext cx="720583" cy="204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4158B35-5770-45E8-BD8A-13330F1B2C86}"/>
              </a:ext>
            </a:extLst>
          </p:cNvPr>
          <p:cNvCxnSpPr>
            <a:cxnSpLocks/>
            <a:endCxn id="116" idx="7"/>
          </p:cNvCxnSpPr>
          <p:nvPr/>
        </p:nvCxnSpPr>
        <p:spPr>
          <a:xfrm flipH="1">
            <a:off x="2632155" y="5244847"/>
            <a:ext cx="339562" cy="405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227CB35-0FF9-40E4-B054-1648ACB19679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3352739" y="5257041"/>
            <a:ext cx="3025" cy="334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579328EC-DF6A-4723-83B4-55E35E339AFC}"/>
              </a:ext>
            </a:extLst>
          </p:cNvPr>
          <p:cNvSpPr/>
          <p:nvPr/>
        </p:nvSpPr>
        <p:spPr>
          <a:xfrm>
            <a:off x="7387716" y="4866971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위력</a:t>
            </a:r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07C2F3CA-9B4E-4413-B1AA-7E0EA8F91609}"/>
              </a:ext>
            </a:extLst>
          </p:cNvPr>
          <p:cNvSpPr/>
          <p:nvPr/>
        </p:nvSpPr>
        <p:spPr>
          <a:xfrm>
            <a:off x="7382383" y="5409442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회피</a:t>
            </a:r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19AEAA4-EA10-46D0-897A-A90A4967880A}"/>
              </a:ext>
            </a:extLst>
          </p:cNvPr>
          <p:cNvSpPr/>
          <p:nvPr/>
        </p:nvSpPr>
        <p:spPr>
          <a:xfrm>
            <a:off x="7382383" y="6285280"/>
            <a:ext cx="768096" cy="40690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속도</a:t>
            </a:r>
            <a:endParaRPr lang="ko-KR" altLang="en-US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0B93999-1255-4385-AB48-781262886F3C}"/>
              </a:ext>
            </a:extLst>
          </p:cNvPr>
          <p:cNvCxnSpPr>
            <a:cxnSpLocks/>
            <a:stCxn id="136" idx="2"/>
            <a:endCxn id="10" idx="7"/>
          </p:cNvCxnSpPr>
          <p:nvPr/>
        </p:nvCxnSpPr>
        <p:spPr>
          <a:xfrm flipH="1">
            <a:off x="7100736" y="5070425"/>
            <a:ext cx="286980" cy="241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C3A2D772-D4B3-44EC-84CA-31A1DF26EB81}"/>
              </a:ext>
            </a:extLst>
          </p:cNvPr>
          <p:cNvCxnSpPr>
            <a:cxnSpLocks/>
            <a:stCxn id="137" idx="2"/>
            <a:endCxn id="10" idx="5"/>
          </p:cNvCxnSpPr>
          <p:nvPr/>
        </p:nvCxnSpPr>
        <p:spPr>
          <a:xfrm flipH="1" flipV="1">
            <a:off x="7100736" y="5600089"/>
            <a:ext cx="281647" cy="12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6F3BC3AD-C04A-410B-8252-51D08ECF8F16}"/>
              </a:ext>
            </a:extLst>
          </p:cNvPr>
          <p:cNvCxnSpPr>
            <a:cxnSpLocks/>
            <a:stCxn id="138" idx="1"/>
          </p:cNvCxnSpPr>
          <p:nvPr/>
        </p:nvCxnSpPr>
        <p:spPr>
          <a:xfrm flipH="1" flipV="1">
            <a:off x="6971162" y="5659679"/>
            <a:ext cx="523706" cy="685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1C84E175-FC1A-4644-8FC9-7C0A6B5B4990}"/>
              </a:ext>
            </a:extLst>
          </p:cNvPr>
          <p:cNvSpPr/>
          <p:nvPr/>
        </p:nvSpPr>
        <p:spPr>
          <a:xfrm>
            <a:off x="7738247" y="5903819"/>
            <a:ext cx="54787" cy="865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790C341C-1A63-4149-BFA1-D66FFB18FF76}"/>
              </a:ext>
            </a:extLst>
          </p:cNvPr>
          <p:cNvSpPr/>
          <p:nvPr/>
        </p:nvSpPr>
        <p:spPr>
          <a:xfrm>
            <a:off x="7738248" y="6019804"/>
            <a:ext cx="54787" cy="865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8639F9B7-E641-4395-ACE1-FE43D2B430EE}"/>
              </a:ext>
            </a:extLst>
          </p:cNvPr>
          <p:cNvSpPr/>
          <p:nvPr/>
        </p:nvSpPr>
        <p:spPr>
          <a:xfrm>
            <a:off x="7738248" y="6129457"/>
            <a:ext cx="54787" cy="865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다이아몬드 155">
            <a:extLst>
              <a:ext uri="{FF2B5EF4-FFF2-40B4-BE49-F238E27FC236}">
                <a16:creationId xmlns:a16="http://schemas.microsoft.com/office/drawing/2014/main" id="{DB5BDE1B-403A-4F50-A58E-945D7FAC5DD4}"/>
              </a:ext>
            </a:extLst>
          </p:cNvPr>
          <p:cNvSpPr/>
          <p:nvPr/>
        </p:nvSpPr>
        <p:spPr>
          <a:xfrm>
            <a:off x="5402143" y="2625330"/>
            <a:ext cx="1113718" cy="574167"/>
          </a:xfrm>
          <a:prstGeom prst="diamond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착용</a:t>
            </a:r>
          </a:p>
        </p:txBody>
      </p:sp>
      <p:sp>
        <p:nvSpPr>
          <p:cNvPr id="158" name="다이아몬드 157">
            <a:extLst>
              <a:ext uri="{FF2B5EF4-FFF2-40B4-BE49-F238E27FC236}">
                <a16:creationId xmlns:a16="http://schemas.microsoft.com/office/drawing/2014/main" id="{4FDC2E82-D017-42F6-8F54-C4C5BD683D1F}"/>
              </a:ext>
            </a:extLst>
          </p:cNvPr>
          <p:cNvSpPr/>
          <p:nvPr/>
        </p:nvSpPr>
        <p:spPr>
          <a:xfrm>
            <a:off x="3875917" y="2625331"/>
            <a:ext cx="1113718" cy="574167"/>
          </a:xfrm>
          <a:prstGeom prst="diamond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</a:t>
            </a:r>
          </a:p>
        </p:txBody>
      </p:sp>
      <p:sp>
        <p:nvSpPr>
          <p:cNvPr id="159" name="다이아몬드 158">
            <a:extLst>
              <a:ext uri="{FF2B5EF4-FFF2-40B4-BE49-F238E27FC236}">
                <a16:creationId xmlns:a16="http://schemas.microsoft.com/office/drawing/2014/main" id="{84D3698F-BE00-4355-B24A-BFD6EF47E940}"/>
              </a:ext>
            </a:extLst>
          </p:cNvPr>
          <p:cNvSpPr/>
          <p:nvPr/>
        </p:nvSpPr>
        <p:spPr>
          <a:xfrm>
            <a:off x="3632364" y="3510374"/>
            <a:ext cx="1113718" cy="574167"/>
          </a:xfrm>
          <a:prstGeom prst="diamond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상호작용</a:t>
            </a:r>
          </a:p>
        </p:txBody>
      </p:sp>
      <p:sp>
        <p:nvSpPr>
          <p:cNvPr id="160" name="다이아몬드 159">
            <a:extLst>
              <a:ext uri="{FF2B5EF4-FFF2-40B4-BE49-F238E27FC236}">
                <a16:creationId xmlns:a16="http://schemas.microsoft.com/office/drawing/2014/main" id="{89008CAE-1BCA-45CC-8626-AE10A7AD557A}"/>
              </a:ext>
            </a:extLst>
          </p:cNvPr>
          <p:cNvSpPr/>
          <p:nvPr/>
        </p:nvSpPr>
        <p:spPr>
          <a:xfrm>
            <a:off x="3851295" y="4367728"/>
            <a:ext cx="1113718" cy="574167"/>
          </a:xfrm>
          <a:prstGeom prst="diamond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투자</a:t>
            </a:r>
          </a:p>
        </p:txBody>
      </p:sp>
      <p:sp>
        <p:nvSpPr>
          <p:cNvPr id="161" name="다이아몬드 160">
            <a:extLst>
              <a:ext uri="{FF2B5EF4-FFF2-40B4-BE49-F238E27FC236}">
                <a16:creationId xmlns:a16="http://schemas.microsoft.com/office/drawing/2014/main" id="{35A50931-BA45-4186-9E7A-5DD11BEA1901}"/>
              </a:ext>
            </a:extLst>
          </p:cNvPr>
          <p:cNvSpPr/>
          <p:nvPr/>
        </p:nvSpPr>
        <p:spPr>
          <a:xfrm>
            <a:off x="6991220" y="2613642"/>
            <a:ext cx="1113718" cy="574167"/>
          </a:xfrm>
          <a:prstGeom prst="diamond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입장</a:t>
            </a:r>
            <a:endParaRPr lang="en-US" altLang="ko-KR" sz="1400" dirty="0"/>
          </a:p>
        </p:txBody>
      </p:sp>
      <p:sp>
        <p:nvSpPr>
          <p:cNvPr id="162" name="다이아몬드 161">
            <a:extLst>
              <a:ext uri="{FF2B5EF4-FFF2-40B4-BE49-F238E27FC236}">
                <a16:creationId xmlns:a16="http://schemas.microsoft.com/office/drawing/2014/main" id="{7FBF3A24-1943-4FC6-B974-A501F81873BD}"/>
              </a:ext>
            </a:extLst>
          </p:cNvPr>
          <p:cNvSpPr/>
          <p:nvPr/>
        </p:nvSpPr>
        <p:spPr>
          <a:xfrm>
            <a:off x="7049259" y="3712922"/>
            <a:ext cx="1113718" cy="574167"/>
          </a:xfrm>
          <a:prstGeom prst="diamond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착용</a:t>
            </a: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499065A-DE4E-4AAB-942E-954F1DABE309}"/>
              </a:ext>
            </a:extLst>
          </p:cNvPr>
          <p:cNvCxnSpPr>
            <a:cxnSpLocks/>
            <a:stCxn id="19" idx="2"/>
            <a:endCxn id="156" idx="0"/>
          </p:cNvCxnSpPr>
          <p:nvPr/>
        </p:nvCxnSpPr>
        <p:spPr>
          <a:xfrm flipH="1">
            <a:off x="5959002" y="1777746"/>
            <a:ext cx="131664" cy="8475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E270C659-5102-4ADF-AC6E-619ABB4892E1}"/>
              </a:ext>
            </a:extLst>
          </p:cNvPr>
          <p:cNvCxnSpPr>
            <a:cxnSpLocks/>
            <a:stCxn id="156" idx="2"/>
            <a:endCxn id="7" idx="0"/>
          </p:cNvCxnSpPr>
          <p:nvPr/>
        </p:nvCxnSpPr>
        <p:spPr>
          <a:xfrm flipH="1">
            <a:off x="5825621" y="3199497"/>
            <a:ext cx="133381" cy="16989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74A1CFB1-EFED-4E6E-BFD0-FC7E2EB8B8A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793034" y="1610106"/>
            <a:ext cx="1644347" cy="11465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21DDFB-02E8-4492-B64A-86964B0E4464}"/>
              </a:ext>
            </a:extLst>
          </p:cNvPr>
          <p:cNvCxnSpPr>
            <a:cxnSpLocks/>
          </p:cNvCxnSpPr>
          <p:nvPr/>
        </p:nvCxnSpPr>
        <p:spPr>
          <a:xfrm flipH="1">
            <a:off x="6055270" y="3044798"/>
            <a:ext cx="1222943" cy="18536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9D13147D-B0AC-4C3A-8B38-22161B9E151A}"/>
              </a:ext>
            </a:extLst>
          </p:cNvPr>
          <p:cNvCxnSpPr>
            <a:cxnSpLocks/>
          </p:cNvCxnSpPr>
          <p:nvPr/>
        </p:nvCxnSpPr>
        <p:spPr>
          <a:xfrm flipH="1">
            <a:off x="6285352" y="4156408"/>
            <a:ext cx="1047032" cy="9175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7C28AFE-E287-419F-A106-2E9D2A6D86B0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7931340" y="3429000"/>
            <a:ext cx="1506041" cy="4555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9F533F79-BF22-468C-BAB9-B369001889FC}"/>
              </a:ext>
            </a:extLst>
          </p:cNvPr>
          <p:cNvCxnSpPr>
            <a:cxnSpLocks/>
          </p:cNvCxnSpPr>
          <p:nvPr/>
        </p:nvCxnSpPr>
        <p:spPr>
          <a:xfrm>
            <a:off x="7913709" y="4135056"/>
            <a:ext cx="1214447" cy="12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D3D21C9-DAB6-44FA-8084-7759CB9BC404}"/>
              </a:ext>
            </a:extLst>
          </p:cNvPr>
          <p:cNvCxnSpPr>
            <a:cxnSpLocks/>
          </p:cNvCxnSpPr>
          <p:nvPr/>
        </p:nvCxnSpPr>
        <p:spPr>
          <a:xfrm>
            <a:off x="3030286" y="1813560"/>
            <a:ext cx="1158319" cy="9430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4DD94ABB-ACEC-43C4-8E3A-572173143B03}"/>
              </a:ext>
            </a:extLst>
          </p:cNvPr>
          <p:cNvCxnSpPr>
            <a:cxnSpLocks/>
          </p:cNvCxnSpPr>
          <p:nvPr/>
        </p:nvCxnSpPr>
        <p:spPr>
          <a:xfrm>
            <a:off x="4716345" y="3068326"/>
            <a:ext cx="922009" cy="1830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05550488-A759-4A7B-B2EB-38C8E6A92F89}"/>
              </a:ext>
            </a:extLst>
          </p:cNvPr>
          <p:cNvCxnSpPr>
            <a:cxnSpLocks/>
            <a:stCxn id="28" idx="3"/>
            <a:endCxn id="159" idx="1"/>
          </p:cNvCxnSpPr>
          <p:nvPr/>
        </p:nvCxnSpPr>
        <p:spPr>
          <a:xfrm>
            <a:off x="2324674" y="3429000"/>
            <a:ext cx="1307690" cy="3684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BEA00FC1-02B8-4F12-A81A-04E0E677C3AC}"/>
              </a:ext>
            </a:extLst>
          </p:cNvPr>
          <p:cNvCxnSpPr>
            <a:cxnSpLocks/>
          </p:cNvCxnSpPr>
          <p:nvPr/>
        </p:nvCxnSpPr>
        <p:spPr>
          <a:xfrm>
            <a:off x="4438021" y="3960820"/>
            <a:ext cx="1070412" cy="9187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40F04B44-B56E-44D6-A6AA-D031B2C0AEE2}"/>
              </a:ext>
            </a:extLst>
          </p:cNvPr>
          <p:cNvCxnSpPr>
            <a:cxnSpLocks/>
            <a:endCxn id="160" idx="1"/>
          </p:cNvCxnSpPr>
          <p:nvPr/>
        </p:nvCxnSpPr>
        <p:spPr>
          <a:xfrm flipV="1">
            <a:off x="3325965" y="4654812"/>
            <a:ext cx="525330" cy="1648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DA09834C-C2EA-4F29-B097-BB86D9C7E46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20656" y="4789722"/>
            <a:ext cx="654623" cy="3121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23256BEA-1CEE-4A2C-BB96-620403B2B0ED}"/>
              </a:ext>
            </a:extLst>
          </p:cNvPr>
          <p:cNvSpPr txBox="1"/>
          <p:nvPr/>
        </p:nvSpPr>
        <p:spPr>
          <a:xfrm>
            <a:off x="4042976" y="2344212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53C664A-D277-4F5F-B875-212AEF2276E6}"/>
              </a:ext>
            </a:extLst>
          </p:cNvPr>
          <p:cNvSpPr txBox="1"/>
          <p:nvPr/>
        </p:nvSpPr>
        <p:spPr>
          <a:xfrm>
            <a:off x="4794216" y="2981042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0ADDED6-7548-4814-BD35-06474FF3B5EE}"/>
              </a:ext>
            </a:extLst>
          </p:cNvPr>
          <p:cNvSpPr txBox="1"/>
          <p:nvPr/>
        </p:nvSpPr>
        <p:spPr>
          <a:xfrm>
            <a:off x="3446145" y="3423523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4F47D9F-A0E7-4AF4-99F4-F7C2D4E4FD5E}"/>
              </a:ext>
            </a:extLst>
          </p:cNvPr>
          <p:cNvSpPr txBox="1"/>
          <p:nvPr/>
        </p:nvSpPr>
        <p:spPr>
          <a:xfrm>
            <a:off x="4533722" y="3809944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17E300D-C820-4D5F-9F3D-D70CE327DF54}"/>
              </a:ext>
            </a:extLst>
          </p:cNvPr>
          <p:cNvSpPr txBox="1"/>
          <p:nvPr/>
        </p:nvSpPr>
        <p:spPr>
          <a:xfrm>
            <a:off x="3602643" y="4303039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29A5A3-0E53-44D5-857B-6103FF4D67B5}"/>
              </a:ext>
            </a:extLst>
          </p:cNvPr>
          <p:cNvSpPr txBox="1"/>
          <p:nvPr/>
        </p:nvSpPr>
        <p:spPr>
          <a:xfrm>
            <a:off x="4497758" y="4815502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D509439-6DEF-47ED-89F9-BB36E3B12CED}"/>
              </a:ext>
            </a:extLst>
          </p:cNvPr>
          <p:cNvSpPr txBox="1"/>
          <p:nvPr/>
        </p:nvSpPr>
        <p:spPr>
          <a:xfrm>
            <a:off x="5584979" y="2366288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7E8DE28-C27C-47EA-82A1-71A2D2B58605}"/>
              </a:ext>
            </a:extLst>
          </p:cNvPr>
          <p:cNvSpPr txBox="1"/>
          <p:nvPr/>
        </p:nvSpPr>
        <p:spPr>
          <a:xfrm>
            <a:off x="5621558" y="3148662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E2F6B0C-555A-48AA-8B9C-E089045E70B5}"/>
              </a:ext>
            </a:extLst>
          </p:cNvPr>
          <p:cNvSpPr txBox="1"/>
          <p:nvPr/>
        </p:nvSpPr>
        <p:spPr>
          <a:xfrm>
            <a:off x="6828494" y="2949190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25F89B8-B368-4019-A34A-E2D1821DCC21}"/>
              </a:ext>
            </a:extLst>
          </p:cNvPr>
          <p:cNvSpPr txBox="1"/>
          <p:nvPr/>
        </p:nvSpPr>
        <p:spPr>
          <a:xfrm>
            <a:off x="7616631" y="2353251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0305D86-A6DC-4CF3-8B50-F78C41CD8120}"/>
              </a:ext>
            </a:extLst>
          </p:cNvPr>
          <p:cNvSpPr txBox="1"/>
          <p:nvPr/>
        </p:nvSpPr>
        <p:spPr>
          <a:xfrm>
            <a:off x="6854855" y="4012965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3C9FBD8-65C1-4754-911E-972995D81658}"/>
              </a:ext>
            </a:extLst>
          </p:cNvPr>
          <p:cNvSpPr txBox="1"/>
          <p:nvPr/>
        </p:nvSpPr>
        <p:spPr>
          <a:xfrm>
            <a:off x="7738157" y="3516713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34390F-2411-4377-B4DD-C7D9980B9CFD}"/>
              </a:ext>
            </a:extLst>
          </p:cNvPr>
          <p:cNvSpPr txBox="1"/>
          <p:nvPr/>
        </p:nvSpPr>
        <p:spPr>
          <a:xfrm>
            <a:off x="7707386" y="4184532"/>
            <a:ext cx="2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F9FF9F0B-81B3-460C-AC9C-1F8ECD7DE26C}"/>
              </a:ext>
            </a:extLst>
          </p:cNvPr>
          <p:cNvSpPr/>
          <p:nvPr/>
        </p:nvSpPr>
        <p:spPr>
          <a:xfrm>
            <a:off x="8638350" y="4007782"/>
            <a:ext cx="768096" cy="480859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세트 효과</a:t>
            </a:r>
            <a:endParaRPr lang="ko-KR" altLang="en-US" dirty="0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1B62935F-34AB-456B-94CB-529AE5B1D7D4}"/>
              </a:ext>
            </a:extLst>
          </p:cNvPr>
          <p:cNvCxnSpPr>
            <a:cxnSpLocks/>
            <a:stCxn id="243" idx="2"/>
            <a:endCxn id="162" idx="3"/>
          </p:cNvCxnSpPr>
          <p:nvPr/>
        </p:nvCxnSpPr>
        <p:spPr>
          <a:xfrm flipH="1" flipV="1">
            <a:off x="8162977" y="4000006"/>
            <a:ext cx="475373" cy="248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6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60</Words>
  <Application>Microsoft Office PowerPoint</Application>
  <PresentationFormat>와이드스크린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태화</dc:creator>
  <cp:lastModifiedBy>김 태화</cp:lastModifiedBy>
  <cp:revision>15</cp:revision>
  <dcterms:created xsi:type="dcterms:W3CDTF">2018-11-10T12:07:18Z</dcterms:created>
  <dcterms:modified xsi:type="dcterms:W3CDTF">2018-11-10T14:05:44Z</dcterms:modified>
</cp:coreProperties>
</file>