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94" r:id="rId3"/>
    <p:sldId id="26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2018-12-19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341" y="1573320"/>
            <a:ext cx="61648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sz="7200" b="1" spc="-300" dirty="0">
                <a:solidFill>
                  <a:schemeClr val="tx1">
                    <a:alpha val="70000"/>
                  </a:schemeClr>
                </a:solidFill>
              </a:rPr>
              <a:t>데이터 베이스</a:t>
            </a:r>
            <a:endParaRPr lang="en-US" altLang="ko-KR" sz="72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7200" b="1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ko-KR" altLang="en-US" sz="7200" b="1" spc="-300" dirty="0">
                <a:solidFill>
                  <a:schemeClr val="tx1">
                    <a:alpha val="70000"/>
                  </a:schemeClr>
                </a:solidFill>
              </a:rPr>
              <a:t>최종 과제</a:t>
            </a:r>
            <a:endParaRPr lang="en-US" altLang="ko-KR" sz="72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0666781-9128-407D-92E0-907591307B37}"/>
              </a:ext>
            </a:extLst>
          </p:cNvPr>
          <p:cNvSpPr txBox="1"/>
          <p:nvPr/>
        </p:nvSpPr>
        <p:spPr>
          <a:xfrm>
            <a:off x="9486084" y="4657179"/>
            <a:ext cx="20535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tx1">
                    <a:alpha val="70000"/>
                  </a:schemeClr>
                </a:solidFill>
              </a:rPr>
              <a:t>DB-B</a:t>
            </a:r>
          </a:p>
          <a:p>
            <a:r>
              <a:rPr lang="en-US" altLang="ko-KR" sz="3200" b="1" spc="-300" dirty="0">
                <a:solidFill>
                  <a:schemeClr val="tx1">
                    <a:alpha val="70000"/>
                  </a:schemeClr>
                </a:solidFill>
              </a:rPr>
              <a:t>2014182011</a:t>
            </a:r>
          </a:p>
          <a:p>
            <a:r>
              <a:rPr lang="ko-KR" altLang="en-US" sz="3200" b="1" spc="-300" dirty="0">
                <a:solidFill>
                  <a:schemeClr val="tx1">
                    <a:alpha val="70000"/>
                  </a:schemeClr>
                </a:solidFill>
              </a:rPr>
              <a:t>김태화</a:t>
            </a:r>
            <a:endParaRPr lang="en-US" altLang="ko-KR" sz="32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7064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/>
              <a:t>질의문</a:t>
            </a:r>
            <a:r>
              <a:rPr lang="en-US" altLang="ko-KR" sz="2200" dirty="0"/>
              <a:t>5</a:t>
            </a:r>
          </a:p>
          <a:p>
            <a:r>
              <a:rPr lang="en-US" altLang="ko-KR" sz="2200" dirty="0"/>
              <a:t>- </a:t>
            </a:r>
            <a:r>
              <a:rPr lang="en-US" altLang="ko-KR" dirty="0"/>
              <a:t>gold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이상이거나 스테이지가 </a:t>
            </a:r>
            <a:r>
              <a:rPr lang="en-US" altLang="ko-KR" dirty="0"/>
              <a:t>5 </a:t>
            </a:r>
            <a:r>
              <a:rPr lang="ko-KR" altLang="en-US" dirty="0"/>
              <a:t>이상인 플레이어의 정보 검색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41AF7-71F9-4BAA-A651-1F7AC4A1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3" y="1147502"/>
            <a:ext cx="8301672" cy="52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후기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1F197-380C-46C1-9C09-9E5F1A345AF6}"/>
              </a:ext>
            </a:extLst>
          </p:cNvPr>
          <p:cNvSpPr txBox="1"/>
          <p:nvPr/>
        </p:nvSpPr>
        <p:spPr>
          <a:xfrm>
            <a:off x="985814" y="1635024"/>
            <a:ext cx="9646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한학기동안 데이터베이스를 수강하면서 정말 많은 생각을 해보게 된 것 같았습니다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 중 에도 토론을 통해서 해보고</a:t>
            </a:r>
            <a:r>
              <a:rPr lang="en-US" altLang="ko-KR" dirty="0"/>
              <a:t>, </a:t>
            </a:r>
            <a:r>
              <a:rPr lang="ko-KR" altLang="en-US" dirty="0"/>
              <a:t>과제를 통해서도 여러가지 방면으로 생각을 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텀</a:t>
            </a:r>
            <a:r>
              <a:rPr lang="ko-KR" altLang="en-US" dirty="0"/>
              <a:t> 프로젝트를 하면서 데이터베이스를 함에 있어서 가장 처음에 설계를 하는 것이 가장 중요한 일이라는 것을 </a:t>
            </a:r>
            <a:r>
              <a:rPr lang="ko-KR" altLang="en-US" dirty="0" err="1"/>
              <a:t>깨달았습니다</a:t>
            </a:r>
            <a:r>
              <a:rPr lang="en-US" altLang="ko-KR" dirty="0"/>
              <a:t>.</a:t>
            </a:r>
            <a:r>
              <a:rPr lang="ko-KR" altLang="en-US" dirty="0"/>
              <a:t> 제일 처음 </a:t>
            </a:r>
            <a:r>
              <a:rPr lang="en-US" altLang="ko-KR" dirty="0"/>
              <a:t>ER</a:t>
            </a:r>
            <a:r>
              <a:rPr lang="ko-KR" altLang="en-US" dirty="0"/>
              <a:t>모델부터 관계형 데이터 모델을 설계를 잘못하게 되어 처음부터 다시 설계를 하는 일이 있었습니다</a:t>
            </a:r>
            <a:r>
              <a:rPr lang="en-US" altLang="ko-KR" dirty="0"/>
              <a:t>.</a:t>
            </a:r>
            <a:r>
              <a:rPr lang="ko-KR" altLang="en-US" dirty="0"/>
              <a:t> 이런 일을 방지하기 위해서는 처음부터 설계를 잘 해야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2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8524" y="3617847"/>
              <a:ext cx="1959196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35329" cy="369332"/>
              <a:chOff x="212651" y="3255887"/>
              <a:chExt cx="143532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ER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모델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512547" cy="369332"/>
              <a:chOff x="2356877" y="3206557"/>
              <a:chExt cx="2512547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967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관계형 데이터 모델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060109" y="3206557"/>
              <a:ext cx="1364797" cy="369332"/>
              <a:chOff x="5502005" y="3207822"/>
              <a:chExt cx="1364797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502005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047347" y="3207822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정규화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364797" cy="369332"/>
              <a:chOff x="6956206" y="3236652"/>
              <a:chExt cx="136479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1"/>
                    </a:solidFill>
                  </a:rPr>
                  <a:t>질의문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08096" y="3590257"/>
              <a:ext cx="2286007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초기의 </a:t>
            </a:r>
            <a:r>
              <a:rPr lang="en-US" altLang="ko-KR" sz="3200" b="1" dirty="0">
                <a:solidFill>
                  <a:schemeClr val="tx2"/>
                </a:solidFill>
              </a:rPr>
              <a:t>ER</a:t>
            </a:r>
            <a:r>
              <a:rPr lang="ko-KR" altLang="en-US" sz="3200" b="1" dirty="0">
                <a:solidFill>
                  <a:schemeClr val="tx2"/>
                </a:solidFill>
              </a:rPr>
              <a:t>모델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캐릭터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무기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악세서리</a:t>
            </a:r>
            <a:r>
              <a:rPr lang="en-US" altLang="ko-KR" sz="1050" dirty="0">
                <a:solidFill>
                  <a:schemeClr val="tx2"/>
                </a:solidFill>
              </a:rPr>
              <a:t>, NPC, </a:t>
            </a:r>
            <a:r>
              <a:rPr lang="ko-KR" altLang="en-US" sz="1050" dirty="0">
                <a:solidFill>
                  <a:schemeClr val="tx2"/>
                </a:solidFill>
              </a:rPr>
              <a:t>음식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의상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던전 의 엔티티가 존재하고 상호작용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구매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의상 착용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입장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무기 착용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악세서리 착용의 관계가 존재한다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ER</a:t>
            </a:r>
            <a:r>
              <a:rPr lang="ko-KR" altLang="en-US" sz="2200" dirty="0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611381-5EBA-4C64-9B0A-79925D84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977699"/>
            <a:ext cx="4902618" cy="37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관계형 데이터 모델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7</a:t>
            </a:r>
            <a:r>
              <a:rPr lang="ko-KR" altLang="en-US" sz="1050" dirty="0">
                <a:solidFill>
                  <a:schemeClr val="tx2"/>
                </a:solidFill>
              </a:rPr>
              <a:t>단계 규칙에 따라 기본 키</a:t>
            </a:r>
            <a:r>
              <a:rPr lang="en-US" altLang="ko-KR" sz="1050" dirty="0">
                <a:solidFill>
                  <a:schemeClr val="tx2"/>
                </a:solidFill>
              </a:rPr>
              <a:t>,</a:t>
            </a:r>
            <a:r>
              <a:rPr lang="ko-KR" altLang="en-US" sz="1050" dirty="0">
                <a:solidFill>
                  <a:schemeClr val="tx2"/>
                </a:solidFill>
              </a:rPr>
              <a:t> 외래 키 상태를 설정해 주고 새로운 릴레이션 생성 해주었다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관계형 데이터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C8DD6-5CF2-4C76-917C-1FE28A51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39241"/>
            <a:ext cx="5475260" cy="43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제 </a:t>
            </a:r>
            <a:r>
              <a:rPr lang="en-US" altLang="ko-KR" sz="3200" b="1" dirty="0">
                <a:solidFill>
                  <a:schemeClr val="tx2"/>
                </a:solidFill>
              </a:rPr>
              <a:t>3 </a:t>
            </a:r>
            <a:r>
              <a:rPr lang="ko-KR" altLang="en-US" sz="3200" b="1" dirty="0">
                <a:solidFill>
                  <a:schemeClr val="tx2"/>
                </a:solidFill>
              </a:rPr>
              <a:t>정규형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1115" y="3832767"/>
            <a:ext cx="38476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Character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 err="1">
                <a:solidFill>
                  <a:schemeClr val="tx2"/>
                </a:solidFill>
              </a:rPr>
              <a:t>릴레이션에서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 err="1">
                <a:solidFill>
                  <a:schemeClr val="tx2"/>
                </a:solidFill>
              </a:rPr>
              <a:t>이행적</a:t>
            </a:r>
            <a:r>
              <a:rPr lang="ko-KR" altLang="en-US" sz="1050" dirty="0">
                <a:solidFill>
                  <a:schemeClr val="tx2"/>
                </a:solidFill>
              </a:rPr>
              <a:t> 함수적 종속성이 발생하여서 </a:t>
            </a:r>
            <a:r>
              <a:rPr lang="en-US" altLang="ko-KR" sz="1050" dirty="0">
                <a:solidFill>
                  <a:schemeClr val="tx2"/>
                </a:solidFill>
              </a:rPr>
              <a:t>Character</a:t>
            </a:r>
            <a:r>
              <a:rPr lang="ko-KR" altLang="en-US" sz="1050" dirty="0">
                <a:solidFill>
                  <a:schemeClr val="tx2"/>
                </a:solidFill>
              </a:rPr>
              <a:t> 릴레이션을 </a:t>
            </a:r>
            <a:r>
              <a:rPr lang="en-US" altLang="ko-KR" sz="1050" dirty="0" err="1">
                <a:solidFill>
                  <a:schemeClr val="tx2"/>
                </a:solidFill>
              </a:rPr>
              <a:t>Character_Info</a:t>
            </a:r>
            <a:r>
              <a:rPr lang="ko-KR" altLang="en-US" sz="1050" dirty="0">
                <a:solidFill>
                  <a:schemeClr val="tx2"/>
                </a:solidFill>
              </a:rPr>
              <a:t>와 </a:t>
            </a:r>
            <a:r>
              <a:rPr lang="en-US" altLang="ko-KR" sz="1050" dirty="0" err="1">
                <a:solidFill>
                  <a:schemeClr val="tx2"/>
                </a:solidFill>
              </a:rPr>
              <a:t>Character_Stats</a:t>
            </a:r>
            <a:r>
              <a:rPr lang="ko-KR" altLang="en-US" sz="1050" dirty="0">
                <a:solidFill>
                  <a:schemeClr val="tx2"/>
                </a:solidFill>
              </a:rPr>
              <a:t>으로 나누어 주었다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제 </a:t>
            </a:r>
            <a:r>
              <a:rPr lang="en-US" altLang="ko-KR" sz="2200" dirty="0"/>
              <a:t>3 </a:t>
            </a:r>
            <a:r>
              <a:rPr lang="ko-KR" altLang="en-US" sz="2200" dirty="0"/>
              <a:t>정규형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821F51-502C-4B42-A031-2BC44EB4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9" y="1625697"/>
            <a:ext cx="4772552" cy="44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5718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/>
              <a:t>질의문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- </a:t>
            </a:r>
            <a:r>
              <a:rPr lang="ko-KR" altLang="en-US" dirty="0"/>
              <a:t>현재 스테이지가 </a:t>
            </a:r>
            <a:r>
              <a:rPr lang="en-US" altLang="ko-KR" dirty="0"/>
              <a:t>9</a:t>
            </a:r>
            <a:r>
              <a:rPr lang="ko-KR" altLang="en-US" dirty="0"/>
              <a:t>층인 플레이어의 모든 정보를 검색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41AF7-71F9-4BAA-A651-1F7AC4A1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147502"/>
            <a:ext cx="8301676" cy="52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2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5718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/>
              <a:t>질의문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- </a:t>
            </a:r>
            <a:r>
              <a:rPr lang="ko-KR" altLang="en-US" dirty="0"/>
              <a:t>등급이 고급이면서 액세서리인 아이템 이름을 검색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41AF7-71F9-4BAA-A651-1F7AC4A1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147502"/>
            <a:ext cx="8301676" cy="52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5718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/>
              <a:t>질의문</a:t>
            </a:r>
            <a:r>
              <a:rPr lang="en-US" altLang="ko-KR" sz="2200" dirty="0"/>
              <a:t>3</a:t>
            </a:r>
          </a:p>
          <a:p>
            <a:r>
              <a:rPr lang="en-US" altLang="ko-KR" sz="2200" dirty="0"/>
              <a:t>- </a:t>
            </a:r>
            <a:r>
              <a:rPr lang="ko-KR" altLang="en-US" dirty="0"/>
              <a:t>플레이어의 모든 정보를 스테이지 내림차순으로 검색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41AF7-71F9-4BAA-A651-1F7AC4A1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2" y="1147502"/>
            <a:ext cx="8301674" cy="52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4602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/>
              <a:t>질의문</a:t>
            </a:r>
            <a:r>
              <a:rPr lang="en-US" altLang="ko-KR" sz="2200" dirty="0"/>
              <a:t>4</a:t>
            </a:r>
          </a:p>
          <a:p>
            <a:r>
              <a:rPr lang="en-US" altLang="ko-KR" sz="2200" dirty="0"/>
              <a:t>- </a:t>
            </a:r>
            <a:r>
              <a:rPr lang="ko-KR" altLang="en-US" dirty="0"/>
              <a:t>모든 플레이어의 정보와 의상 효과를 검색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41AF7-71F9-4BAA-A651-1F7AC4A1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2" y="1147502"/>
            <a:ext cx="8301674" cy="52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359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태화 김</cp:lastModifiedBy>
  <cp:revision>161</cp:revision>
  <dcterms:created xsi:type="dcterms:W3CDTF">2015-01-21T11:35:38Z</dcterms:created>
  <dcterms:modified xsi:type="dcterms:W3CDTF">2018-12-19T14:10:05Z</dcterms:modified>
</cp:coreProperties>
</file>