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4" r:id="rId3"/>
    <p:sldId id="272" r:id="rId4"/>
    <p:sldId id="279" r:id="rId5"/>
    <p:sldId id="285" r:id="rId6"/>
    <p:sldId id="280" r:id="rId7"/>
    <p:sldId id="281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9589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ECB4C-A456-4DEC-99B9-1FFA70B504B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199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기본 테스트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토론내용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8278688" cy="4724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나는 프로그래밍을 이렇게 공부했다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프로그래밍은 어떻게 공부하는 것이 좋을까</a:t>
            </a:r>
            <a:r>
              <a:rPr lang="en-US" altLang="ko-KR" dirty="0" smtClean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다음의 프로그램들을 작성하기 위한 순서도를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6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문제</a:t>
            </a:r>
            <a:endParaRPr lang="en-US" altLang="ko-KR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71600"/>
            <a:ext cx="6984776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출력하는 프로그램을 작성하라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별 하나가 프린트 된 후 약 </a:t>
            </a:r>
            <a:r>
              <a:rPr lang="en-US" altLang="ko-KR" dirty="0"/>
              <a:t>1</a:t>
            </a:r>
            <a:r>
              <a:rPr lang="ko-KR" altLang="en-US" dirty="0"/>
              <a:t>초의 시간이 지난 후에 다음 별이 프린트 되어야 한다</a:t>
            </a:r>
            <a:r>
              <a:rPr lang="en-US" altLang="ko-KR" dirty="0"/>
              <a:t>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출력할 줄 수를 입력 받아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번과 같은 방식으로 출력하는 프로그램을 작성하라</a:t>
            </a:r>
            <a:r>
              <a:rPr lang="en-US" altLang="ko-KR" dirty="0" smtClean="0"/>
              <a:t>.</a:t>
            </a:r>
          </a:p>
          <a:p>
            <a:pPr marL="533400" indent="-533400">
              <a:buFont typeface="Wingdings" pitchFamily="2" charset="2"/>
              <a:buAutoNum type="arabicPeriod" startAt="2"/>
            </a:pPr>
            <a:endParaRPr lang="en-US" altLang="ko-KR" dirty="0"/>
          </a:p>
          <a:p>
            <a:pPr marL="533400" indent="-533400">
              <a:buNone/>
            </a:pPr>
            <a:r>
              <a:rPr lang="en-US" altLang="ko-KR" dirty="0" smtClean="0"/>
              <a:t>3. 2</a:t>
            </a:r>
            <a:r>
              <a:rPr lang="ko-KR" altLang="en-US" dirty="0" smtClean="0"/>
              <a:t>번과 같은 방식으로 동작하는 프로그램을 작성하되 별 대신 다음과 같이 숫자를 출력하는 프로그램을 작성하라</a:t>
            </a:r>
            <a:r>
              <a:rPr lang="en-US" altLang="ko-KR" dirty="0" smtClean="0"/>
              <a:t>.</a:t>
            </a:r>
          </a:p>
          <a:p>
            <a:pPr marL="533400" indent="-533400">
              <a:buNone/>
            </a:pPr>
            <a:r>
              <a:rPr lang="en-US" altLang="ko-KR" dirty="0" smtClean="0"/>
              <a:t>  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296" y="1484784"/>
            <a:ext cx="1656184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*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**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***</a:t>
            </a: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****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6296" y="5345832"/>
            <a:ext cx="1656184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1234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58200" cy="4724400"/>
          </a:xfrm>
        </p:spPr>
        <p:txBody>
          <a:bodyPr/>
          <a:lstStyle/>
          <a:p>
            <a:r>
              <a:rPr lang="en-US" altLang="ko-KR" dirty="0" smtClean="0"/>
              <a:t>DS </a:t>
            </a:r>
            <a:r>
              <a:rPr lang="en-US" altLang="ko-KR" dirty="0" err="1"/>
              <a:t>Movingchar</a:t>
            </a:r>
            <a:r>
              <a:rPr lang="en-US" altLang="ko-KR" dirty="0"/>
              <a:t> c : </a:t>
            </a:r>
            <a:r>
              <a:rPr lang="ko-KR" altLang="en-US" dirty="0"/>
              <a:t>화면에서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를 주어진 숫자만큼 오른쪽으로 </a:t>
            </a:r>
            <a:r>
              <a:rPr lang="ko-KR" altLang="en-US" dirty="0"/>
              <a:t>이동시키는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/>
              <a:t>화면을 지운다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공백의 </a:t>
            </a:r>
            <a:r>
              <a:rPr lang="ko-KR" altLang="en-US" dirty="0" err="1"/>
              <a:t>갯수를</a:t>
            </a:r>
            <a:r>
              <a:rPr lang="ko-KR" altLang="en-US" dirty="0"/>
              <a:t> 전보다 하나씩 늘려가면서 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3.‘C’</a:t>
            </a:r>
            <a:r>
              <a:rPr lang="ko-KR" altLang="en-US" dirty="0" smtClean="0"/>
              <a:t>를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4.</a:t>
            </a:r>
            <a:r>
              <a:rPr lang="ko-KR" altLang="en-US" dirty="0"/>
              <a:t>너무 빠르니 잠깐 쉰다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5.</a:t>
            </a:r>
            <a:r>
              <a:rPr lang="ko-KR" altLang="en-US" dirty="0"/>
              <a:t>단계 </a:t>
            </a:r>
            <a:r>
              <a:rPr lang="en-US" altLang="ko-KR" dirty="0"/>
              <a:t>1~4</a:t>
            </a:r>
            <a:r>
              <a:rPr lang="ko-KR" altLang="en-US" dirty="0"/>
              <a:t>를 </a:t>
            </a:r>
            <a:r>
              <a:rPr lang="ko-KR" altLang="en-US" dirty="0" smtClean="0"/>
              <a:t>주어진 숫자만큼 </a:t>
            </a:r>
            <a:r>
              <a:rPr lang="ko-KR" altLang="en-US" dirty="0"/>
              <a:t>반복한다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5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4784"/>
            <a:ext cx="817471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화면에서 </a:t>
            </a:r>
            <a:r>
              <a:rPr lang="ko-KR" altLang="en-US" sz="2000" dirty="0" err="1"/>
              <a:t>문자하나를</a:t>
            </a:r>
            <a:r>
              <a:rPr lang="ko-KR" altLang="en-US" sz="2000" dirty="0"/>
              <a:t> 옆으로 이동시키는 </a:t>
            </a:r>
            <a:r>
              <a:rPr lang="ko-KR" altLang="en-US" sz="2000" dirty="0" smtClean="0"/>
              <a:t>프로그램을 작성하라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-1</a:t>
            </a:r>
            <a:r>
              <a:rPr lang="en-US" altLang="ko-KR" sz="2000" dirty="0"/>
              <a:t>. </a:t>
            </a:r>
            <a:r>
              <a:rPr lang="ko-KR" altLang="en-US" sz="2000" dirty="0"/>
              <a:t>문자를 가로로 </a:t>
            </a:r>
            <a:r>
              <a:rPr lang="en-US" altLang="ko-KR" sz="2000" dirty="0"/>
              <a:t>20</a:t>
            </a:r>
            <a:r>
              <a:rPr lang="ko-KR" altLang="en-US" sz="2000" dirty="0"/>
              <a:t>만큼 이동시켜라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-2</a:t>
            </a:r>
            <a:r>
              <a:rPr lang="en-US" altLang="ko-KR" sz="2000" dirty="0"/>
              <a:t>. </a:t>
            </a:r>
            <a:r>
              <a:rPr lang="ko-KR" altLang="en-US" sz="2000" dirty="0"/>
              <a:t>문자 </a:t>
            </a:r>
            <a:r>
              <a:rPr lang="en-US" altLang="ko-KR" sz="2000" dirty="0"/>
              <a:t>'C' </a:t>
            </a:r>
            <a:r>
              <a:rPr lang="ko-KR" altLang="en-US" sz="2000" dirty="0"/>
              <a:t>대신 </a:t>
            </a:r>
            <a:r>
              <a:rPr lang="en-US" altLang="ko-KR" sz="2000" dirty="0"/>
              <a:t>'c'</a:t>
            </a:r>
            <a:r>
              <a:rPr lang="ko-KR" altLang="en-US" sz="2000" dirty="0"/>
              <a:t>를 이동시켜라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-3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이동할 때에 대문자 </a:t>
            </a:r>
            <a:r>
              <a:rPr lang="en-US" altLang="ko-KR" sz="2000" dirty="0"/>
              <a:t>'C'</a:t>
            </a:r>
            <a:r>
              <a:rPr lang="ko-KR" altLang="en-US" sz="2000" dirty="0"/>
              <a:t>와 소문자 </a:t>
            </a:r>
            <a:r>
              <a:rPr lang="en-US" altLang="ko-KR" sz="2000" dirty="0"/>
              <a:t>'c'</a:t>
            </a:r>
            <a:r>
              <a:rPr lang="ko-KR" altLang="en-US" sz="2000" dirty="0"/>
              <a:t>가 교대로 나오면서 이동하게 하라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-4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더 천천히 이동하게 하라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-5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이동할 때 이동한 자리에 </a:t>
            </a:r>
            <a:r>
              <a:rPr lang="en-US" altLang="ko-KR" sz="2000" dirty="0"/>
              <a:t>','</a:t>
            </a:r>
            <a:r>
              <a:rPr lang="ko-KR" altLang="en-US" sz="2000" dirty="0"/>
              <a:t>이 넣도록 해라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-6</a:t>
            </a:r>
            <a:r>
              <a:rPr lang="en-US" altLang="ko-KR" sz="2000" dirty="0"/>
              <a:t>. </a:t>
            </a:r>
            <a:r>
              <a:rPr lang="ko-KR" altLang="en-US" sz="2000" dirty="0"/>
              <a:t>처음에 시작을 </a:t>
            </a:r>
            <a:r>
              <a:rPr lang="en-US" altLang="ko-KR" sz="2000" dirty="0"/>
              <a:t>"C,,,,,,,,,,,,,,,,,,,,,,,"</a:t>
            </a:r>
            <a:r>
              <a:rPr lang="ko-KR" altLang="en-US" sz="2000" dirty="0"/>
              <a:t>이런 상태에서 시작하여 문자가 오른쪽으로 움직일 때 마다 </a:t>
            </a:r>
            <a:r>
              <a:rPr lang="en-US" altLang="ko-KR" sz="2000" dirty="0"/>
              <a:t>',' </a:t>
            </a:r>
            <a:r>
              <a:rPr lang="ko-KR" altLang="en-US" sz="2000" dirty="0"/>
              <a:t>지워지도록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4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-7</a:t>
            </a:r>
            <a:r>
              <a:rPr lang="en-US" altLang="ko-KR" sz="2000" dirty="0"/>
              <a:t>. </a:t>
            </a:r>
            <a:r>
              <a:rPr lang="ko-KR" altLang="en-US" sz="2000" dirty="0"/>
              <a:t>문자가 무조건 움직이지 않고 키보드에서 </a:t>
            </a:r>
            <a:r>
              <a:rPr lang="en-US" altLang="ko-KR" sz="2000" dirty="0"/>
              <a:t>'d'</a:t>
            </a:r>
            <a:r>
              <a:rPr lang="ko-KR" altLang="en-US" sz="2000" dirty="0"/>
              <a:t>를 입력할 때마다 오른쪽으로 </a:t>
            </a:r>
            <a:r>
              <a:rPr lang="ko-KR" altLang="en-US" sz="2000" dirty="0" err="1"/>
              <a:t>한칸씩</a:t>
            </a:r>
            <a:r>
              <a:rPr lang="ko-KR" altLang="en-US" sz="2000" dirty="0"/>
              <a:t>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-8</a:t>
            </a:r>
            <a:r>
              <a:rPr lang="en-US" altLang="ko-KR" sz="2000" dirty="0"/>
              <a:t>. 'd'</a:t>
            </a:r>
            <a:r>
              <a:rPr lang="ko-KR" altLang="en-US" sz="2000" dirty="0"/>
              <a:t>를 입력하고 나서 </a:t>
            </a:r>
            <a:r>
              <a:rPr lang="en-US" altLang="ko-KR" sz="2000" dirty="0"/>
              <a:t>Enter </a:t>
            </a:r>
            <a:r>
              <a:rPr lang="ko-KR" altLang="en-US" sz="2000" dirty="0"/>
              <a:t>키를 눌러야 움직이니까 짜증나나요</a:t>
            </a:r>
            <a:r>
              <a:rPr lang="en-US" altLang="ko-KR" sz="2000" dirty="0"/>
              <a:t>? Enter </a:t>
            </a:r>
            <a:r>
              <a:rPr lang="ko-KR" altLang="en-US" sz="2000" dirty="0"/>
              <a:t>키 </a:t>
            </a:r>
            <a:r>
              <a:rPr lang="ko-KR" altLang="en-US" sz="2000" dirty="0" err="1"/>
              <a:t>안눌러도</a:t>
            </a:r>
            <a:r>
              <a:rPr lang="ko-KR" altLang="en-US" sz="2000" dirty="0"/>
              <a:t> 움직이게 해보세요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-9</a:t>
            </a:r>
            <a:r>
              <a:rPr lang="en-US" altLang="ko-KR" sz="2000" dirty="0"/>
              <a:t>. 'd' </a:t>
            </a:r>
            <a:r>
              <a:rPr lang="ko-KR" altLang="en-US" sz="2000" dirty="0"/>
              <a:t>대신 화살표 </a:t>
            </a:r>
            <a:r>
              <a:rPr lang="en-US" altLang="ko-KR" sz="2000" dirty="0"/>
              <a:t>-&gt; </a:t>
            </a:r>
            <a:r>
              <a:rPr lang="ko-KR" altLang="en-US" sz="2000" dirty="0"/>
              <a:t>키를 눌렀을 때 오른쪽으로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-10</a:t>
            </a:r>
            <a:r>
              <a:rPr lang="en-US" altLang="ko-KR" sz="2000" dirty="0"/>
              <a:t>. </a:t>
            </a:r>
            <a:r>
              <a:rPr lang="ko-KR" altLang="en-US" sz="2000" dirty="0"/>
              <a:t>위에 적어준 프로그램</a:t>
            </a:r>
            <a:r>
              <a:rPr lang="en-US" altLang="ko-KR" sz="2000" dirty="0"/>
              <a:t>(OS-Movingchar-1.c)</a:t>
            </a:r>
            <a:r>
              <a:rPr lang="ko-KR" altLang="en-US" sz="2000" dirty="0"/>
              <a:t>에서 문자가 오른쪽에서 왼쪽으로 이동하도록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4</a:t>
            </a:r>
            <a:r>
              <a:rPr lang="en-US" altLang="ko-KR" sz="2000" dirty="0" smtClean="0"/>
              <a:t>-11</a:t>
            </a:r>
            <a:r>
              <a:rPr lang="en-US" altLang="ko-KR" sz="2000" dirty="0"/>
              <a:t>. </a:t>
            </a:r>
            <a:r>
              <a:rPr lang="ko-KR" altLang="en-US" sz="2000" dirty="0"/>
              <a:t>이제 </a:t>
            </a:r>
            <a:r>
              <a:rPr lang="en-US" altLang="ko-KR" sz="2000" dirty="0"/>
              <a:t>OS-Movingchar-1-11</a:t>
            </a:r>
            <a:r>
              <a:rPr lang="ko-KR" altLang="en-US" sz="2000" dirty="0"/>
              <a:t>을 응용하여 화살표 </a:t>
            </a:r>
            <a:r>
              <a:rPr lang="en-US" altLang="ko-KR" sz="2000" dirty="0"/>
              <a:t>&lt;- </a:t>
            </a:r>
            <a:r>
              <a:rPr lang="ko-KR" altLang="en-US" sz="2000" dirty="0"/>
              <a:t>키를 눌렀을 때 왼쪽으로 움직이게 하라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02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143</Words>
  <Application>Microsoft Office PowerPoint</Application>
  <PresentationFormat>화면 슬라이드 쇼(4:3)</PresentationFormat>
  <Paragraphs>35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MD솔체</vt:lpstr>
      <vt:lpstr>굴림</vt:lpstr>
      <vt:lpstr>Wingdings</vt:lpstr>
      <vt:lpstr>인터넷 세상</vt:lpstr>
      <vt:lpstr>기본 테스트</vt:lpstr>
      <vt:lpstr>토론내용</vt:lpstr>
      <vt:lpstr>문제</vt:lpstr>
      <vt:lpstr>문제 4</vt:lpstr>
      <vt:lpstr>PowerPoint 프레젠테이션</vt:lpstr>
      <vt:lpstr>문제 4 계속</vt:lpstr>
      <vt:lpstr>PowerPoint 프레젠테이션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40</cp:revision>
  <dcterms:created xsi:type="dcterms:W3CDTF">2007-03-04T09:35:15Z</dcterms:created>
  <dcterms:modified xsi:type="dcterms:W3CDTF">2015-03-01T14:13:07Z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