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310" r:id="rId3"/>
    <p:sldId id="292" r:id="rId4"/>
    <p:sldId id="311" r:id="rId5"/>
    <p:sldId id="312" r:id="rId6"/>
    <p:sldId id="313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한국산업기술대학교</a:t>
            </a:r>
          </a:p>
          <a:p>
            <a:pPr algn="r"/>
            <a:r>
              <a:rPr lang="ko-KR" altLang="en-US" smtClean="0"/>
              <a:t>게임공학부</a:t>
            </a:r>
            <a:endParaRPr lang="ko-KR" altLang="en-US" dirty="0"/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변수와 배열</a:t>
            </a:r>
            <a:r>
              <a:rPr lang="en-US" altLang="ko-KR" dirty="0" smtClean="0"/>
              <a:t>(ARRAY)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올 내용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2080" y="1772816"/>
            <a:ext cx="8280920" cy="41764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우리 클래스  학생들에 대하여 이름을 입력하면 해당 학생의 학년이 출력되는 프로그램을 만들고자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학생 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명이라면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 이름과 학년을 각각 일반 변수 </a:t>
            </a:r>
            <a:r>
              <a:rPr lang="en-US" altLang="ko-KR" dirty="0"/>
              <a:t>1</a:t>
            </a:r>
            <a:r>
              <a:rPr lang="ko-KR" altLang="en-US" dirty="0" smtClean="0"/>
              <a:t>개씩을 선언하여 저장하는 것이 좋을까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짜리 배열을 선언하여 저장하는 것이 좋을까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이유는 무엇인가</a:t>
            </a:r>
            <a:r>
              <a:rPr lang="en-US" altLang="ko-KR" dirty="0" smtClean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학생 수가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명이라면 어떤가</a:t>
            </a:r>
            <a:r>
              <a:rPr lang="en-US" altLang="ko-KR" dirty="0" smtClean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학생 수가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명이라면 어떤가</a:t>
            </a:r>
            <a:r>
              <a:rPr lang="en-US" altLang="ko-KR" dirty="0" smtClean="0"/>
              <a:t>?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9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공부해 올 내용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134076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배열이란 무엇인가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792" y="2060848"/>
            <a:ext cx="8280920" cy="66310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배열은 어떻게 선언하는가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04" y="27809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배열과 메모리 위치는 어떤 관계가 있는가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04" y="3498581"/>
            <a:ext cx="8280920" cy="204616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10</a:t>
            </a:r>
            <a:r>
              <a:rPr lang="ko-KR" altLang="en-US" sz="2800" dirty="0" smtClean="0"/>
              <a:t>개의 정수형 배열 </a:t>
            </a:r>
            <a:r>
              <a:rPr lang="en-US" altLang="ko-KR" sz="2800" dirty="0" smtClean="0"/>
              <a:t>K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까지의 숫자를 입력하려고 한다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어떻게 하면 되는가</a:t>
            </a:r>
            <a:r>
              <a:rPr lang="en-US" altLang="ko-KR" sz="2800" dirty="0" smtClean="0"/>
              <a:t>?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12372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2778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13184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63589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3995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44008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148064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652120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156176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660232" y="4752655"/>
            <a:ext cx="504056" cy="5040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4222" y="5213873"/>
            <a:ext cx="537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K[0]  K[1]  K[2]  K[3]  K[4]  K[5]  K[6]  K[7]  K[8] K[9] 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2136" y="5622828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구조체형 배열은 어떻게 선언하고 사용하는가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올 내용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0917" y="2708920"/>
            <a:ext cx="8280920" cy="144016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구민영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학년이 무엇인지 알아내는 프로그램을 작성하고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순서도를 그려보자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8690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클래스 학생 </a:t>
            </a:r>
            <a:r>
              <a:rPr lang="en-US" altLang="ko-KR" dirty="0"/>
              <a:t>4</a:t>
            </a:r>
            <a:r>
              <a:rPr lang="en-US" altLang="ko-KR" dirty="0" smtClean="0"/>
              <a:t>0</a:t>
            </a:r>
            <a:r>
              <a:rPr lang="ko-KR" altLang="en-US" dirty="0"/>
              <a:t>명의 이름과 학년이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</a:t>
            </a:r>
            <a:r>
              <a:rPr lang="ko-KR" altLang="en-US" dirty="0" smtClean="0"/>
              <a:t>배열 </a:t>
            </a:r>
            <a:r>
              <a:rPr lang="en-US" altLang="ko-KR" dirty="0"/>
              <a:t>S</a:t>
            </a:r>
            <a:r>
              <a:rPr lang="ko-KR" altLang="en-US" dirty="0"/>
              <a:t>에 저장되어 있다고 하자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3053" y="4365104"/>
            <a:ext cx="8280920" cy="136815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를 이용하여 우리 클래스의 모든 </a:t>
            </a:r>
            <a:r>
              <a:rPr lang="en-US" altLang="ko-KR" dirty="0"/>
              <a:t>2</a:t>
            </a:r>
            <a:r>
              <a:rPr lang="ko-KR" altLang="en-US" dirty="0" smtClean="0"/>
              <a:t>학년 학생 이름을 출력하는 프로그램을 작성하고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순서도를 그려보자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2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 올 내용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1841" y="3392996"/>
            <a:ext cx="8280920" cy="158417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수강정정 기간에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김기태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학생이 수강철회를 </a:t>
            </a:r>
            <a:r>
              <a:rPr lang="ko-KR" altLang="en-US" dirty="0"/>
              <a:t>하였다</a:t>
            </a:r>
            <a:r>
              <a:rPr lang="en-US" altLang="ko-KR" dirty="0"/>
              <a:t>. </a:t>
            </a:r>
            <a:r>
              <a:rPr lang="ko-KR" altLang="en-US" dirty="0"/>
              <a:t>배열 </a:t>
            </a:r>
            <a:r>
              <a:rPr lang="en-US" altLang="ko-KR" dirty="0"/>
              <a:t>S</a:t>
            </a:r>
            <a:r>
              <a:rPr lang="ko-KR" altLang="en-US" dirty="0" smtClean="0"/>
              <a:t>에서 삭제하는 </a:t>
            </a:r>
            <a:r>
              <a:rPr lang="ko-KR" altLang="en-US" dirty="0"/>
              <a:t>프로그램을 작성하고 싶다</a:t>
            </a:r>
            <a:r>
              <a:rPr lang="en-US" altLang="ko-KR" dirty="0"/>
              <a:t>. </a:t>
            </a:r>
            <a:r>
              <a:rPr lang="ko-KR" altLang="en-US" dirty="0"/>
              <a:t>순서도를 그려보자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2080" y="1772816"/>
            <a:ext cx="8280920" cy="140415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수강정정 기간에 </a:t>
            </a:r>
            <a:r>
              <a:rPr lang="en-US" altLang="ko-KR" dirty="0"/>
              <a:t>2</a:t>
            </a:r>
            <a:r>
              <a:rPr lang="ko-KR" altLang="en-US" dirty="0" smtClean="0"/>
              <a:t>학년 학생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김민우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가 새로 수강신청을 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추가하는 프로그램을 작성하고 싶다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순서도를 그려보자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 실습 시험 문제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412776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0" lang="ko-KR" altLang="en-US" sz="2400" dirty="0" smtClean="0">
                <a:solidFill>
                  <a:schemeClr val="tx1"/>
                </a:solidFill>
              </a:rPr>
              <a:t>화면에 바둑판을 그려라</a:t>
            </a:r>
            <a:r>
              <a:rPr kumimoji="0" lang="en-US" altLang="ko-KR" sz="2400" dirty="0" smtClean="0">
                <a:solidFill>
                  <a:schemeClr val="tx1"/>
                </a:solidFill>
              </a:rPr>
              <a:t>.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0" lang="ko-KR" altLang="en-US" sz="2400" dirty="0" smtClean="0">
                <a:solidFill>
                  <a:schemeClr val="tx1"/>
                </a:solidFill>
              </a:rPr>
              <a:t>좌표를 </a:t>
            </a:r>
            <a:r>
              <a:rPr kumimoji="0" lang="ko-KR" altLang="en-US" sz="2400" dirty="0" err="1" smtClean="0">
                <a:solidFill>
                  <a:schemeClr val="tx1"/>
                </a:solidFill>
              </a:rPr>
              <a:t>입력받아</a:t>
            </a:r>
            <a:r>
              <a:rPr kumimoji="0" lang="ko-KR" altLang="en-US" sz="2400" dirty="0" smtClean="0">
                <a:solidFill>
                  <a:schemeClr val="tx1"/>
                </a:solidFill>
              </a:rPr>
              <a:t> 바둑판에 돌을 놓는 프로그램을 작성하라</a:t>
            </a:r>
            <a:r>
              <a:rPr kumimoji="0" lang="en-US" altLang="ko-KR" sz="2400" dirty="0" smtClean="0">
                <a:solidFill>
                  <a:schemeClr val="tx1"/>
                </a:solidFill>
              </a:rPr>
              <a:t>.(</a:t>
            </a:r>
            <a:r>
              <a:rPr kumimoji="0" lang="ko-KR" altLang="en-US" sz="2400" dirty="0" smtClean="0">
                <a:solidFill>
                  <a:schemeClr val="tx1"/>
                </a:solidFill>
              </a:rPr>
              <a:t>돌의 표시는 마음대로 해도 좋다</a:t>
            </a:r>
            <a:r>
              <a:rPr kumimoji="0" lang="en-US" altLang="ko-KR" sz="2400" dirty="0" smtClean="0">
                <a:solidFill>
                  <a:schemeClr val="tx1"/>
                </a:solidFill>
              </a:rPr>
              <a:t>)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0" lang="ko-KR" altLang="en-US" sz="2400" dirty="0" err="1" smtClean="0">
                <a:solidFill>
                  <a:schemeClr val="tx1"/>
                </a:solidFill>
              </a:rPr>
              <a:t>검은돌과</a:t>
            </a:r>
            <a:r>
              <a:rPr kumimoji="0" lang="ko-KR" altLang="en-US" sz="2400" dirty="0" smtClean="0">
                <a:solidFill>
                  <a:schemeClr val="tx1"/>
                </a:solidFill>
              </a:rPr>
              <a:t> </a:t>
            </a:r>
            <a:r>
              <a:rPr kumimoji="0" lang="ko-KR" altLang="en-US" sz="2400" dirty="0" err="1" smtClean="0">
                <a:solidFill>
                  <a:schemeClr val="tx1"/>
                </a:solidFill>
              </a:rPr>
              <a:t>흰돌을</a:t>
            </a:r>
            <a:r>
              <a:rPr kumimoji="0" lang="ko-KR" altLang="en-US" sz="2400" dirty="0" smtClean="0">
                <a:solidFill>
                  <a:schemeClr val="tx1"/>
                </a:solidFill>
              </a:rPr>
              <a:t> 번갈아 놓도록 수정하라</a:t>
            </a:r>
            <a:r>
              <a:rPr kumimoji="0" lang="en-US" altLang="ko-KR" sz="2400" dirty="0" smtClean="0">
                <a:solidFill>
                  <a:schemeClr val="tx1"/>
                </a:solidFill>
              </a:rPr>
              <a:t>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kumimoji="0" lang="ko-KR" altLang="en-US" sz="2400" dirty="0" smtClean="0">
                <a:solidFill>
                  <a:schemeClr val="tx1"/>
                </a:solidFill>
              </a:rPr>
              <a:t>바둑판에 놓인 검은 돌의 개수와 </a:t>
            </a:r>
            <a:r>
              <a:rPr kumimoji="0" lang="ko-KR" altLang="en-US" sz="2400" dirty="0" err="1" smtClean="0">
                <a:solidFill>
                  <a:schemeClr val="tx1"/>
                </a:solidFill>
              </a:rPr>
              <a:t>흰돌의</a:t>
            </a:r>
            <a:r>
              <a:rPr kumimoji="0" lang="ko-KR" altLang="en-US" sz="2400" dirty="0" smtClean="0">
                <a:solidFill>
                  <a:schemeClr val="tx1"/>
                </a:solidFill>
              </a:rPr>
              <a:t> 개수가 출력되도록 수정하라</a:t>
            </a:r>
            <a:r>
              <a:rPr kumimoji="0" lang="en-US" altLang="ko-KR" sz="2400" dirty="0" smtClean="0">
                <a:solidFill>
                  <a:schemeClr val="tx1"/>
                </a:solidFill>
              </a:rPr>
              <a:t>.</a:t>
            </a:r>
            <a:endParaRPr kumimoji="0"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1372</TotalTime>
  <Words>281</Words>
  <Application>Microsoft Office PowerPoint</Application>
  <PresentationFormat>화면 슬라이드 쇼(4:3)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Arial</vt:lpstr>
      <vt:lpstr>Wingdings</vt:lpstr>
      <vt:lpstr>191tgp_global_light</vt:lpstr>
      <vt:lpstr>변수와 배열(ARRAY)</vt:lpstr>
      <vt:lpstr>생각해 올 내용</vt:lpstr>
      <vt:lpstr>공부해 올 내용</vt:lpstr>
      <vt:lpstr>생각해 올 내용</vt:lpstr>
      <vt:lpstr>생각해 올 내용</vt:lpstr>
      <vt:lpstr>다음 주 실습 시험 문제</vt:lpstr>
    </vt:vector>
  </TitlesOfParts>
  <Company>우리집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</cp:lastModifiedBy>
  <cp:revision>68</cp:revision>
  <dcterms:created xsi:type="dcterms:W3CDTF">2007-03-04T09:35:15Z</dcterms:created>
  <dcterms:modified xsi:type="dcterms:W3CDTF">2015-03-09T07:43:53Z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