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92" r:id="rId3"/>
    <p:sldId id="316" r:id="rId4"/>
    <p:sldId id="317" r:id="rId5"/>
    <p:sldId id="322" r:id="rId6"/>
    <p:sldId id="323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CC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8368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한국산업기술대학교</a:t>
            </a:r>
          </a:p>
          <a:p>
            <a:pPr algn="r"/>
            <a:r>
              <a:rPr lang="ko-KR" altLang="en-US" smtClean="0"/>
              <a:t>게임공학부</a:t>
            </a:r>
            <a:endParaRPr lang="ko-KR" altLang="en-US" dirty="0"/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 smtClean="0"/>
              <a:t>재귀호출과 연결리스트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공부해 올 내용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772816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재귀호출</a:t>
            </a:r>
            <a:r>
              <a:rPr lang="en-US" altLang="ko-KR" sz="2800" dirty="0" smtClean="0"/>
              <a:t>(recursion)</a:t>
            </a:r>
            <a:r>
              <a:rPr lang="ko-KR" altLang="en-US" sz="2800" dirty="0" smtClean="0"/>
              <a:t>이란 무엇인가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564904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</a:t>
            </a:r>
            <a:r>
              <a:rPr lang="ko-KR" altLang="en-US" sz="2800" dirty="0" smtClean="0"/>
              <a:t>에서 </a:t>
            </a:r>
            <a:r>
              <a:rPr lang="ko-KR" altLang="en-US" sz="2800" dirty="0" err="1" smtClean="0"/>
              <a:t>제귀호출을</a:t>
            </a:r>
            <a:r>
              <a:rPr lang="ko-KR" altLang="en-US" sz="2800" dirty="0" smtClean="0"/>
              <a:t> 사용하는 방법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3569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n!</a:t>
            </a:r>
            <a:r>
              <a:rPr lang="ko-KR" altLang="en-US" sz="2800" dirty="0" smtClean="0"/>
              <a:t>을 구하는 재귀함수 프로그램 작성법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9194" y="1700808"/>
            <a:ext cx="8280920" cy="56370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/>
              <a:t>1  2  </a:t>
            </a:r>
            <a:r>
              <a:rPr kumimoji="0" lang="en-US" altLang="ko-KR" sz="1600" dirty="0"/>
              <a:t>3  4  5  6  7  8  9  </a:t>
            </a:r>
            <a:r>
              <a:rPr kumimoji="0" lang="en-US" altLang="ko-KR" sz="1600" dirty="0" smtClean="0"/>
              <a:t>10 </a:t>
            </a:r>
            <a:r>
              <a:rPr kumimoji="0" lang="ko-KR" altLang="en-US" sz="1600" dirty="0" smtClean="0"/>
              <a:t>라고 출력하는 방법은</a:t>
            </a:r>
            <a:r>
              <a:rPr kumimoji="0" lang="en-US" altLang="ko-KR" sz="1600" dirty="0" smtClean="0"/>
              <a:t>?</a:t>
            </a:r>
          </a:p>
          <a:p>
            <a:pPr algn="ctr"/>
            <a:r>
              <a:rPr kumimoji="0" lang="en-US" altLang="ko-KR" sz="1600" dirty="0" smtClean="0"/>
              <a:t>1  2  </a:t>
            </a:r>
            <a:r>
              <a:rPr kumimoji="0" lang="en-US" altLang="ko-KR" sz="1600" dirty="0"/>
              <a:t>3  4  5  6  7  8  9 </a:t>
            </a:r>
            <a:r>
              <a:rPr kumimoji="0" lang="ko-KR" altLang="en-US" sz="1600" dirty="0"/>
              <a:t>라고 </a:t>
            </a:r>
            <a:r>
              <a:rPr kumimoji="0" lang="ko-KR" altLang="en-US" sz="1600" dirty="0" smtClean="0"/>
              <a:t>출력한다</a:t>
            </a:r>
            <a:r>
              <a:rPr kumimoji="0" lang="en-US" altLang="ko-KR" sz="1600" dirty="0" smtClean="0"/>
              <a:t>.</a:t>
            </a:r>
            <a:r>
              <a:rPr kumimoji="0" lang="ko-KR" altLang="en-US" sz="1600" dirty="0" smtClean="0"/>
              <a:t> </a:t>
            </a:r>
            <a:r>
              <a:rPr kumimoji="0" lang="en-US" altLang="ko-KR" sz="1600" dirty="0"/>
              <a:t>10</a:t>
            </a:r>
            <a:r>
              <a:rPr kumimoji="0" lang="ko-KR" altLang="en-US" sz="1600" dirty="0"/>
              <a:t>을 출력한다</a:t>
            </a:r>
            <a:r>
              <a:rPr kumimoji="0" lang="en-US" altLang="ko-KR" sz="1600" dirty="0" smtClean="0"/>
              <a:t>.</a:t>
            </a:r>
            <a:endParaRPr kumimoji="0" lang="en-US" altLang="ko-KR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4792" y="5301259"/>
            <a:ext cx="8280920" cy="447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sz="2000" dirty="0">
                <a:solidFill>
                  <a:schemeClr val="tx1"/>
                </a:solidFill>
              </a:rPr>
              <a:t>배열 </a:t>
            </a:r>
            <a:r>
              <a:rPr kumimoji="0" lang="en-US" altLang="ko-KR" sz="2000" dirty="0" err="1" smtClean="0">
                <a:solidFill>
                  <a:schemeClr val="tx1"/>
                </a:solidFill>
              </a:rPr>
              <a:t>arr</a:t>
            </a:r>
            <a:r>
              <a:rPr kumimoji="0" lang="en-US" altLang="ko-KR" sz="2000" dirty="0" smtClean="0">
                <a:solidFill>
                  <a:schemeClr val="tx1"/>
                </a:solidFill>
              </a:rPr>
              <a:t>[10]</a:t>
            </a:r>
            <a:r>
              <a:rPr kumimoji="0" lang="ko-KR" altLang="en-US" sz="2000" dirty="0">
                <a:solidFill>
                  <a:schemeClr val="tx1"/>
                </a:solidFill>
              </a:rPr>
              <a:t>에 들어있는 문자열을 거꾸로 출력하는 방법은</a:t>
            </a:r>
            <a:r>
              <a:rPr kumimoji="0" lang="en-US" altLang="ko-KR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080" y="6333111"/>
            <a:ext cx="8280920" cy="46734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sz="2000" dirty="0">
                <a:solidFill>
                  <a:schemeClr val="tx1"/>
                </a:solidFill>
              </a:rPr>
              <a:t>배열 </a:t>
            </a:r>
            <a:r>
              <a:rPr kumimoji="0" lang="en-US" altLang="ko-KR" sz="2000" dirty="0">
                <a:solidFill>
                  <a:schemeClr val="tx1"/>
                </a:solidFill>
              </a:rPr>
              <a:t>S</a:t>
            </a:r>
            <a:r>
              <a:rPr kumimoji="0" lang="ko-KR" altLang="en-US" sz="2000" dirty="0">
                <a:solidFill>
                  <a:schemeClr val="tx1"/>
                </a:solidFill>
              </a:rPr>
              <a:t>에서 </a:t>
            </a:r>
            <a:r>
              <a:rPr kumimoji="0" lang="en-US" altLang="ko-KR" sz="2000" dirty="0">
                <a:solidFill>
                  <a:schemeClr val="tx1"/>
                </a:solidFill>
              </a:rPr>
              <a:t>Search</a:t>
            </a:r>
            <a:r>
              <a:rPr kumimoji="0" lang="ko-KR" altLang="en-US" sz="2000" dirty="0">
                <a:solidFill>
                  <a:schemeClr val="tx1"/>
                </a:solidFill>
              </a:rPr>
              <a:t>를 구현하는 방법은</a:t>
            </a:r>
            <a:r>
              <a:rPr kumimoji="0" lang="en-US" altLang="ko-KR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80" y="123594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재귀적으로 전략을 만들어보자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9194" y="5815449"/>
            <a:ext cx="8280920" cy="43694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* </a:t>
            </a:r>
            <a:r>
              <a:rPr lang="ko-KR" altLang="en-US" sz="2000" dirty="0" smtClean="0"/>
              <a:t>찍기 실습문제를 재귀함수를 이용하여 해결하면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4738" y="2262239"/>
            <a:ext cx="7575376" cy="5013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/>
              <a:t>1  </a:t>
            </a:r>
            <a:r>
              <a:rPr kumimoji="0" lang="en-US" altLang="ko-KR" sz="1600" dirty="0"/>
              <a:t>2  3  4  5  6  7  8  </a:t>
            </a:r>
            <a:r>
              <a:rPr kumimoji="0" lang="en-US" altLang="ko-KR" sz="1600" dirty="0" smtClean="0"/>
              <a:t>9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 smtClean="0"/>
              <a:t>?</a:t>
            </a:r>
            <a:endParaRPr kumimoji="0" lang="en-US" altLang="ko-KR" sz="1600" dirty="0"/>
          </a:p>
          <a:p>
            <a:pPr algn="ctr"/>
            <a:r>
              <a:rPr kumimoji="0" lang="en-US" altLang="ko-KR" sz="1600" dirty="0" smtClean="0"/>
              <a:t>1  2  </a:t>
            </a:r>
            <a:r>
              <a:rPr kumimoji="0" lang="en-US" altLang="ko-KR" sz="1600" dirty="0"/>
              <a:t>3  4  5  6  7  8 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/>
              <a:t>라고 </a:t>
            </a:r>
            <a:r>
              <a:rPr kumimoji="0" lang="ko-KR" altLang="en-US" sz="1600" dirty="0" smtClean="0"/>
              <a:t>출력한다</a:t>
            </a:r>
            <a:r>
              <a:rPr kumimoji="0" lang="en-US" altLang="ko-KR" sz="1600" dirty="0" smtClean="0"/>
              <a:t>.</a:t>
            </a:r>
            <a:r>
              <a:rPr kumimoji="0" lang="ko-KR" altLang="en-US" sz="1600" dirty="0" smtClean="0"/>
              <a:t> </a:t>
            </a:r>
            <a:r>
              <a:rPr kumimoji="0" lang="en-US" altLang="ko-KR" sz="1600" dirty="0"/>
              <a:t>9</a:t>
            </a:r>
            <a:r>
              <a:rPr kumimoji="0" lang="ko-KR" altLang="en-US" sz="1600" dirty="0" smtClean="0"/>
              <a:t>을 </a:t>
            </a:r>
            <a:r>
              <a:rPr kumimoji="0" lang="ko-KR" altLang="en-US" sz="1600" dirty="0"/>
              <a:t>출력한다</a:t>
            </a:r>
            <a:r>
              <a:rPr kumimoji="0" lang="en-US" altLang="ko-KR" sz="1600" dirty="0"/>
              <a:t>.</a:t>
            </a:r>
            <a:endParaRPr kumimoji="0" lang="en-US" altLang="ko-KR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20590" y="2766295"/>
            <a:ext cx="6829524" cy="5262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/>
              <a:t>1  </a:t>
            </a:r>
            <a:r>
              <a:rPr kumimoji="0" lang="en-US" altLang="ko-KR" sz="1600" dirty="0"/>
              <a:t>2  3  4  5  6  7  </a:t>
            </a:r>
            <a:r>
              <a:rPr kumimoji="0" lang="en-US" altLang="ko-KR" sz="1600" dirty="0" smtClean="0"/>
              <a:t>8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 smtClean="0"/>
              <a:t>?</a:t>
            </a:r>
            <a:endParaRPr kumimoji="0" lang="en-US" altLang="ko-KR" sz="1600" dirty="0"/>
          </a:p>
          <a:p>
            <a:pPr algn="ctr"/>
            <a:r>
              <a:rPr kumimoji="0" lang="en-US" altLang="ko-KR" sz="1600" dirty="0" smtClean="0"/>
              <a:t>1  2  </a:t>
            </a:r>
            <a:r>
              <a:rPr kumimoji="0" lang="en-US" altLang="ko-KR" sz="1600" dirty="0"/>
              <a:t>3  4  5  6  7  </a:t>
            </a:r>
            <a:r>
              <a:rPr kumimoji="0" lang="ko-KR" altLang="en-US" sz="1600" dirty="0" smtClean="0"/>
              <a:t>라고 출력한다</a:t>
            </a:r>
            <a:r>
              <a:rPr kumimoji="0" lang="en-US" altLang="ko-KR" sz="1600" dirty="0" smtClean="0"/>
              <a:t>.</a:t>
            </a:r>
            <a:r>
              <a:rPr kumimoji="0" lang="ko-KR" altLang="en-US" sz="1600" dirty="0" smtClean="0"/>
              <a:t> </a:t>
            </a:r>
            <a:r>
              <a:rPr kumimoji="0" lang="en-US" altLang="ko-KR" sz="1600" dirty="0" smtClean="0"/>
              <a:t>8</a:t>
            </a:r>
            <a:r>
              <a:rPr kumimoji="0" lang="ko-KR" altLang="en-US" sz="1600" dirty="0" smtClean="0"/>
              <a:t>을 </a:t>
            </a:r>
            <a:r>
              <a:rPr kumimoji="0" lang="ko-KR" altLang="en-US" sz="1600" dirty="0"/>
              <a:t>출력한다</a:t>
            </a:r>
            <a:r>
              <a:rPr kumimoji="0" lang="en-US" altLang="ko-KR" sz="1600" dirty="0"/>
              <a:t>.</a:t>
            </a:r>
            <a:endParaRPr kumimoji="0"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3270351"/>
            <a:ext cx="6194338" cy="5262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/>
              <a:t>1  </a:t>
            </a:r>
            <a:r>
              <a:rPr kumimoji="0" lang="en-US" altLang="ko-KR" sz="1600" dirty="0"/>
              <a:t>2  3  4  5  6  7  </a:t>
            </a:r>
            <a:r>
              <a:rPr kumimoji="0" lang="ko-KR" altLang="en-US" sz="1600" dirty="0" smtClean="0"/>
              <a:t>라고 </a:t>
            </a:r>
            <a:r>
              <a:rPr kumimoji="0" lang="ko-KR" altLang="en-US" sz="1600" dirty="0"/>
              <a:t>출력하는 방법은</a:t>
            </a:r>
            <a:r>
              <a:rPr kumimoji="0" lang="en-US" altLang="ko-KR" sz="1600" dirty="0" smtClean="0"/>
              <a:t>?</a:t>
            </a:r>
            <a:endParaRPr kumimoji="0" lang="en-US" altLang="ko-KR" sz="1600" dirty="0"/>
          </a:p>
          <a:p>
            <a:pPr algn="ctr"/>
            <a:r>
              <a:rPr kumimoji="0" lang="en-US" altLang="ko-KR" sz="1600" dirty="0" smtClean="0"/>
              <a:t>1  2  </a:t>
            </a:r>
            <a:r>
              <a:rPr kumimoji="0" lang="en-US" altLang="ko-KR" sz="1600" dirty="0"/>
              <a:t>3  4  5  6  </a:t>
            </a:r>
            <a:r>
              <a:rPr kumimoji="0" lang="ko-KR" altLang="en-US" sz="1600" dirty="0" smtClean="0"/>
              <a:t>라고 출력한다</a:t>
            </a:r>
            <a:r>
              <a:rPr kumimoji="0" lang="en-US" altLang="ko-KR" sz="1600" dirty="0" smtClean="0"/>
              <a:t>.</a:t>
            </a:r>
            <a:r>
              <a:rPr kumimoji="0" lang="ko-KR" altLang="en-US" sz="1600" dirty="0" smtClean="0"/>
              <a:t> </a:t>
            </a:r>
            <a:r>
              <a:rPr kumimoji="0" lang="en-US" altLang="ko-KR" sz="1600" dirty="0" smtClean="0"/>
              <a:t>7</a:t>
            </a:r>
            <a:r>
              <a:rPr kumimoji="0" lang="ko-KR" altLang="en-US" sz="1600" dirty="0" smtClean="0"/>
              <a:t>을 </a:t>
            </a:r>
            <a:r>
              <a:rPr kumimoji="0" lang="ko-KR" altLang="en-US" sz="1600" dirty="0"/>
              <a:t>출력한다</a:t>
            </a:r>
            <a:r>
              <a:rPr kumimoji="0" lang="en-US" altLang="ko-KR" sz="1600" dirty="0"/>
              <a:t>.</a:t>
            </a:r>
            <a:endParaRPr kumimoji="0"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09223"/>
            <a:ext cx="3170002" cy="5262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1  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2 </a:t>
            </a:r>
            <a:r>
              <a:rPr kumimoji="0" lang="ko-KR" altLang="en-US" sz="1600" dirty="0" smtClean="0">
                <a:solidFill>
                  <a:schemeClr val="tx1">
                    <a:lumMod val="65000"/>
                  </a:schemeClr>
                </a:solidFill>
              </a:rPr>
              <a:t>라고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출력하는 방법은</a:t>
            </a:r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?</a:t>
            </a:r>
            <a:endParaRPr kumimoji="0" lang="en-US" altLang="ko-KR" sz="16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1  </a:t>
            </a:r>
            <a:r>
              <a:rPr kumimoji="0" lang="ko-KR" altLang="en-US" sz="1600" dirty="0" smtClean="0">
                <a:solidFill>
                  <a:schemeClr val="tx1">
                    <a:lumMod val="65000"/>
                  </a:schemeClr>
                </a:solidFill>
              </a:rPr>
              <a:t>라고 출력한다</a:t>
            </a:r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r>
              <a:rPr kumimoji="0" lang="ko-KR" altLang="en-US" sz="16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kumimoji="0" lang="ko-KR" altLang="en-US" sz="1600" dirty="0" smtClean="0">
                <a:solidFill>
                  <a:schemeClr val="tx1">
                    <a:lumMod val="65000"/>
                  </a:schemeClr>
                </a:solidFill>
              </a:rPr>
              <a:t>을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출력한다</a:t>
            </a:r>
            <a:r>
              <a:rPr kumimoji="0" lang="en-US" altLang="ko-KR" sz="1600" dirty="0"/>
              <a:t>.</a:t>
            </a:r>
            <a:endParaRPr kumimoji="0" lang="en-US" altLang="ko-KR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00192" y="4725225"/>
            <a:ext cx="2462808" cy="526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1  </a:t>
            </a:r>
            <a:r>
              <a:rPr kumimoji="0" lang="ko-KR" altLang="en-US" sz="1600" dirty="0" smtClean="0">
                <a:solidFill>
                  <a:schemeClr val="tx1">
                    <a:lumMod val="65000"/>
                  </a:schemeClr>
                </a:solidFill>
              </a:rPr>
              <a:t>라고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출력하는 방법은</a:t>
            </a:r>
            <a:r>
              <a:rPr kumimoji="0" lang="en-US" altLang="ko-KR" sz="1600" dirty="0" smtClean="0">
                <a:solidFill>
                  <a:schemeClr val="tx1">
                    <a:lumMod val="65000"/>
                  </a:schemeClr>
                </a:solidFill>
              </a:rPr>
              <a:t>?</a:t>
            </a:r>
            <a:endParaRPr kumimoji="0" lang="en-US" altLang="ko-KR" sz="16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kumimoji="0" lang="ko-KR" altLang="en-US" sz="1600" dirty="0" smtClean="0">
                <a:solidFill>
                  <a:srgbClr val="FF0000"/>
                </a:solidFill>
              </a:rPr>
              <a:t>그냥 출력한다</a:t>
            </a:r>
            <a:endParaRPr kumimoji="0"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5549046" y="3857771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549046" y="3959183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549046" y="4094003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9255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올 내용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LOLDic</a:t>
            </a:r>
            <a:r>
              <a:rPr lang="ko-KR" altLang="en-US" dirty="0" smtClean="0"/>
              <a:t>에서 다음 </a:t>
            </a:r>
            <a:r>
              <a:rPr lang="en-US" altLang="ko-KR" dirty="0"/>
              <a:t>6</a:t>
            </a:r>
            <a:r>
              <a:rPr lang="ko-KR" altLang="en-US" dirty="0" smtClean="0"/>
              <a:t>가지 정보를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구조체형 배열형태로 관리한다고 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   name, </a:t>
            </a:r>
            <a:r>
              <a:rPr lang="en-US" altLang="ko-KR" dirty="0" err="1"/>
              <a:t>hp</a:t>
            </a:r>
            <a:r>
              <a:rPr lang="en-US" altLang="ko-KR" dirty="0"/>
              <a:t>, </a:t>
            </a:r>
            <a:r>
              <a:rPr lang="en-US" altLang="ko-KR" dirty="0" err="1"/>
              <a:t>mp</a:t>
            </a:r>
            <a:r>
              <a:rPr lang="en-US" altLang="ko-KR" dirty="0"/>
              <a:t>, speed, </a:t>
            </a:r>
            <a:r>
              <a:rPr lang="en-US" altLang="ko-KR" dirty="0" smtClean="0"/>
              <a:t>range, position(top, mid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2762381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hp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크기 순서대로 쉽게 액세스하는 방법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638674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크기 순서대로 쉽게 액세스하는 방법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4514967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위의 두 가지가 모두 쉽게 되는 방법</a:t>
            </a:r>
            <a:endParaRPr lang="ko-KR" altLang="en-US" sz="2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359185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문제는 무엇인가</a:t>
            </a:r>
            <a:r>
              <a:rPr lang="en-US" altLang="ko-KR" sz="2800" dirty="0" smtClean="0"/>
              <a:t>? </a:t>
            </a:r>
            <a:r>
              <a:rPr lang="ko-KR" altLang="en-US" sz="2800" dirty="0" smtClean="0"/>
              <a:t>해결책은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공부해 올 내용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5567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포인터란 무엇인가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348880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포인터형</a:t>
            </a:r>
            <a:r>
              <a:rPr lang="ko-KR" altLang="en-US" sz="2800" dirty="0" smtClean="0"/>
              <a:t> 변수는 어떻게 선언하는가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1409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단일 연결리스트의 개념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006" y="3918025"/>
            <a:ext cx="8280920" cy="166871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연결리스트의 종류</a:t>
            </a:r>
            <a:endParaRPr lang="en-US" altLang="ko-KR" sz="2800" dirty="0" smtClean="0"/>
          </a:p>
          <a:p>
            <a:pPr algn="ctr"/>
            <a:r>
              <a:rPr lang="ko-KR" altLang="en-US" sz="2000" dirty="0" smtClean="0"/>
              <a:t>단일 연결리스트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이중 연결리스트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환형 연결리스트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86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6995120" cy="926976"/>
          </a:xfrm>
        </p:spPr>
        <p:txBody>
          <a:bodyPr/>
          <a:lstStyle/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주차 실습문제</a:t>
            </a:r>
            <a:endParaRPr lang="ko-KR" altLang="en-US" sz="32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590" y="1359023"/>
            <a:ext cx="9006410" cy="51537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LOL</a:t>
            </a:r>
            <a:r>
              <a:rPr lang="ko-KR" altLang="en-US" sz="2000" dirty="0" smtClean="0"/>
              <a:t>의 챔피언들에 대하여 다음 </a:t>
            </a:r>
            <a:r>
              <a:rPr lang="en-US" altLang="ko-KR" sz="2000" dirty="0"/>
              <a:t>6</a:t>
            </a:r>
            <a:r>
              <a:rPr lang="ko-KR" altLang="en-US" sz="2000" dirty="0" smtClean="0"/>
              <a:t>가지 정보를 관리하기 위하여 구조체형 배열형태로 선언하고 데이터를 입력하는 부분을 작성해오세요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챔피언의 </a:t>
            </a:r>
            <a:r>
              <a:rPr lang="ko-KR" altLang="en-US" sz="2000" dirty="0"/>
              <a:t>개수는 최소 </a:t>
            </a:r>
            <a:r>
              <a:rPr lang="en-US" altLang="ko-KR" sz="2000" dirty="0"/>
              <a:t>20</a:t>
            </a:r>
            <a:r>
              <a:rPr lang="ko-KR" altLang="en-US" sz="2000" dirty="0"/>
              <a:t>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mp</a:t>
            </a:r>
            <a:r>
              <a:rPr lang="en-US" altLang="ko-KR" sz="1800" dirty="0"/>
              <a:t>, speed, range, </a:t>
            </a:r>
            <a:r>
              <a:rPr lang="en-US" altLang="ko-KR" sz="1800" dirty="0" smtClean="0"/>
              <a:t>position(top, mid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작성해 </a:t>
            </a:r>
            <a:r>
              <a:rPr lang="ko-KR" altLang="en-US" sz="2000" dirty="0"/>
              <a:t>온 </a:t>
            </a:r>
            <a:r>
              <a:rPr lang="ko-KR" altLang="en-US" sz="2000" dirty="0" smtClean="0"/>
              <a:t>배열을 </a:t>
            </a:r>
            <a:r>
              <a:rPr lang="ko-KR" altLang="en-US" sz="2000" dirty="0"/>
              <a:t>이용하여 </a:t>
            </a:r>
            <a:r>
              <a:rPr lang="en-US" altLang="ko-KR" sz="2000" dirty="0" err="1" smtClean="0"/>
              <a:t>LOL_Dic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작성하라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Search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챔피언이름</a:t>
            </a:r>
            <a:r>
              <a:rPr lang="en-US" altLang="ko-KR" sz="2000" dirty="0" smtClean="0"/>
              <a:t>]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주어진 챔피언의 정보를 </a:t>
            </a:r>
            <a:r>
              <a:rPr lang="ko-KR" altLang="en-US" sz="2000" dirty="0"/>
              <a:t>출력한다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Insert </a:t>
            </a:r>
            <a:r>
              <a:rPr lang="en-US" altLang="ko-KR" sz="2000" dirty="0"/>
              <a:t>: </a:t>
            </a:r>
            <a:r>
              <a:rPr lang="ko-KR" altLang="en-US" sz="2000" dirty="0"/>
              <a:t>새로운 </a:t>
            </a:r>
            <a:r>
              <a:rPr lang="ko-KR" altLang="en-US" sz="2000" dirty="0" smtClean="0"/>
              <a:t>챔피언의 정보를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삽입한다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Delete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챔피언이름</a:t>
            </a:r>
            <a:r>
              <a:rPr lang="en-US" altLang="ko-KR" sz="2000" dirty="0" smtClean="0"/>
              <a:t>] </a:t>
            </a:r>
            <a:r>
              <a:rPr lang="en-US" altLang="ko-KR" sz="2000" dirty="0"/>
              <a:t>: </a:t>
            </a:r>
            <a:r>
              <a:rPr lang="ko-KR" altLang="en-US" sz="2000" dirty="0"/>
              <a:t>주어진 </a:t>
            </a:r>
            <a:r>
              <a:rPr lang="ko-KR" altLang="en-US" sz="2000" dirty="0" smtClean="0"/>
              <a:t>챔피언에 </a:t>
            </a:r>
            <a:r>
              <a:rPr lang="ko-KR" altLang="en-US" sz="2000" dirty="0"/>
              <a:t>대한 정보를 삭제한다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DeleteAll</a:t>
            </a:r>
            <a:r>
              <a:rPr lang="en-US" altLang="ko-KR" sz="2000" dirty="0" smtClean="0"/>
              <a:t> [position] : </a:t>
            </a:r>
            <a:r>
              <a:rPr lang="ko-KR" altLang="en-US" sz="2000" dirty="0" smtClean="0"/>
              <a:t>주어진 위치의 모든 챔피언 정보를 삭제한다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PrintAll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</a:t>
            </a:r>
            <a:r>
              <a:rPr lang="ko-KR" altLang="en-US" sz="2000" dirty="0" smtClean="0"/>
              <a:t>챔피언의 </a:t>
            </a:r>
            <a:r>
              <a:rPr lang="ko-KR" altLang="en-US" sz="2000" dirty="0"/>
              <a:t>정보를 </a:t>
            </a:r>
            <a:r>
              <a:rPr lang="ko-KR" altLang="en-US" sz="2000" dirty="0" smtClean="0"/>
              <a:t>배열에 저장된 순서대로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 smtClean="0"/>
              <a:t>FindMaxHp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가장 체력이 </a:t>
            </a:r>
            <a:r>
              <a:rPr lang="ko-KR" altLang="en-US" sz="2000" dirty="0"/>
              <a:t>큰</a:t>
            </a:r>
            <a:r>
              <a:rPr lang="ko-KR" altLang="en-US" sz="2000" dirty="0" smtClean="0"/>
              <a:t> 챔피언의 정보를 출력한다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SortByHp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체력이 큰 챔피언부터 순서대로 저장한다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1784" y="6294511"/>
            <a:ext cx="846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작성한 프로그램은 반드시 </a:t>
            </a:r>
            <a:r>
              <a:rPr lang="en-US" altLang="ko-KR" sz="2400" dirty="0" err="1"/>
              <a:t>eclass</a:t>
            </a:r>
            <a:r>
              <a:rPr lang="ko-KR" altLang="en-US" sz="2400" dirty="0"/>
              <a:t>의 과제 게시판에 올리세요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8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2066</TotalTime>
  <Words>398</Words>
  <Application>Microsoft Office PowerPoint</Application>
  <PresentationFormat>화면 슬라이드 쇼(4:3)</PresentationFormat>
  <Paragraphs>57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Arial</vt:lpstr>
      <vt:lpstr>Wingdings</vt:lpstr>
      <vt:lpstr>191tgp_global_light</vt:lpstr>
      <vt:lpstr>재귀호출과 연결리스트</vt:lpstr>
      <vt:lpstr>공부해 올 내용</vt:lpstr>
      <vt:lpstr>생각해봅시다.</vt:lpstr>
      <vt:lpstr>생각해 올 내용</vt:lpstr>
      <vt:lpstr>공부해 올 내용</vt:lpstr>
      <vt:lpstr>4주차 실습문제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94</cp:revision>
  <dcterms:created xsi:type="dcterms:W3CDTF">2007-03-04T09:35:15Z</dcterms:created>
  <dcterms:modified xsi:type="dcterms:W3CDTF">2015-03-14T12:05:01Z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