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8" r:id="rId2"/>
    <p:sldId id="292" r:id="rId3"/>
    <p:sldId id="325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CC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E16456B-1ED9-485A-81FF-0A8A66C6CA19}" type="slidenum">
              <a:rPr lang="en-US" altLang="ko-KR" sz="1200" smtClean="0"/>
              <a:pPr eaLnBrk="1" hangingPunct="1"/>
              <a:t>3</a:t>
            </a:fld>
            <a:endParaRPr lang="en-US" altLang="ko-KR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6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한국산업기술대학교</a:t>
            </a:r>
          </a:p>
          <a:p>
            <a:pPr algn="r"/>
            <a:r>
              <a:rPr lang="ko-KR" altLang="en-US" smtClean="0"/>
              <a:t>게임공학부</a:t>
            </a:r>
            <a:endParaRPr lang="ko-KR" altLang="en-US" dirty="0"/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 err="1" smtClean="0"/>
              <a:t>스택과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공부해 올 내용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556792"/>
            <a:ext cx="8280920" cy="50405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스택의</a:t>
            </a:r>
            <a:r>
              <a:rPr lang="ko-KR" altLang="en-US" sz="2000" dirty="0" smtClean="0"/>
              <a:t> 개념 및 특징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413" y="2132856"/>
            <a:ext cx="8280920" cy="784087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스택에서의</a:t>
            </a:r>
            <a:r>
              <a:rPr lang="ko-KR" altLang="en-US" sz="2000" dirty="0" smtClean="0"/>
              <a:t> 연산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Push, Pop, Overflow check, Underflow check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2080" y="2988951"/>
            <a:ext cx="8280920" cy="784087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스택의</a:t>
            </a:r>
            <a:r>
              <a:rPr lang="ko-KR" altLang="en-US" sz="2000" dirty="0" smtClean="0"/>
              <a:t> 구현 방법 순서도 작성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배열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연결리스트</a:t>
            </a:r>
            <a:endParaRPr lang="ko-KR" altLang="en-US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4413" y="4077072"/>
            <a:ext cx="8280920" cy="50405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환형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개념 및 특징</a:t>
            </a:r>
            <a:endParaRPr lang="ko-KR" alt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6746" y="4653136"/>
            <a:ext cx="8280920" cy="784087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환형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에서의 연산</a:t>
            </a:r>
            <a:endParaRPr lang="en-US" altLang="ko-KR" sz="2000" dirty="0" smtClean="0"/>
          </a:p>
          <a:p>
            <a:pPr algn="ctr"/>
            <a:r>
              <a:rPr lang="en-US" altLang="ko-KR" sz="2000" dirty="0" err="1"/>
              <a:t>E</a:t>
            </a:r>
            <a:r>
              <a:rPr lang="en-US" altLang="ko-KR" sz="2000" dirty="0" err="1" smtClean="0"/>
              <a:t>nqueue</a:t>
            </a:r>
            <a:r>
              <a:rPr lang="en-US" altLang="ko-KR" sz="2000" dirty="0" smtClean="0"/>
              <a:t>, </a:t>
            </a:r>
            <a:r>
              <a:rPr lang="en-US" altLang="ko-KR" sz="2000" smtClean="0"/>
              <a:t>Dequeue</a:t>
            </a:r>
            <a:r>
              <a:rPr lang="en-US" altLang="ko-KR" sz="2000" dirty="0" smtClean="0"/>
              <a:t>, Full check, Empty check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4413" y="5509231"/>
            <a:ext cx="8280920" cy="784087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환형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</a:t>
            </a:r>
            <a:r>
              <a:rPr lang="ko-KR" altLang="en-US" sz="2000" dirty="0" smtClean="0"/>
              <a:t>구현 방법 순서도 작성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배열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연결리스트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/>
              <a:t>6</a:t>
            </a:r>
            <a:r>
              <a:rPr lang="ko-KR" altLang="en-US" sz="3200" smtClean="0"/>
              <a:t>주차 실습 </a:t>
            </a:r>
            <a:r>
              <a:rPr lang="ko-KR" altLang="en-US" sz="3200" dirty="0" smtClean="0"/>
              <a:t>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767715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스타딕에서</a:t>
            </a:r>
            <a:r>
              <a:rPr lang="ko-KR" altLang="en-US" dirty="0" smtClean="0"/>
              <a:t> 다음의 기능을 구현하라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배열에 저장된 데이터를 단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 환형 연결리스트 구조로 바꾸어 저장하는 함수 </a:t>
            </a:r>
            <a:r>
              <a:rPr lang="en-US" altLang="ko-KR" sz="2000" dirty="0" smtClean="0"/>
              <a:t>Array2LinkedList()</a:t>
            </a:r>
            <a:r>
              <a:rPr lang="ko-KR" altLang="en-US" sz="2000" dirty="0" smtClean="0"/>
              <a:t>를 구현하라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배열 대신 단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 환형 연결리스트를 사용하여 </a:t>
            </a:r>
            <a:r>
              <a:rPr lang="ko-KR" altLang="en-US" sz="2000" dirty="0" err="1" smtClean="0"/>
              <a:t>스타딕의</a:t>
            </a:r>
            <a:r>
              <a:rPr lang="ko-KR" altLang="en-US" sz="2000" dirty="0" smtClean="0"/>
              <a:t> 기능들을 구현하라</a:t>
            </a:r>
            <a:r>
              <a:rPr lang="en-US" altLang="ko-KR" sz="2000" dirty="0" smtClean="0"/>
              <a:t>.</a:t>
            </a:r>
          </a:p>
          <a:p>
            <a:pPr lvl="2" eaLnBrk="1" hangingPunct="1"/>
            <a:r>
              <a:rPr lang="en-US" altLang="ko-KR" sz="2000" smtClean="0"/>
              <a:t>Search_SL</a:t>
            </a:r>
            <a:endParaRPr lang="en-US" altLang="ko-KR" sz="2000" dirty="0" smtClean="0"/>
          </a:p>
          <a:p>
            <a:pPr lvl="2" eaLnBrk="1" hangingPunct="1"/>
            <a:r>
              <a:rPr lang="en-US" altLang="ko-KR" sz="2000" dirty="0" err="1" smtClean="0"/>
              <a:t>Insert_SL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정렬된 순서를 유지하면서 삽입한다</a:t>
            </a:r>
            <a:r>
              <a:rPr lang="en-US" altLang="ko-KR" sz="2000" dirty="0" smtClean="0"/>
              <a:t>.</a:t>
            </a:r>
          </a:p>
          <a:p>
            <a:pPr lvl="2" eaLnBrk="1" hangingPunct="1"/>
            <a:r>
              <a:rPr lang="en-US" altLang="ko-KR" sz="2000" dirty="0" err="1" smtClean="0"/>
              <a:t>Delete_SL</a:t>
            </a:r>
            <a:endParaRPr lang="en-US" altLang="ko-KR" sz="2000" dirty="0" smtClean="0"/>
          </a:p>
          <a:p>
            <a:pPr lvl="2" eaLnBrk="1" hangingPunct="1"/>
            <a:r>
              <a:rPr lang="en-US" altLang="ko-KR" sz="2000" dirty="0" err="1" smtClean="0"/>
              <a:t>DeleteAll_SL</a:t>
            </a:r>
            <a:endParaRPr lang="en-US" altLang="ko-KR" sz="2000" dirty="0" smtClean="0"/>
          </a:p>
          <a:p>
            <a:pPr lvl="2" eaLnBrk="1" hangingPunct="1"/>
            <a:r>
              <a:rPr lang="en-US" altLang="ko-KR" sz="2000" dirty="0" err="1" smtClean="0"/>
              <a:t>PrintAll_SL</a:t>
            </a:r>
            <a:endParaRPr lang="en-US" altLang="ko-KR" sz="2000" dirty="0" smtClean="0"/>
          </a:p>
          <a:p>
            <a:pPr lvl="2" eaLnBrk="1" hangingPunct="1"/>
            <a:r>
              <a:rPr lang="en-US" altLang="ko-KR" sz="2000" dirty="0" err="1" smtClean="0"/>
              <a:t>FindMaxHp_SL</a:t>
            </a:r>
            <a:endParaRPr lang="en-US" altLang="ko-KR" sz="2000" dirty="0" smtClean="0"/>
          </a:p>
          <a:p>
            <a:pPr lvl="2" eaLnBrk="1" hangingPunct="1"/>
            <a:r>
              <a:rPr lang="en-US" altLang="ko-KR" sz="2000" dirty="0" err="1" smtClean="0"/>
              <a:t>SortByHealth_SL</a:t>
            </a:r>
            <a:endParaRPr lang="en-US" altLang="ko-KR" sz="2000" dirty="0" smtClean="0"/>
          </a:p>
          <a:p>
            <a:pPr lvl="2" eaLnBrk="1" hangingPunct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7639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2120</TotalTime>
  <Words>123</Words>
  <Application>Microsoft Office PowerPoint</Application>
  <PresentationFormat>화면 슬라이드 쇼(4:3)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Arial</vt:lpstr>
      <vt:lpstr>Wingdings</vt:lpstr>
      <vt:lpstr>191tgp_global_light</vt:lpstr>
      <vt:lpstr>스택과 큐</vt:lpstr>
      <vt:lpstr>공부해 올 내용</vt:lpstr>
      <vt:lpstr>6주차 실습 문제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Ji-Woong Chang</cp:lastModifiedBy>
  <cp:revision>100</cp:revision>
  <dcterms:created xsi:type="dcterms:W3CDTF">2007-03-04T09:35:15Z</dcterms:created>
  <dcterms:modified xsi:type="dcterms:W3CDTF">2015-04-01T06:18:55Z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