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0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9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0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7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0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7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7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8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5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6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04AD-54FE-4CC7-A0C5-79DD0A38D82D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9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repository </a:t>
            </a:r>
            <a:r>
              <a:rPr lang="ko-KR" altLang="en-US" dirty="0" smtClean="0"/>
              <a:t>관련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24886" y="1512277"/>
            <a:ext cx="4220308" cy="123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Working directory</a:t>
            </a:r>
            <a:endParaRPr lang="ko-KR" altLang="en-US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24886" y="3120684"/>
            <a:ext cx="4220308" cy="123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Staging Area</a:t>
            </a:r>
            <a:endParaRPr lang="ko-KR" altLang="en-US" sz="3600" dirty="0"/>
          </a:p>
        </p:txBody>
      </p:sp>
      <p:sp>
        <p:nvSpPr>
          <p:cNvPr id="6" name="오른쪽 화살표 5"/>
          <p:cNvSpPr/>
          <p:nvPr/>
        </p:nvSpPr>
        <p:spPr>
          <a:xfrm rot="5400000">
            <a:off x="5433646" y="2278967"/>
            <a:ext cx="1202787" cy="15615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327551" y="4054429"/>
            <a:ext cx="1414976" cy="15615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24885" y="5334001"/>
            <a:ext cx="4220308" cy="123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Local Repository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213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했던거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로컬 저장소를 초기화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 : </a:t>
            </a:r>
            <a:r>
              <a:rPr lang="ko-KR" altLang="en-US" dirty="0" smtClean="0"/>
              <a:t>현재 상태를 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: </a:t>
            </a:r>
            <a:r>
              <a:rPr lang="ko-KR" altLang="en-US" dirty="0" smtClean="0"/>
              <a:t>변화된 것 반영 준비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: </a:t>
            </a:r>
            <a:r>
              <a:rPr lang="ko-KR" altLang="en-US" dirty="0" smtClean="0"/>
              <a:t>변화된 것을 로컬 저장소에 올림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log : commit </a:t>
            </a:r>
            <a:r>
              <a:rPr lang="ko-KR" altLang="en-US" dirty="0" smtClean="0"/>
              <a:t>되었던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가 출력 됨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reset --(hard/mixed/soft) </a:t>
            </a:r>
            <a:r>
              <a:rPr lang="en-US" altLang="ko-KR" dirty="0" err="1" smtClean="0"/>
              <a:t>commitID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commitID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reset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: branch list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 : branch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–(d/D) 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 : branch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(D </a:t>
            </a:r>
            <a:r>
              <a:rPr lang="ko-KR" altLang="en-US" smtClean="0"/>
              <a:t>일 경우 </a:t>
            </a:r>
            <a:r>
              <a:rPr lang="ko-KR" altLang="en-US" dirty="0" smtClean="0"/>
              <a:t>강제 삭제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checkout 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 : branch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넘어가기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merge 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branchname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merge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9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110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Local repository 관련 구조</vt:lpstr>
      <vt:lpstr>Git 했던거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이택희</cp:lastModifiedBy>
  <cp:revision>17</cp:revision>
  <dcterms:created xsi:type="dcterms:W3CDTF">2018-10-17T00:49:54Z</dcterms:created>
  <dcterms:modified xsi:type="dcterms:W3CDTF">2018-10-31T11:32:27Z</dcterms:modified>
</cp:coreProperties>
</file>