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63" r:id="rId5"/>
    <p:sldId id="266" r:id="rId6"/>
    <p:sldId id="264" r:id="rId7"/>
    <p:sldId id="265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0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9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0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7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0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1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7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7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68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5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B04AD-54FE-4CC7-A0C5-79DD0A38D82D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55DE-A964-470A-A268-51589BDF5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19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pikacode.com/" TargetMode="External"/><Relationship Id="rId13" Type="http://schemas.openxmlformats.org/officeDocument/2006/relationships/hyperlink" Target="http://unfuddle.com/" TargetMode="External"/><Relationship Id="rId3" Type="http://schemas.openxmlformats.org/officeDocument/2006/relationships/hyperlink" Target="http://bitbucket.org/" TargetMode="External"/><Relationship Id="rId7" Type="http://schemas.openxmlformats.org/officeDocument/2006/relationships/hyperlink" Target="https://about.gitlab.com/gitlab-com/" TargetMode="External"/><Relationship Id="rId12" Type="http://schemas.openxmlformats.org/officeDocument/2006/relationships/hyperlink" Target="http://sourceforge.net/" TargetMode="External"/><Relationship Id="rId2" Type="http://schemas.openxmlformats.org/officeDocument/2006/relationships/hyperlink" Target="http://beanstalkapp.com/?ad=git-wik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" TargetMode="External"/><Relationship Id="rId11" Type="http://schemas.openxmlformats.org/officeDocument/2006/relationships/hyperlink" Target="https://rocketgit.com/" TargetMode="External"/><Relationship Id="rId5" Type="http://schemas.openxmlformats.org/officeDocument/2006/relationships/hyperlink" Target="https://www.perforce.com/products/helix-teamhub" TargetMode="External"/><Relationship Id="rId10" Type="http://schemas.openxmlformats.org/officeDocument/2006/relationships/hyperlink" Target="http://repo.or.cz/" TargetMode="External"/><Relationship Id="rId4" Type="http://schemas.openxmlformats.org/officeDocument/2006/relationships/hyperlink" Target="http://codebasehq.com/" TargetMode="External"/><Relationship Id="rId9" Type="http://schemas.openxmlformats.org/officeDocument/2006/relationships/hyperlink" Target="http://www.projectlocker.com/" TargetMode="External"/><Relationship Id="rId14" Type="http://schemas.openxmlformats.org/officeDocument/2006/relationships/hyperlink" Target="https://visualstudio.microsoft.com/team-service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repository </a:t>
            </a:r>
            <a:r>
              <a:rPr lang="ko-KR" altLang="en-US" dirty="0"/>
              <a:t>관련 구조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924886" y="1512277"/>
            <a:ext cx="4220308" cy="123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Working directory</a:t>
            </a:r>
            <a:endParaRPr lang="ko-KR" altLang="en-US" sz="3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24886" y="3120684"/>
            <a:ext cx="4220308" cy="123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Staging Area</a:t>
            </a:r>
            <a:endParaRPr lang="ko-KR" altLang="en-US" sz="3600" dirty="0"/>
          </a:p>
        </p:txBody>
      </p:sp>
      <p:sp>
        <p:nvSpPr>
          <p:cNvPr id="6" name="오른쪽 화살표 5"/>
          <p:cNvSpPr/>
          <p:nvPr/>
        </p:nvSpPr>
        <p:spPr>
          <a:xfrm rot="5400000">
            <a:off x="5433646" y="2278967"/>
            <a:ext cx="1202787" cy="15615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327551" y="4054429"/>
            <a:ext cx="1414976" cy="156151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924885" y="5334001"/>
            <a:ext cx="4220308" cy="1237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Local Repository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2213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724743" y="4642745"/>
            <a:ext cx="1051882" cy="442635"/>
            <a:chOff x="119681" y="5349775"/>
            <a:chExt cx="1752067" cy="109258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9681" y="5914826"/>
              <a:ext cx="1752067" cy="52753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4" name="아래쪽 화살표 3"/>
            <p:cNvSpPr/>
            <p:nvPr/>
          </p:nvSpPr>
          <p:spPr>
            <a:xfrm flipV="1">
              <a:off x="819867" y="5349775"/>
              <a:ext cx="351693" cy="565051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503824" y="95854"/>
            <a:ext cx="1420713" cy="950926"/>
            <a:chOff x="2026067" y="2296309"/>
            <a:chExt cx="1420713" cy="95092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026067" y="2296309"/>
              <a:ext cx="1420713" cy="3858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master</a:t>
              </a:r>
              <a:endParaRPr lang="ko-KR" altLang="en-US" sz="2800" dirty="0"/>
            </a:p>
          </p:txBody>
        </p:sp>
        <p:sp>
          <p:nvSpPr>
            <p:cNvPr id="7" name="아래쪽 화살표 6"/>
            <p:cNvSpPr/>
            <p:nvPr/>
          </p:nvSpPr>
          <p:spPr>
            <a:xfrm rot="10800000" flipV="1">
              <a:off x="2560576" y="2682184"/>
              <a:ext cx="351693" cy="565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85942" y="1087201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C1</a:t>
            </a:r>
            <a:endParaRPr lang="ko-KR" altLang="en-US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89697" y="6292353"/>
            <a:ext cx="1051882" cy="442635"/>
            <a:chOff x="119681" y="5349775"/>
            <a:chExt cx="1752067" cy="109258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9681" y="5914826"/>
              <a:ext cx="1752067" cy="5275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test_sub</a:t>
              </a:r>
              <a:endParaRPr lang="ko-KR" altLang="en-US" dirty="0"/>
            </a:p>
          </p:txBody>
        </p:sp>
        <p:sp>
          <p:nvSpPr>
            <p:cNvPr id="11" name="아래쪽 화살표 10"/>
            <p:cNvSpPr/>
            <p:nvPr/>
          </p:nvSpPr>
          <p:spPr>
            <a:xfrm flipV="1">
              <a:off x="819867" y="5349775"/>
              <a:ext cx="351693" cy="565051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3149" y="1038117"/>
            <a:ext cx="46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868626" y="1087201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C2</a:t>
            </a:r>
            <a:endParaRPr lang="ko-KR" altLang="en-US" sz="2400" dirty="0"/>
          </a:p>
        </p:txBody>
      </p:sp>
      <p:cxnSp>
        <p:nvCxnSpPr>
          <p:cNvPr id="15" name="직선 화살표 연결선 14"/>
          <p:cNvCxnSpPr>
            <a:stCxn id="13" idx="1"/>
            <a:endCxn id="8" idx="3"/>
          </p:cNvCxnSpPr>
          <p:nvPr/>
        </p:nvCxnSpPr>
        <p:spPr>
          <a:xfrm flipH="1">
            <a:off x="1562012" y="1400689"/>
            <a:ext cx="306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1270" y="1031356"/>
            <a:ext cx="46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251305" y="1087200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C3</a:t>
            </a:r>
            <a:endParaRPr lang="ko-KR" altLang="en-US" sz="2400" dirty="0"/>
          </a:p>
        </p:txBody>
      </p:sp>
      <p:cxnSp>
        <p:nvCxnSpPr>
          <p:cNvPr id="18" name="직선 화살표 연결선 17"/>
          <p:cNvCxnSpPr>
            <a:stCxn id="17" idx="1"/>
            <a:endCxn id="13" idx="3"/>
          </p:cNvCxnSpPr>
          <p:nvPr/>
        </p:nvCxnSpPr>
        <p:spPr>
          <a:xfrm flipH="1">
            <a:off x="2944696" y="1400688"/>
            <a:ext cx="3066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46872" y="1042834"/>
            <a:ext cx="46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85942" y="719593"/>
            <a:ext cx="107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a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56530" y="717868"/>
            <a:ext cx="107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b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251305" y="1643798"/>
            <a:ext cx="107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c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3249662" y="3026837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C4</a:t>
            </a:r>
            <a:endParaRPr lang="ko-KR" altLang="en-US" sz="2400" dirty="0"/>
          </a:p>
        </p:txBody>
      </p:sp>
      <p:cxnSp>
        <p:nvCxnSpPr>
          <p:cNvPr id="27" name="직선 화살표 연결선 26"/>
          <p:cNvCxnSpPr>
            <a:stCxn id="25" idx="1"/>
            <a:endCxn id="13" idx="3"/>
          </p:cNvCxnSpPr>
          <p:nvPr/>
        </p:nvCxnSpPr>
        <p:spPr>
          <a:xfrm flipH="1" flipV="1">
            <a:off x="2944696" y="1400689"/>
            <a:ext cx="304966" cy="193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9662" y="2459300"/>
            <a:ext cx="107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b</a:t>
            </a:r>
          </a:p>
          <a:p>
            <a:r>
              <a:rPr lang="en-US" altLang="ko-KR" sz="1400" dirty="0"/>
              <a:t>b.txt : d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156394" y="2976848"/>
            <a:ext cx="6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770288" y="3026837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C5</a:t>
            </a:r>
            <a:endParaRPr lang="ko-KR" altLang="en-US" sz="2400" dirty="0"/>
          </a:p>
        </p:txBody>
      </p:sp>
      <p:cxnSp>
        <p:nvCxnSpPr>
          <p:cNvPr id="32" name="직선 화살표 연결선 31"/>
          <p:cNvCxnSpPr>
            <a:stCxn id="31" idx="1"/>
            <a:endCxn id="25" idx="3"/>
          </p:cNvCxnSpPr>
          <p:nvPr/>
        </p:nvCxnSpPr>
        <p:spPr>
          <a:xfrm flipH="1">
            <a:off x="4325732" y="3340325"/>
            <a:ext cx="444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6100" y="2459300"/>
            <a:ext cx="1076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b</a:t>
            </a:r>
          </a:p>
          <a:p>
            <a:r>
              <a:rPr lang="en-US" altLang="ko-KR" sz="1400" dirty="0"/>
              <a:t>b.txt : e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4864" y="2970992"/>
            <a:ext cx="6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262422" y="3919705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C6</a:t>
            </a:r>
            <a:endParaRPr lang="ko-KR" altLang="en-US" sz="2400" dirty="0"/>
          </a:p>
        </p:txBody>
      </p:sp>
      <p:cxnSp>
        <p:nvCxnSpPr>
          <p:cNvPr id="41" name="직선 화살표 연결선 40"/>
          <p:cNvCxnSpPr>
            <a:stCxn id="39" idx="1"/>
            <a:endCxn id="31" idx="3"/>
          </p:cNvCxnSpPr>
          <p:nvPr/>
        </p:nvCxnSpPr>
        <p:spPr>
          <a:xfrm flipH="1" flipV="1">
            <a:off x="5846358" y="3340325"/>
            <a:ext cx="416064" cy="89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48151" y="3878224"/>
            <a:ext cx="6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(16)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219387" y="3215183"/>
            <a:ext cx="1076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b</a:t>
            </a:r>
          </a:p>
          <a:p>
            <a:r>
              <a:rPr lang="en-US" altLang="ko-KR" sz="1400" dirty="0"/>
              <a:t>b.txt : e</a:t>
            </a:r>
          </a:p>
          <a:p>
            <a:r>
              <a:rPr lang="en-US" altLang="ko-KR" sz="1400" dirty="0"/>
              <a:t>c.txt : f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7759926" y="3026837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M1</a:t>
            </a:r>
            <a:endParaRPr lang="ko-KR" altLang="en-US" sz="2400" dirty="0"/>
          </a:p>
        </p:txBody>
      </p:sp>
      <p:cxnSp>
        <p:nvCxnSpPr>
          <p:cNvPr id="48" name="직선 화살표 연결선 47"/>
          <p:cNvCxnSpPr>
            <a:stCxn id="44" idx="1"/>
            <a:endCxn id="39" idx="3"/>
          </p:cNvCxnSpPr>
          <p:nvPr/>
        </p:nvCxnSpPr>
        <p:spPr>
          <a:xfrm flipH="1">
            <a:off x="7338492" y="3340325"/>
            <a:ext cx="421434" cy="89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4" idx="1"/>
            <a:endCxn id="31" idx="3"/>
          </p:cNvCxnSpPr>
          <p:nvPr/>
        </p:nvCxnSpPr>
        <p:spPr>
          <a:xfrm flipH="1">
            <a:off x="5846358" y="3340325"/>
            <a:ext cx="1913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35738" y="2337717"/>
            <a:ext cx="1076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b</a:t>
            </a:r>
          </a:p>
          <a:p>
            <a:r>
              <a:rPr lang="en-US" altLang="ko-KR" sz="1400" dirty="0"/>
              <a:t>b.txt : e</a:t>
            </a:r>
          </a:p>
          <a:p>
            <a:r>
              <a:rPr lang="en-US" altLang="ko-KR" sz="1400" dirty="0"/>
              <a:t>c.txt : f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7662230" y="2982520"/>
            <a:ext cx="6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(18)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9380201" y="107696"/>
            <a:ext cx="1681348" cy="2249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649686" y="1066725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M2</a:t>
            </a:r>
            <a:endParaRPr lang="ko-KR" altLang="en-US" sz="2400" dirty="0"/>
          </a:p>
        </p:txBody>
      </p:sp>
      <p:cxnSp>
        <p:nvCxnSpPr>
          <p:cNvPr id="61" name="직선 화살표 연결선 60"/>
          <p:cNvCxnSpPr>
            <a:stCxn id="59" idx="1"/>
            <a:endCxn id="17" idx="3"/>
          </p:cNvCxnSpPr>
          <p:nvPr/>
        </p:nvCxnSpPr>
        <p:spPr>
          <a:xfrm flipH="1">
            <a:off x="4327375" y="1380213"/>
            <a:ext cx="5322311" cy="2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1"/>
            <a:endCxn id="44" idx="3"/>
          </p:cNvCxnSpPr>
          <p:nvPr/>
        </p:nvCxnSpPr>
        <p:spPr>
          <a:xfrm flipH="1">
            <a:off x="8835996" y="1380213"/>
            <a:ext cx="813690" cy="196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15743" y="1658932"/>
            <a:ext cx="1076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c</a:t>
            </a:r>
          </a:p>
          <a:p>
            <a:r>
              <a:rPr lang="en-US" altLang="ko-KR" sz="1400" dirty="0"/>
              <a:t>b.txt : e</a:t>
            </a:r>
          </a:p>
          <a:p>
            <a:r>
              <a:rPr lang="en-US" altLang="ko-KR" sz="1400" dirty="0"/>
              <a:t>c.txt : f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9547779" y="990659"/>
            <a:ext cx="6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(21)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9700555" y="3994897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C7</a:t>
            </a:r>
            <a:endParaRPr lang="ko-KR" altLang="en-US" sz="2400" dirty="0"/>
          </a:p>
        </p:txBody>
      </p:sp>
      <p:cxnSp>
        <p:nvCxnSpPr>
          <p:cNvPr id="69" name="직선 화살표 연결선 68"/>
          <p:cNvCxnSpPr>
            <a:stCxn id="67" idx="1"/>
            <a:endCxn id="44" idx="3"/>
          </p:cNvCxnSpPr>
          <p:nvPr/>
        </p:nvCxnSpPr>
        <p:spPr>
          <a:xfrm flipH="1" flipV="1">
            <a:off x="8835996" y="3340325"/>
            <a:ext cx="864559" cy="9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665126" y="3199140"/>
            <a:ext cx="1076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a.txt : b</a:t>
            </a:r>
          </a:p>
          <a:p>
            <a:r>
              <a:rPr lang="en-US" altLang="ko-KR" sz="1400" dirty="0"/>
              <a:t>b.txt : g</a:t>
            </a:r>
          </a:p>
          <a:p>
            <a:r>
              <a:rPr lang="en-US" altLang="ko-KR" sz="1400" dirty="0"/>
              <a:t>c.txt : f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9611604" y="3941458"/>
            <a:ext cx="60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38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폭발 1 20"/>
          <p:cNvSpPr/>
          <p:nvPr/>
        </p:nvSpPr>
        <p:spPr>
          <a:xfrm>
            <a:off x="7148945" y="3275385"/>
            <a:ext cx="1579419" cy="157093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0698" y="174567"/>
            <a:ext cx="1144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Merge conflict </a:t>
            </a:r>
            <a:r>
              <a:rPr lang="ko-KR" altLang="en-US" sz="3600" dirty="0"/>
              <a:t>해결</a:t>
            </a:r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1995054" y="3466408"/>
            <a:ext cx="1579418" cy="906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C1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5023658" y="4583085"/>
            <a:ext cx="1579418" cy="906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C2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5023658" y="2369298"/>
            <a:ext cx="1579418" cy="906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C3</a:t>
            </a:r>
            <a:endParaRPr lang="ko-KR" altLang="en-US" sz="3200" dirty="0"/>
          </a:p>
        </p:txBody>
      </p:sp>
      <p:cxnSp>
        <p:nvCxnSpPr>
          <p:cNvPr id="8" name="직선 화살표 연결선 7"/>
          <p:cNvCxnSpPr>
            <a:stCxn id="6" idx="1"/>
            <a:endCxn id="4" idx="3"/>
          </p:cNvCxnSpPr>
          <p:nvPr/>
        </p:nvCxnSpPr>
        <p:spPr>
          <a:xfrm flipH="1">
            <a:off x="3574472" y="2822342"/>
            <a:ext cx="1449186" cy="109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1"/>
            <a:endCxn id="4" idx="3"/>
          </p:cNvCxnSpPr>
          <p:nvPr/>
        </p:nvCxnSpPr>
        <p:spPr>
          <a:xfrm flipH="1" flipV="1">
            <a:off x="3574472" y="3919452"/>
            <a:ext cx="1449186" cy="11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061065" y="5489172"/>
            <a:ext cx="1504603" cy="1056056"/>
            <a:chOff x="4188229" y="5331229"/>
            <a:chExt cx="1504603" cy="105605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4188229" y="5987934"/>
              <a:ext cx="1504603" cy="3993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 rot="16200000">
              <a:off x="4612177" y="5438213"/>
              <a:ext cx="656705" cy="4427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98473" y="1299120"/>
            <a:ext cx="1504603" cy="1043417"/>
            <a:chOff x="6749935" y="1529542"/>
            <a:chExt cx="1504603" cy="104341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749935" y="1529542"/>
              <a:ext cx="1504603" cy="3993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master</a:t>
              </a:r>
              <a:endParaRPr lang="ko-KR" altLang="en-US" dirty="0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7311043" y="1928893"/>
              <a:ext cx="382386" cy="644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86247" y="2841908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73040" y="4172821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73040" y="3239973"/>
            <a:ext cx="138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363519" y="3803489"/>
            <a:ext cx="1173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Merge </a:t>
            </a:r>
            <a:r>
              <a:rPr lang="ko-KR" altLang="en-US" dirty="0"/>
              <a:t>시</a:t>
            </a:r>
            <a:endParaRPr lang="en-US" altLang="ko-KR"/>
          </a:p>
          <a:p>
            <a:r>
              <a:rPr lang="en-US" altLang="ko-KR"/>
              <a:t>conflict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01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72247" y="393468"/>
            <a:ext cx="300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Fast forward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4160424" y="3253625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C1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060742" y="2920271"/>
            <a:ext cx="1420713" cy="950926"/>
            <a:chOff x="2026067" y="2296309"/>
            <a:chExt cx="1420713" cy="950926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026067" y="2296309"/>
              <a:ext cx="1420713" cy="3858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master</a:t>
              </a:r>
              <a:endParaRPr lang="ko-KR" altLang="en-US" sz="2800" dirty="0"/>
            </a:p>
          </p:txBody>
        </p:sp>
        <p:sp>
          <p:nvSpPr>
            <p:cNvPr id="8" name="아래쪽 화살표 7"/>
            <p:cNvSpPr/>
            <p:nvPr/>
          </p:nvSpPr>
          <p:spPr>
            <a:xfrm rot="10800000" flipV="1">
              <a:off x="2560576" y="2682184"/>
              <a:ext cx="351693" cy="565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60742" y="3880600"/>
            <a:ext cx="1420713" cy="950926"/>
            <a:chOff x="2026067" y="2296309"/>
            <a:chExt cx="1420713" cy="95092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026067" y="2296309"/>
              <a:ext cx="1420713" cy="3858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test</a:t>
              </a:r>
              <a:endParaRPr lang="ko-KR" altLang="en-US" sz="2800" dirty="0"/>
            </a:p>
          </p:txBody>
        </p:sp>
        <p:sp>
          <p:nvSpPr>
            <p:cNvPr id="11" name="아래쪽 화살표 10"/>
            <p:cNvSpPr/>
            <p:nvPr/>
          </p:nvSpPr>
          <p:spPr>
            <a:xfrm rot="10800000" flipV="1">
              <a:off x="2560576" y="2682184"/>
              <a:ext cx="351693" cy="565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172465" y="388060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33064" y="4840930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C2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5105" y="5477308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3" idx="1"/>
            <a:endCxn id="5" idx="3"/>
          </p:cNvCxnSpPr>
          <p:nvPr/>
        </p:nvCxnSpPr>
        <p:spPr>
          <a:xfrm flipH="1" flipV="1">
            <a:off x="5236494" y="3567113"/>
            <a:ext cx="996570" cy="158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988102" y="2302700"/>
            <a:ext cx="1420713" cy="950926"/>
            <a:chOff x="2026067" y="2296309"/>
            <a:chExt cx="1420713" cy="95092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2026067" y="2296309"/>
              <a:ext cx="1420713" cy="3858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master</a:t>
              </a:r>
              <a:endParaRPr lang="ko-KR" altLang="en-US" sz="2800" dirty="0"/>
            </a:p>
          </p:txBody>
        </p:sp>
        <p:sp>
          <p:nvSpPr>
            <p:cNvPr id="19" name="아래쪽 화살표 18"/>
            <p:cNvSpPr/>
            <p:nvPr/>
          </p:nvSpPr>
          <p:spPr>
            <a:xfrm rot="10800000" flipV="1">
              <a:off x="2560576" y="2682184"/>
              <a:ext cx="351693" cy="565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아래로 구부러진 화살표 19"/>
          <p:cNvSpPr/>
          <p:nvPr/>
        </p:nvSpPr>
        <p:spPr>
          <a:xfrm rot="1825744">
            <a:off x="5362607" y="1889278"/>
            <a:ext cx="1612413" cy="55567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29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120726" y="524080"/>
            <a:ext cx="4444240" cy="1128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649585" y="285403"/>
            <a:ext cx="3009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 way merge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47875" y="3586807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C1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8853443" y="2716878"/>
            <a:ext cx="1420713" cy="950926"/>
            <a:chOff x="2026067" y="2296309"/>
            <a:chExt cx="1420713" cy="95092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26067" y="2296309"/>
              <a:ext cx="1420713" cy="3858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master</a:t>
              </a:r>
              <a:endParaRPr lang="ko-KR" altLang="en-US" sz="2800" dirty="0"/>
            </a:p>
          </p:txBody>
        </p:sp>
        <p:sp>
          <p:nvSpPr>
            <p:cNvPr id="10" name="아래쪽 화살표 9"/>
            <p:cNvSpPr/>
            <p:nvPr/>
          </p:nvSpPr>
          <p:spPr>
            <a:xfrm rot="10800000" flipV="1">
              <a:off x="2560576" y="2682184"/>
              <a:ext cx="351693" cy="565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993941" y="4257171"/>
            <a:ext cx="1420713" cy="950926"/>
            <a:chOff x="2026067" y="2296309"/>
            <a:chExt cx="1420713" cy="950926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026067" y="2296309"/>
              <a:ext cx="1420713" cy="3858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/>
                <a:t>test</a:t>
              </a:r>
              <a:endParaRPr lang="ko-KR" altLang="en-US" sz="2800" dirty="0"/>
            </a:p>
          </p:txBody>
        </p:sp>
        <p:sp>
          <p:nvSpPr>
            <p:cNvPr id="13" name="아래쪽 화살표 12"/>
            <p:cNvSpPr/>
            <p:nvPr/>
          </p:nvSpPr>
          <p:spPr>
            <a:xfrm rot="10800000" flipV="1">
              <a:off x="2560576" y="2682184"/>
              <a:ext cx="351693" cy="565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9916" y="4213782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7119" y="3586808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C2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50122" y="4213783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15" idx="1"/>
            <a:endCxn id="7" idx="3"/>
          </p:cNvCxnSpPr>
          <p:nvPr/>
        </p:nvCxnSpPr>
        <p:spPr>
          <a:xfrm flipH="1" flipV="1">
            <a:off x="1323945" y="3900295"/>
            <a:ext cx="513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28405" y="5251485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C3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623548" y="2819416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C4</a:t>
            </a:r>
            <a:endParaRPr lang="ko-KR" altLang="en-US" sz="2400" dirty="0"/>
          </a:p>
        </p:txBody>
      </p:sp>
      <p:cxnSp>
        <p:nvCxnSpPr>
          <p:cNvPr id="26" name="직선 화살표 연결선 25"/>
          <p:cNvCxnSpPr>
            <a:stCxn id="24" idx="1"/>
          </p:cNvCxnSpPr>
          <p:nvPr/>
        </p:nvCxnSpPr>
        <p:spPr>
          <a:xfrm flipH="1" flipV="1">
            <a:off x="2913189" y="3900295"/>
            <a:ext cx="715216" cy="166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1"/>
            <a:endCxn id="15" idx="3"/>
          </p:cNvCxnSpPr>
          <p:nvPr/>
        </p:nvCxnSpPr>
        <p:spPr>
          <a:xfrm flipH="1">
            <a:off x="2913189" y="3132904"/>
            <a:ext cx="710359" cy="76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35589" y="5874724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35589" y="3421801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4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53006" y="3113054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434859" y="2450084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할놈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34858" y="4879538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될놈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0726" y="52408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23945" y="52408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할놈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527164" y="52408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될놈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265918" y="100781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542643" y="1007814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 O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747874" y="1007814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 O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30383" y="849529"/>
            <a:ext cx="106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Merge  </a:t>
            </a:r>
            <a:r>
              <a:rPr lang="ko-KR" altLang="en-US" dirty="0"/>
              <a:t>필요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521131" y="3668353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M1</a:t>
            </a:r>
            <a:endParaRPr lang="ko-KR" altLang="en-US" sz="2400" dirty="0"/>
          </a:p>
        </p:txBody>
      </p:sp>
      <p:cxnSp>
        <p:nvCxnSpPr>
          <p:cNvPr id="48" name="직선 화살표 연결선 47"/>
          <p:cNvCxnSpPr>
            <a:stCxn id="47" idx="1"/>
            <a:endCxn id="25" idx="3"/>
          </p:cNvCxnSpPr>
          <p:nvPr/>
        </p:nvCxnSpPr>
        <p:spPr>
          <a:xfrm flipH="1" flipV="1">
            <a:off x="4699618" y="3132904"/>
            <a:ext cx="821513" cy="84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1"/>
            <a:endCxn id="24" idx="3"/>
          </p:cNvCxnSpPr>
          <p:nvPr/>
        </p:nvCxnSpPr>
        <p:spPr>
          <a:xfrm flipH="1">
            <a:off x="4704475" y="3981841"/>
            <a:ext cx="816656" cy="158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포인트가 7개인 별 56"/>
          <p:cNvSpPr/>
          <p:nvPr/>
        </p:nvSpPr>
        <p:spPr>
          <a:xfrm>
            <a:off x="3446366" y="183889"/>
            <a:ext cx="984738" cy="58203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M1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7166262" y="5251484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C5</a:t>
            </a:r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7131709" y="2794826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C6</a:t>
            </a:r>
            <a:endParaRPr lang="ko-KR" altLang="en-US" sz="2400" dirty="0"/>
          </a:p>
        </p:txBody>
      </p:sp>
      <p:cxnSp>
        <p:nvCxnSpPr>
          <p:cNvPr id="60" name="직선 화살표 연결선 59"/>
          <p:cNvCxnSpPr>
            <a:stCxn id="59" idx="1"/>
            <a:endCxn id="47" idx="3"/>
          </p:cNvCxnSpPr>
          <p:nvPr/>
        </p:nvCxnSpPr>
        <p:spPr>
          <a:xfrm flipH="1">
            <a:off x="6597201" y="3108314"/>
            <a:ext cx="534508" cy="87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8" idx="1"/>
            <a:endCxn id="47" idx="3"/>
          </p:cNvCxnSpPr>
          <p:nvPr/>
        </p:nvCxnSpPr>
        <p:spPr>
          <a:xfrm flipH="1" flipV="1">
            <a:off x="6597201" y="3981841"/>
            <a:ext cx="569061" cy="158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533172" y="4267406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4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126778" y="3370827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5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144256" y="5897318"/>
            <a:ext cx="106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4</a:t>
            </a:r>
          </a:p>
          <a:p>
            <a:r>
              <a:rPr lang="en-US" altLang="ko-KR" dirty="0"/>
              <a:t>b.txt : 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9029292" y="3673035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M2</a:t>
            </a:r>
            <a:endParaRPr lang="ko-KR" alt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035312" y="4265442"/>
            <a:ext cx="106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5</a:t>
            </a:r>
          </a:p>
          <a:p>
            <a:r>
              <a:rPr lang="en-US" altLang="ko-KR" dirty="0"/>
              <a:t>b.txt : 1</a:t>
            </a:r>
            <a:endParaRPr lang="ko-KR" altLang="en-US" dirty="0"/>
          </a:p>
        </p:txBody>
      </p:sp>
      <p:cxnSp>
        <p:nvCxnSpPr>
          <p:cNvPr id="74" name="직선 화살표 연결선 73"/>
          <p:cNvCxnSpPr>
            <a:stCxn id="72" idx="1"/>
            <a:endCxn id="59" idx="3"/>
          </p:cNvCxnSpPr>
          <p:nvPr/>
        </p:nvCxnSpPr>
        <p:spPr>
          <a:xfrm flipH="1" flipV="1">
            <a:off x="8207779" y="3108314"/>
            <a:ext cx="821513" cy="87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2" idx="1"/>
            <a:endCxn id="58" idx="3"/>
          </p:cNvCxnSpPr>
          <p:nvPr/>
        </p:nvCxnSpPr>
        <p:spPr>
          <a:xfrm flipH="1">
            <a:off x="8242332" y="3986523"/>
            <a:ext cx="786960" cy="157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0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098" y="281354"/>
            <a:ext cx="7948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Git hosting</a:t>
            </a:r>
            <a:endParaRPr lang="ko-KR" altLang="en-US" sz="4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87266"/>
              </p:ext>
            </p:extLst>
          </p:nvPr>
        </p:nvGraphicFramePr>
        <p:xfrm>
          <a:off x="391648" y="1260475"/>
          <a:ext cx="11349504" cy="4807038"/>
        </p:xfrm>
        <a:graphic>
          <a:graphicData uri="http://schemas.openxmlformats.org/drawingml/2006/table">
            <a:tbl>
              <a:tblPr/>
              <a:tblGrid>
                <a:gridCol w="2129302">
                  <a:extLst>
                    <a:ext uri="{9D8B030D-6E8A-4147-A177-3AD203B41FA5}">
                      <a16:colId xmlns:a16="http://schemas.microsoft.com/office/drawing/2014/main" val="188768031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00013986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3674255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62664642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260564019"/>
                    </a:ext>
                  </a:extLst>
                </a:gridCol>
                <a:gridCol w="3854452">
                  <a:extLst>
                    <a:ext uri="{9D8B030D-6E8A-4147-A177-3AD203B41FA5}">
                      <a16:colId xmlns:a16="http://schemas.microsoft.com/office/drawing/2014/main" val="3876584251"/>
                    </a:ext>
                  </a:extLst>
                </a:gridCol>
              </a:tblGrid>
              <a:tr h="32062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Provider</a:t>
                      </a:r>
                    </a:p>
                  </a:txBody>
                  <a:tcPr marL="45804" marR="100195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Framework is open-source?</a:t>
                      </a:r>
                    </a:p>
                  </a:txBody>
                  <a:tcPr marL="45804" marR="100195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other SCM</a:t>
                      </a:r>
                    </a:p>
                  </a:txBody>
                  <a:tcPr marL="45804" marR="100195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Open-source repositories</a:t>
                      </a:r>
                    </a:p>
                  </a:txBody>
                  <a:tcPr marL="45804" marR="100195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Space (GB)</a:t>
                      </a:r>
                    </a:p>
                  </a:txBody>
                  <a:tcPr marL="45804" marR="100195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Free private repositories</a:t>
                      </a:r>
                    </a:p>
                  </a:txBody>
                  <a:tcPr marL="45804" marR="100195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4452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2"/>
                        </a:rPr>
                        <a:t>Beanstalk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SVN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0.1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projects, 1 user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58661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3"/>
                        </a:rPr>
                        <a:t>bitbucket.org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Mercurial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 projects, 5 collaborators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341793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4"/>
                        </a:rPr>
                        <a:t>Codebase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Mercurial/SVN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Public access available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0.05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project (unlimited repos), 2 collaborators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28366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5"/>
                        </a:rPr>
                        <a:t>Helix TeamHub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Mercurial/SVN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 projects, 5 users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506145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6"/>
                        </a:rPr>
                        <a:t>GitHub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SVN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76236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7"/>
                        </a:rPr>
                        <a:t>GitLab.com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 projects, unlimited collaborators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62473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8"/>
                        </a:rPr>
                        <a:t>Pikacode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Mercurial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1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70017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9"/>
                        </a:rPr>
                        <a:t>ProjectLocker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SVN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Read-only http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0.05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project, 1 collaborators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70679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10"/>
                        </a:rPr>
                        <a:t>repo.or.cz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0.4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88532"/>
                  </a:ext>
                </a:extLst>
              </a:tr>
              <a:tr h="183214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11"/>
                        </a:rPr>
                        <a:t>RocketGit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58881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12"/>
                        </a:rPr>
                        <a:t>SourceForge.net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Hg, SVN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01965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13"/>
                        </a:rPr>
                        <a:t>Unfuddle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SVN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0.2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 project, 2 collaborators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35624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solidFill>
                            <a:srgbClr val="3366BB"/>
                          </a:solidFill>
                          <a:effectLst/>
                          <a:hlinkClick r:id="rId14"/>
                        </a:rPr>
                        <a:t>Visual Studio Team Services</a:t>
                      </a:r>
                      <a:endParaRPr lang="en-US" sz="1200"/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TFVC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Unlimited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Unlimited, 5 users</a:t>
                      </a:r>
                    </a:p>
                  </a:txBody>
                  <a:tcPr marL="45804" marR="45804" marT="22902" marB="229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9155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62338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8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5205" cy="658948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1045371" y="435429"/>
            <a:ext cx="522515" cy="537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9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62B22FD-8593-4C8E-A36E-D51629D006D2}"/>
              </a:ext>
            </a:extLst>
          </p:cNvPr>
          <p:cNvGrpSpPr/>
          <p:nvPr/>
        </p:nvGrpSpPr>
        <p:grpSpPr>
          <a:xfrm>
            <a:off x="622300" y="520700"/>
            <a:ext cx="7874000" cy="6186309"/>
            <a:chOff x="622300" y="520700"/>
            <a:chExt cx="7874000" cy="61863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32A5A0-E4E5-4217-A14C-341BB654671A}"/>
                </a:ext>
              </a:extLst>
            </p:cNvPr>
            <p:cNvSpPr txBox="1"/>
            <p:nvPr/>
          </p:nvSpPr>
          <p:spPr>
            <a:xfrm>
              <a:off x="622300" y="520700"/>
              <a:ext cx="3797300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(0) vim a.txt; //a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add a.txt; git commit; //C1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branch sub1;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checkout sub1;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vim a.txt; //b</a:t>
              </a:r>
            </a:p>
            <a:p>
              <a:pPr marL="342900" indent="-342900">
                <a:buFontTx/>
                <a:buAutoNum type="arabicParenBoth"/>
              </a:pPr>
              <a:r>
                <a:rPr lang="en-US" altLang="ko-KR" dirty="0"/>
                <a:t>git add a.txt; git commit; //C2</a:t>
              </a:r>
            </a:p>
            <a:p>
              <a:pPr marL="342900" indent="-342900">
                <a:buFontTx/>
                <a:buAutoNum type="arabicParenBoth"/>
              </a:pPr>
              <a:r>
                <a:rPr lang="en-US" altLang="ko-KR" dirty="0"/>
                <a:t>git checkout master;</a:t>
              </a:r>
            </a:p>
            <a:p>
              <a:pPr marL="342900" indent="-342900">
                <a:buFontTx/>
                <a:buAutoNum type="arabicParenBoth"/>
              </a:pPr>
              <a:r>
                <a:rPr lang="en-US" altLang="ko-KR" dirty="0"/>
                <a:t>git merge sub1;</a:t>
              </a:r>
            </a:p>
            <a:p>
              <a:pPr marL="342900" indent="-342900">
                <a:buFontTx/>
                <a:buAutoNum type="arabicParenBoth"/>
              </a:pPr>
              <a:r>
                <a:rPr lang="en-US" altLang="ko-KR" dirty="0"/>
                <a:t>git branch –d sub1;</a:t>
              </a:r>
            </a:p>
            <a:p>
              <a:pPr marL="342900" indent="-342900">
                <a:buFontTx/>
                <a:buAutoNum type="arabicParenBoth"/>
              </a:pPr>
              <a:r>
                <a:rPr lang="en-US" altLang="ko-KR" dirty="0"/>
                <a:t>git branch sub2;</a:t>
              </a:r>
            </a:p>
            <a:p>
              <a:pPr marL="342900" indent="-342900">
                <a:buFontTx/>
                <a:buAutoNum type="arabicParenBoth"/>
              </a:pPr>
              <a:r>
                <a:rPr lang="en-US" altLang="ko-KR" dirty="0"/>
                <a:t>vim b.txt; //b</a:t>
              </a:r>
            </a:p>
            <a:p>
              <a:pPr marL="342900" indent="-342900">
                <a:buFontTx/>
                <a:buAutoNum type="arabicParenBoth"/>
              </a:pPr>
              <a:r>
                <a:rPr lang="en-US" altLang="ko-KR" dirty="0"/>
                <a:t>git add b.txt; git commit; //C3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checkout sub2;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vim c.txt; //c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checkout master;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merge sub2;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checkout sub2;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add c.txt; git commit; //C4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vim a.txt; //c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add a.txt; git commit; //C5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checkout master;</a:t>
              </a:r>
            </a:p>
            <a:p>
              <a:pPr marL="342900" indent="-342900">
                <a:buAutoNum type="arabicParenBoth"/>
              </a:pPr>
              <a:r>
                <a:rPr lang="en-US" altLang="ko-KR" dirty="0"/>
                <a:t>git merge sub2;</a:t>
              </a:r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F5F8ED-465C-4ACD-9CF5-4C22DF6D6790}"/>
                </a:ext>
              </a:extLst>
            </p:cNvPr>
            <p:cNvSpPr txBox="1"/>
            <p:nvPr/>
          </p:nvSpPr>
          <p:spPr>
            <a:xfrm>
              <a:off x="4699000" y="520700"/>
              <a:ext cx="3797300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(22)git branch sub3;</a:t>
              </a:r>
            </a:p>
            <a:p>
              <a:r>
                <a:rPr lang="en-US" altLang="ko-KR" dirty="0"/>
                <a:t>(23)vim b.txt; //c</a:t>
              </a:r>
            </a:p>
            <a:p>
              <a:r>
                <a:rPr lang="en-US" altLang="ko-KR" dirty="0"/>
                <a:t>(24)git add b.txt; git commit; //C6</a:t>
              </a:r>
            </a:p>
            <a:p>
              <a:r>
                <a:rPr lang="en-US" altLang="ko-KR" dirty="0"/>
                <a:t>(25)git checkout sub3;</a:t>
              </a:r>
            </a:p>
            <a:p>
              <a:r>
                <a:rPr lang="en-US" altLang="ko-KR" dirty="0"/>
                <a:t>(26)vim b.txt; //d</a:t>
              </a:r>
            </a:p>
            <a:p>
              <a:r>
                <a:rPr lang="en-US" altLang="ko-KR" dirty="0"/>
                <a:t>(27)git add b.txt; git commit; //C7</a:t>
              </a:r>
            </a:p>
            <a:p>
              <a:r>
                <a:rPr lang="en-US" altLang="ko-KR" dirty="0"/>
                <a:t>(28)vim c.txt; //d</a:t>
              </a:r>
            </a:p>
            <a:p>
              <a:r>
                <a:rPr lang="en-US" altLang="ko-KR" dirty="0"/>
                <a:t>(29)git stash;</a:t>
              </a:r>
            </a:p>
            <a:p>
              <a:r>
                <a:rPr lang="en-US" altLang="ko-KR" dirty="0"/>
                <a:t>(30)git checkout master;</a:t>
              </a:r>
            </a:p>
            <a:p>
              <a:r>
                <a:rPr lang="en-US" altLang="ko-KR" dirty="0"/>
                <a:t>(31)git merge sub3;</a:t>
              </a:r>
            </a:p>
            <a:p>
              <a:r>
                <a:rPr lang="en-US" altLang="ko-KR" dirty="0"/>
                <a:t>(32)git checkout sub3;</a:t>
              </a:r>
            </a:p>
            <a:p>
              <a:r>
                <a:rPr lang="en-US" altLang="ko-KR" dirty="0"/>
                <a:t>(33)git stash apply;</a:t>
              </a:r>
            </a:p>
            <a:p>
              <a:r>
                <a:rPr lang="en-US" altLang="ko-KR" dirty="0"/>
                <a:t>(34)git add .; git commit; //C8</a:t>
              </a:r>
            </a:p>
            <a:p>
              <a:r>
                <a:rPr lang="en-US" altLang="ko-KR" dirty="0"/>
                <a:t>(35)git checkout master;</a:t>
              </a:r>
            </a:p>
            <a:p>
              <a:r>
                <a:rPr lang="en-US" altLang="ko-KR" dirty="0"/>
                <a:t>(36)vim a.txt; //d</a:t>
              </a:r>
            </a:p>
            <a:p>
              <a:r>
                <a:rPr lang="en-US" altLang="ko-KR" dirty="0"/>
                <a:t>(37)git add .; git commit; //C9</a:t>
              </a:r>
            </a:p>
            <a:p>
              <a:r>
                <a:rPr lang="en-US" altLang="ko-KR" dirty="0"/>
                <a:t>(38)git checkout sub3;</a:t>
              </a:r>
            </a:p>
            <a:p>
              <a:r>
                <a:rPr lang="en-US" altLang="ko-KR" dirty="0"/>
                <a:t>(39)vim a.txt; //e</a:t>
              </a:r>
            </a:p>
            <a:p>
              <a:r>
                <a:rPr lang="en-US" altLang="ko-KR" dirty="0"/>
                <a:t>(40)git add .; git commit; //C10</a:t>
              </a:r>
            </a:p>
            <a:p>
              <a:r>
                <a:rPr lang="en-US" altLang="ko-KR" dirty="0"/>
                <a:t>(41)git checkout master;</a:t>
              </a:r>
            </a:p>
            <a:p>
              <a:r>
                <a:rPr lang="en-US" altLang="ko-KR" dirty="0"/>
                <a:t>(42)git merge sub3;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82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했던거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5100" y="1444624"/>
            <a:ext cx="11938000" cy="54133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: </a:t>
            </a:r>
            <a:r>
              <a:rPr lang="ko-KR" altLang="en-US" dirty="0"/>
              <a:t>로컬 저장소를 초기화 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status : </a:t>
            </a:r>
            <a:r>
              <a:rPr lang="ko-KR" altLang="en-US" dirty="0"/>
              <a:t>현재 상태를 확인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add : </a:t>
            </a:r>
            <a:r>
              <a:rPr lang="ko-KR" altLang="en-US" dirty="0"/>
              <a:t>변화된 것 반영 준비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commit : </a:t>
            </a:r>
            <a:r>
              <a:rPr lang="ko-KR" altLang="en-US" dirty="0"/>
              <a:t>변화된 것을 로컬 저장소에 올림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log : commit </a:t>
            </a:r>
            <a:r>
              <a:rPr lang="ko-KR" altLang="en-US" dirty="0"/>
              <a:t>되었던 </a:t>
            </a:r>
            <a:r>
              <a:rPr lang="en-US" altLang="ko-KR" dirty="0"/>
              <a:t>list </a:t>
            </a:r>
            <a:r>
              <a:rPr lang="ko-KR" altLang="en-US" dirty="0"/>
              <a:t>가 출력 됨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reset --(hard/mixed/soft) </a:t>
            </a:r>
            <a:r>
              <a:rPr lang="en-US" altLang="ko-KR" dirty="0" err="1"/>
              <a:t>commitID</a:t>
            </a:r>
            <a:r>
              <a:rPr lang="en-US" altLang="ko-KR" dirty="0"/>
              <a:t> : </a:t>
            </a:r>
            <a:r>
              <a:rPr lang="en-US" altLang="ko-KR" dirty="0" err="1"/>
              <a:t>commitID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branch : branch list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branch </a:t>
            </a:r>
            <a:r>
              <a:rPr lang="en-US" altLang="ko-KR" dirty="0" err="1"/>
              <a:t>branchname</a:t>
            </a:r>
            <a:r>
              <a:rPr lang="en-US" altLang="ko-KR" dirty="0"/>
              <a:t> : branch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Git branch –(d/D) </a:t>
            </a:r>
            <a:r>
              <a:rPr lang="en-US" altLang="ko-KR" dirty="0" err="1"/>
              <a:t>branchname</a:t>
            </a:r>
            <a:r>
              <a:rPr lang="en-US" altLang="ko-KR" dirty="0"/>
              <a:t> : branch </a:t>
            </a:r>
            <a:r>
              <a:rPr lang="ko-KR" altLang="en-US" dirty="0"/>
              <a:t>삭제 </a:t>
            </a:r>
            <a:r>
              <a:rPr lang="en-US" altLang="ko-KR" dirty="0"/>
              <a:t>(D </a:t>
            </a:r>
            <a:r>
              <a:rPr lang="ko-KR" altLang="en-US" dirty="0"/>
              <a:t>일 경우 강제 삭제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checkout </a:t>
            </a:r>
            <a:r>
              <a:rPr lang="en-US" altLang="ko-KR" dirty="0" err="1"/>
              <a:t>branchname</a:t>
            </a:r>
            <a:r>
              <a:rPr lang="en-US" altLang="ko-KR" dirty="0"/>
              <a:t> : branch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넘어가기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Git merge </a:t>
            </a:r>
            <a:r>
              <a:rPr lang="en-US" altLang="ko-KR" dirty="0" err="1"/>
              <a:t>branchname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en-US" altLang="ko-KR" dirty="0" err="1"/>
              <a:t>branchname</a:t>
            </a:r>
            <a:r>
              <a:rPr lang="en-US" altLang="ko-KR" dirty="0"/>
              <a:t> </a:t>
            </a:r>
            <a:r>
              <a:rPr lang="ko-KR" altLang="en-US" dirty="0"/>
              <a:t>내용 </a:t>
            </a:r>
            <a:r>
              <a:rPr lang="en-US" altLang="ko-KR" dirty="0"/>
              <a:t>merge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stash : </a:t>
            </a:r>
            <a:r>
              <a:rPr lang="ko-KR" altLang="en-US" dirty="0"/>
              <a:t>현재 </a:t>
            </a:r>
            <a:r>
              <a:rPr lang="en-US" altLang="ko-KR" dirty="0"/>
              <a:t>working directory </a:t>
            </a:r>
            <a:r>
              <a:rPr lang="ko-KR" altLang="en-US" dirty="0"/>
              <a:t>내용을 저장하고 </a:t>
            </a:r>
            <a:r>
              <a:rPr lang="en-US" altLang="ko-KR" dirty="0"/>
              <a:t>working directory </a:t>
            </a:r>
            <a:r>
              <a:rPr lang="ko-KR" altLang="en-US" dirty="0"/>
              <a:t>는 현재 </a:t>
            </a:r>
            <a:r>
              <a:rPr lang="en-US" altLang="ko-KR" dirty="0"/>
              <a:t>branch</a:t>
            </a:r>
            <a:r>
              <a:rPr lang="ko-KR" altLang="en-US" dirty="0"/>
              <a:t>의 마지막 </a:t>
            </a:r>
            <a:r>
              <a:rPr lang="en-US" altLang="ko-KR" dirty="0"/>
              <a:t>commit id </a:t>
            </a:r>
            <a:r>
              <a:rPr lang="ko-KR" altLang="en-US" dirty="0"/>
              <a:t>상태로 되돌린다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stash list : stash </a:t>
            </a:r>
            <a:r>
              <a:rPr lang="ko-KR" altLang="en-US" dirty="0"/>
              <a:t>된 </a:t>
            </a:r>
            <a:r>
              <a:rPr lang="en-US" altLang="ko-KR" dirty="0"/>
              <a:t>list</a:t>
            </a:r>
            <a:r>
              <a:rPr lang="ko-KR" altLang="en-US" dirty="0"/>
              <a:t>를 보여준다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stash apply : </a:t>
            </a:r>
            <a:r>
              <a:rPr lang="ko-KR" altLang="en-US" dirty="0"/>
              <a:t>가장 최근에 </a:t>
            </a:r>
            <a:r>
              <a:rPr lang="en-US" altLang="ko-KR" dirty="0"/>
              <a:t>stash </a:t>
            </a:r>
            <a:r>
              <a:rPr lang="ko-KR" altLang="en-US" dirty="0"/>
              <a:t>된 내용으로 </a:t>
            </a:r>
            <a:r>
              <a:rPr lang="en-US" altLang="ko-KR" dirty="0"/>
              <a:t>working directory</a:t>
            </a:r>
            <a:r>
              <a:rPr lang="ko-KR" altLang="en-US" dirty="0"/>
              <a:t>를 바꾼다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stash list </a:t>
            </a:r>
            <a:r>
              <a:rPr lang="ko-KR" altLang="en-US" dirty="0"/>
              <a:t>는 그대로 유지한다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Git stash pop : </a:t>
            </a:r>
            <a:r>
              <a:rPr lang="ko-KR" altLang="en-US" dirty="0"/>
              <a:t>가장 최근에 </a:t>
            </a:r>
            <a:r>
              <a:rPr lang="en-US" altLang="ko-KR" dirty="0"/>
              <a:t>stash </a:t>
            </a:r>
            <a:r>
              <a:rPr lang="ko-KR" altLang="en-US" dirty="0"/>
              <a:t>된 내용으로 </a:t>
            </a:r>
            <a:r>
              <a:rPr lang="en-US" altLang="ko-KR" dirty="0"/>
              <a:t>working director</a:t>
            </a:r>
            <a:r>
              <a:rPr lang="ko-KR" altLang="en-US" dirty="0"/>
              <a:t>를 바꾼다</a:t>
            </a:r>
            <a:r>
              <a:rPr lang="en-US" altLang="ko-KR" dirty="0"/>
              <a:t>. </a:t>
            </a:r>
            <a:r>
              <a:rPr lang="ko-KR" altLang="en-US" dirty="0"/>
              <a:t>복원된 내용은 </a:t>
            </a:r>
            <a:r>
              <a:rPr lang="en-US" altLang="ko-KR" dirty="0"/>
              <a:t>stash list </a:t>
            </a:r>
            <a:r>
              <a:rPr lang="ko-KR" altLang="en-US" dirty="0"/>
              <a:t>에서 </a:t>
            </a:r>
            <a:r>
              <a:rPr lang="en-US" altLang="ko-KR" dirty="0"/>
              <a:t>pop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9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434" y="2391507"/>
            <a:ext cx="1660627" cy="1448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d1b0e</a:t>
            </a:r>
            <a:endParaRPr lang="ko-KR" altLang="en-US" sz="2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064176" y="43907"/>
            <a:ext cx="1752067" cy="943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master</a:t>
            </a:r>
            <a:endParaRPr lang="ko-KR" altLang="en-US" sz="3600" dirty="0"/>
          </a:p>
        </p:txBody>
      </p:sp>
      <p:sp>
        <p:nvSpPr>
          <p:cNvPr id="13" name="직사각형 12"/>
          <p:cNvSpPr/>
          <p:nvPr/>
        </p:nvSpPr>
        <p:spPr>
          <a:xfrm>
            <a:off x="2406108" y="2391507"/>
            <a:ext cx="1660627" cy="1448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9a29d</a:t>
            </a:r>
            <a:endParaRPr lang="ko-KR" altLang="en-US" sz="2400" dirty="0"/>
          </a:p>
        </p:txBody>
      </p:sp>
      <p:sp>
        <p:nvSpPr>
          <p:cNvPr id="14" name="직사각형 13"/>
          <p:cNvSpPr/>
          <p:nvPr/>
        </p:nvSpPr>
        <p:spPr>
          <a:xfrm>
            <a:off x="4485782" y="2391506"/>
            <a:ext cx="1660627" cy="1448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35e87</a:t>
            </a:r>
            <a:endParaRPr lang="ko-KR" altLang="en-US" sz="2400" dirty="0"/>
          </a:p>
        </p:txBody>
      </p:sp>
      <p:cxnSp>
        <p:nvCxnSpPr>
          <p:cNvPr id="16" name="직선 화살표 연결선 15"/>
          <p:cNvCxnSpPr>
            <a:stCxn id="14" idx="1"/>
            <a:endCxn id="13" idx="3"/>
          </p:cNvCxnSpPr>
          <p:nvPr/>
        </p:nvCxnSpPr>
        <p:spPr>
          <a:xfrm flipH="1">
            <a:off x="4066735" y="3115993"/>
            <a:ext cx="419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1"/>
            <a:endCxn id="4" idx="3"/>
          </p:cNvCxnSpPr>
          <p:nvPr/>
        </p:nvCxnSpPr>
        <p:spPr>
          <a:xfrm flipH="1">
            <a:off x="1987061" y="3115994"/>
            <a:ext cx="419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6984503" y="5362134"/>
            <a:ext cx="1752067" cy="9431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hotfix</a:t>
            </a:r>
            <a:endParaRPr lang="ko-KR" altLang="en-US" sz="3600" dirty="0"/>
          </a:p>
        </p:txBody>
      </p:sp>
      <p:sp>
        <p:nvSpPr>
          <p:cNvPr id="21" name="아래쪽 화살표 20"/>
          <p:cNvSpPr/>
          <p:nvPr/>
        </p:nvSpPr>
        <p:spPr>
          <a:xfrm flipV="1">
            <a:off x="7684689" y="4797083"/>
            <a:ext cx="351693" cy="56505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84503" y="3348110"/>
            <a:ext cx="1660627" cy="1448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84da2</a:t>
            </a:r>
            <a:endParaRPr lang="ko-KR" altLang="en-US" sz="2400" dirty="0"/>
          </a:p>
        </p:txBody>
      </p:sp>
      <p:cxnSp>
        <p:nvCxnSpPr>
          <p:cNvPr id="24" name="직선 화살표 연결선 23"/>
          <p:cNvCxnSpPr>
            <a:stCxn id="23" idx="1"/>
            <a:endCxn id="14" idx="3"/>
          </p:cNvCxnSpPr>
          <p:nvPr/>
        </p:nvCxnSpPr>
        <p:spPr>
          <a:xfrm flipH="1" flipV="1">
            <a:off x="6146409" y="3115993"/>
            <a:ext cx="838094" cy="95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아래쪽 화살표 26"/>
          <p:cNvSpPr/>
          <p:nvPr/>
        </p:nvSpPr>
        <p:spPr>
          <a:xfrm rot="10800000" flipV="1">
            <a:off x="9764362" y="985909"/>
            <a:ext cx="351693" cy="565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984502" y="1550961"/>
            <a:ext cx="1660627" cy="1448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9822c</a:t>
            </a:r>
            <a:endParaRPr lang="ko-KR" altLang="en-US" sz="2400" dirty="0"/>
          </a:p>
        </p:txBody>
      </p:sp>
      <p:cxnSp>
        <p:nvCxnSpPr>
          <p:cNvPr id="30" name="직선 화살표 연결선 29"/>
          <p:cNvCxnSpPr>
            <a:stCxn id="29" idx="1"/>
            <a:endCxn id="14" idx="3"/>
          </p:cNvCxnSpPr>
          <p:nvPr/>
        </p:nvCxnSpPr>
        <p:spPr>
          <a:xfrm flipH="1">
            <a:off x="6146409" y="2275448"/>
            <a:ext cx="838093" cy="8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9064176" y="1550960"/>
            <a:ext cx="1660627" cy="1448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2ed97</a:t>
            </a:r>
            <a:endParaRPr lang="ko-KR" altLang="en-US" sz="2400" dirty="0"/>
          </a:p>
        </p:txBody>
      </p:sp>
      <p:cxnSp>
        <p:nvCxnSpPr>
          <p:cNvPr id="34" name="직선 화살표 연결선 33"/>
          <p:cNvCxnSpPr>
            <a:stCxn id="33" idx="1"/>
            <a:endCxn id="29" idx="3"/>
          </p:cNvCxnSpPr>
          <p:nvPr/>
        </p:nvCxnSpPr>
        <p:spPr>
          <a:xfrm flipH="1">
            <a:off x="8645129" y="2275447"/>
            <a:ext cx="419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7061" y="644268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은 결국 </a:t>
            </a:r>
            <a:r>
              <a:rPr lang="en-US" altLang="ko-KR" dirty="0"/>
              <a:t>commit id </a:t>
            </a:r>
            <a:r>
              <a:rPr lang="ko-KR" altLang="en-US" dirty="0"/>
              <a:t>로 이루어진 </a:t>
            </a:r>
            <a:r>
              <a:rPr lang="en-US" altLang="ko-KR" dirty="0"/>
              <a:t>tree </a:t>
            </a:r>
            <a:r>
              <a:rPr lang="ko-KR" altLang="en-US" dirty="0"/>
              <a:t>와 흡사한 구조를 가짐</a:t>
            </a:r>
          </a:p>
        </p:txBody>
      </p:sp>
    </p:spTree>
    <p:extLst>
      <p:ext uri="{BB962C8B-B14F-4D97-AF65-F5344CB8AC3E}">
        <p14:creationId xmlns:p14="http://schemas.microsoft.com/office/powerpoint/2010/main" val="164569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35B7EF-EE78-45F1-A55F-79333CD88DFB}"/>
              </a:ext>
            </a:extLst>
          </p:cNvPr>
          <p:cNvSpPr/>
          <p:nvPr/>
        </p:nvSpPr>
        <p:spPr>
          <a:xfrm>
            <a:off x="1444034" y="2366107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2217F0-F6D4-4C6A-B544-E3D3A4DA9C39}"/>
              </a:ext>
            </a:extLst>
          </p:cNvPr>
          <p:cNvSpPr/>
          <p:nvPr/>
        </p:nvSpPr>
        <p:spPr>
          <a:xfrm>
            <a:off x="2641600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B1A3B-1CB9-4226-9ABC-74EE06F75846}"/>
              </a:ext>
            </a:extLst>
          </p:cNvPr>
          <p:cNvSpPr/>
          <p:nvPr/>
        </p:nvSpPr>
        <p:spPr>
          <a:xfrm>
            <a:off x="3839166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A02E80-93F5-46EA-8226-0BB85A2E027E}"/>
              </a:ext>
            </a:extLst>
          </p:cNvPr>
          <p:cNvSpPr/>
          <p:nvPr/>
        </p:nvSpPr>
        <p:spPr>
          <a:xfrm>
            <a:off x="5036732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F4877B-FDCA-4696-8DA1-20017C89DBBF}"/>
              </a:ext>
            </a:extLst>
          </p:cNvPr>
          <p:cNvSpPr/>
          <p:nvPr/>
        </p:nvSpPr>
        <p:spPr>
          <a:xfrm>
            <a:off x="6234298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BDBBD8-8F6F-43E9-A028-11E7ABB3445A}"/>
              </a:ext>
            </a:extLst>
          </p:cNvPr>
          <p:cNvSpPr/>
          <p:nvPr/>
        </p:nvSpPr>
        <p:spPr>
          <a:xfrm>
            <a:off x="1444034" y="3011857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C1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3751CB-8ACD-4849-BF7F-B8D42AFBE1D0}"/>
              </a:ext>
            </a:extLst>
          </p:cNvPr>
          <p:cNvSpPr/>
          <p:nvPr/>
        </p:nvSpPr>
        <p:spPr>
          <a:xfrm>
            <a:off x="2637834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C2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9F24BC-2968-4025-AFBA-E843E2C020ED}"/>
              </a:ext>
            </a:extLst>
          </p:cNvPr>
          <p:cNvSpPr/>
          <p:nvPr/>
        </p:nvSpPr>
        <p:spPr>
          <a:xfrm>
            <a:off x="3839166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C3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DE620-90A1-4A99-B367-C8A1E489D3D8}"/>
              </a:ext>
            </a:extLst>
          </p:cNvPr>
          <p:cNvSpPr/>
          <p:nvPr/>
        </p:nvSpPr>
        <p:spPr>
          <a:xfrm>
            <a:off x="5036732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C4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00E4E-AC1A-49D9-B75B-4292DE8CC44A}"/>
              </a:ext>
            </a:extLst>
          </p:cNvPr>
          <p:cNvSpPr/>
          <p:nvPr/>
        </p:nvSpPr>
        <p:spPr>
          <a:xfrm>
            <a:off x="6234298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C5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64B45B5-76C4-4AAB-B267-AE5562D95BC6}"/>
              </a:ext>
            </a:extLst>
          </p:cNvPr>
          <p:cNvCxnSpPr/>
          <p:nvPr/>
        </p:nvCxnSpPr>
        <p:spPr>
          <a:xfrm>
            <a:off x="317500" y="2895600"/>
            <a:ext cx="709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8BE1F4-809A-4651-8723-FE40BF90B220}"/>
              </a:ext>
            </a:extLst>
          </p:cNvPr>
          <p:cNvSpPr txBox="1"/>
          <p:nvPr/>
        </p:nvSpPr>
        <p:spPr>
          <a:xfrm>
            <a:off x="471783" y="239538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A011B-1B99-444D-9A63-C45F866F2336}"/>
              </a:ext>
            </a:extLst>
          </p:cNvPr>
          <p:cNvSpPr txBox="1"/>
          <p:nvPr/>
        </p:nvSpPr>
        <p:spPr>
          <a:xfrm>
            <a:off x="317500" y="2902633"/>
            <a:ext cx="104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Commit ID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7E53227-34F2-4A1D-A5A7-9A3A66459F27}"/>
              </a:ext>
            </a:extLst>
          </p:cNvPr>
          <p:cNvCxnSpPr/>
          <p:nvPr/>
        </p:nvCxnSpPr>
        <p:spPr>
          <a:xfrm>
            <a:off x="2565400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5DC343-5D48-415A-AD6B-B6EE2A6C15F6}"/>
              </a:ext>
            </a:extLst>
          </p:cNvPr>
          <p:cNvCxnSpPr/>
          <p:nvPr/>
        </p:nvCxnSpPr>
        <p:spPr>
          <a:xfrm>
            <a:off x="3759200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DB624F-D7A1-4703-8A96-353C293AE2AC}"/>
              </a:ext>
            </a:extLst>
          </p:cNvPr>
          <p:cNvCxnSpPr/>
          <p:nvPr/>
        </p:nvCxnSpPr>
        <p:spPr>
          <a:xfrm>
            <a:off x="4960532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85C158-98AB-4284-8AD7-56C6228A9118}"/>
              </a:ext>
            </a:extLst>
          </p:cNvPr>
          <p:cNvCxnSpPr/>
          <p:nvPr/>
        </p:nvCxnSpPr>
        <p:spPr>
          <a:xfrm>
            <a:off x="6158098" y="2139264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9F3CB6D-BD25-4D5D-9877-9A117879A380}"/>
              </a:ext>
            </a:extLst>
          </p:cNvPr>
          <p:cNvCxnSpPr/>
          <p:nvPr/>
        </p:nvCxnSpPr>
        <p:spPr>
          <a:xfrm>
            <a:off x="7340600" y="2116502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7552536-DC67-4FD9-89F7-418FB6A835D9}"/>
              </a:ext>
            </a:extLst>
          </p:cNvPr>
          <p:cNvSpPr/>
          <p:nvPr/>
        </p:nvSpPr>
        <p:spPr>
          <a:xfrm>
            <a:off x="7416799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91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35B7EF-EE78-45F1-A55F-79333CD88DFB}"/>
              </a:ext>
            </a:extLst>
          </p:cNvPr>
          <p:cNvSpPr/>
          <p:nvPr/>
        </p:nvSpPr>
        <p:spPr>
          <a:xfrm>
            <a:off x="1444034" y="2366107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2217F0-F6D4-4C6A-B544-E3D3A4DA9C39}"/>
              </a:ext>
            </a:extLst>
          </p:cNvPr>
          <p:cNvSpPr/>
          <p:nvPr/>
        </p:nvSpPr>
        <p:spPr>
          <a:xfrm>
            <a:off x="2641600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B1A3B-1CB9-4226-9ABC-74EE06F75846}"/>
              </a:ext>
            </a:extLst>
          </p:cNvPr>
          <p:cNvSpPr/>
          <p:nvPr/>
        </p:nvSpPr>
        <p:spPr>
          <a:xfrm>
            <a:off x="3839166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A02E80-93F5-46EA-8226-0BB85A2E027E}"/>
              </a:ext>
            </a:extLst>
          </p:cNvPr>
          <p:cNvSpPr/>
          <p:nvPr/>
        </p:nvSpPr>
        <p:spPr>
          <a:xfrm>
            <a:off x="5036732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F4877B-FDCA-4696-8DA1-20017C89DBBF}"/>
              </a:ext>
            </a:extLst>
          </p:cNvPr>
          <p:cNvSpPr/>
          <p:nvPr/>
        </p:nvSpPr>
        <p:spPr>
          <a:xfrm>
            <a:off x="6234298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BDBBD8-8F6F-43E9-A028-11E7ABB3445A}"/>
              </a:ext>
            </a:extLst>
          </p:cNvPr>
          <p:cNvSpPr/>
          <p:nvPr/>
        </p:nvSpPr>
        <p:spPr>
          <a:xfrm>
            <a:off x="1444034" y="3011857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C1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3751CB-8ACD-4849-BF7F-B8D42AFBE1D0}"/>
              </a:ext>
            </a:extLst>
          </p:cNvPr>
          <p:cNvSpPr/>
          <p:nvPr/>
        </p:nvSpPr>
        <p:spPr>
          <a:xfrm>
            <a:off x="2637834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C2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9F24BC-2968-4025-AFBA-E843E2C020ED}"/>
              </a:ext>
            </a:extLst>
          </p:cNvPr>
          <p:cNvSpPr/>
          <p:nvPr/>
        </p:nvSpPr>
        <p:spPr>
          <a:xfrm>
            <a:off x="3839166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C3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DE620-90A1-4A99-B367-C8A1E489D3D8}"/>
              </a:ext>
            </a:extLst>
          </p:cNvPr>
          <p:cNvSpPr/>
          <p:nvPr/>
        </p:nvSpPr>
        <p:spPr>
          <a:xfrm>
            <a:off x="5036732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C4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B00E4E-AC1A-49D9-B75B-4292DE8CC44A}"/>
              </a:ext>
            </a:extLst>
          </p:cNvPr>
          <p:cNvSpPr/>
          <p:nvPr/>
        </p:nvSpPr>
        <p:spPr>
          <a:xfrm>
            <a:off x="6234298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C5</a:t>
            </a:r>
            <a:endParaRPr lang="ko-KR" altLang="en-US" sz="2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4B45B5-76C4-4AAB-B267-AE5562D95BC6}"/>
              </a:ext>
            </a:extLst>
          </p:cNvPr>
          <p:cNvCxnSpPr/>
          <p:nvPr/>
        </p:nvCxnSpPr>
        <p:spPr>
          <a:xfrm>
            <a:off x="317500" y="2895600"/>
            <a:ext cx="8261235" cy="7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8BE1F4-809A-4651-8723-FE40BF90B220}"/>
              </a:ext>
            </a:extLst>
          </p:cNvPr>
          <p:cNvSpPr txBox="1"/>
          <p:nvPr/>
        </p:nvSpPr>
        <p:spPr>
          <a:xfrm>
            <a:off x="471783" y="239538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A011B-1B99-444D-9A63-C45F866F2336}"/>
              </a:ext>
            </a:extLst>
          </p:cNvPr>
          <p:cNvSpPr txBox="1"/>
          <p:nvPr/>
        </p:nvSpPr>
        <p:spPr>
          <a:xfrm>
            <a:off x="317500" y="2902633"/>
            <a:ext cx="104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Commit ID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E53227-34F2-4A1D-A5A7-9A3A66459F27}"/>
              </a:ext>
            </a:extLst>
          </p:cNvPr>
          <p:cNvCxnSpPr/>
          <p:nvPr/>
        </p:nvCxnSpPr>
        <p:spPr>
          <a:xfrm>
            <a:off x="2565400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5DC343-5D48-415A-AD6B-B6EE2A6C15F6}"/>
              </a:ext>
            </a:extLst>
          </p:cNvPr>
          <p:cNvCxnSpPr/>
          <p:nvPr/>
        </p:nvCxnSpPr>
        <p:spPr>
          <a:xfrm>
            <a:off x="3759200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DB624F-D7A1-4703-8A96-353C293AE2AC}"/>
              </a:ext>
            </a:extLst>
          </p:cNvPr>
          <p:cNvCxnSpPr/>
          <p:nvPr/>
        </p:nvCxnSpPr>
        <p:spPr>
          <a:xfrm>
            <a:off x="4960532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85C158-98AB-4284-8AD7-56C6228A9118}"/>
              </a:ext>
            </a:extLst>
          </p:cNvPr>
          <p:cNvCxnSpPr/>
          <p:nvPr/>
        </p:nvCxnSpPr>
        <p:spPr>
          <a:xfrm>
            <a:off x="6158098" y="2139264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9F3CB6D-BD25-4D5D-9877-9A117879A380}"/>
              </a:ext>
            </a:extLst>
          </p:cNvPr>
          <p:cNvCxnSpPr/>
          <p:nvPr/>
        </p:nvCxnSpPr>
        <p:spPr>
          <a:xfrm>
            <a:off x="7340600" y="2116502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552536-DC67-4FD9-89F7-418FB6A835D9}"/>
              </a:ext>
            </a:extLst>
          </p:cNvPr>
          <p:cNvSpPr/>
          <p:nvPr/>
        </p:nvSpPr>
        <p:spPr>
          <a:xfrm>
            <a:off x="7416799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204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9B50778-7603-4585-8292-43EF90501003}"/>
              </a:ext>
            </a:extLst>
          </p:cNvPr>
          <p:cNvSpPr/>
          <p:nvPr/>
        </p:nvSpPr>
        <p:spPr>
          <a:xfrm>
            <a:off x="2641600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D34-69F8-4EBB-A1F6-7F9F8D7F309E}"/>
              </a:ext>
            </a:extLst>
          </p:cNvPr>
          <p:cNvSpPr/>
          <p:nvPr/>
        </p:nvSpPr>
        <p:spPr>
          <a:xfrm>
            <a:off x="3839166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FFC95F-CDFD-405D-AB69-EDE80AE467CC}"/>
              </a:ext>
            </a:extLst>
          </p:cNvPr>
          <p:cNvSpPr/>
          <p:nvPr/>
        </p:nvSpPr>
        <p:spPr>
          <a:xfrm>
            <a:off x="5036732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9DFEC3-BF5E-4110-A6FF-B4FBBC476DF7}"/>
              </a:ext>
            </a:extLst>
          </p:cNvPr>
          <p:cNvSpPr/>
          <p:nvPr/>
        </p:nvSpPr>
        <p:spPr>
          <a:xfrm>
            <a:off x="6234298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CE1F6-8B8F-440F-B879-6C7DBD50519C}"/>
              </a:ext>
            </a:extLst>
          </p:cNvPr>
          <p:cNvSpPr/>
          <p:nvPr/>
        </p:nvSpPr>
        <p:spPr>
          <a:xfrm>
            <a:off x="1444034" y="4789857"/>
            <a:ext cx="7657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C1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B994A9-4BC1-407C-AB72-1A8A7DDEEDBE}"/>
              </a:ext>
            </a:extLst>
          </p:cNvPr>
          <p:cNvSpPr/>
          <p:nvPr/>
        </p:nvSpPr>
        <p:spPr>
          <a:xfrm>
            <a:off x="2641600" y="4789856"/>
            <a:ext cx="7657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C2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E06B28-554E-45BE-B5A4-3C78680597AF}"/>
              </a:ext>
            </a:extLst>
          </p:cNvPr>
          <p:cNvSpPr/>
          <p:nvPr/>
        </p:nvSpPr>
        <p:spPr>
          <a:xfrm>
            <a:off x="3839166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C3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C5DFA2-A337-4397-B97E-915039F2101A}"/>
              </a:ext>
            </a:extLst>
          </p:cNvPr>
          <p:cNvSpPr/>
          <p:nvPr/>
        </p:nvSpPr>
        <p:spPr>
          <a:xfrm>
            <a:off x="5036732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C4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B2EEB-CF03-4AE8-8469-93F6132040A3}"/>
              </a:ext>
            </a:extLst>
          </p:cNvPr>
          <p:cNvSpPr/>
          <p:nvPr/>
        </p:nvSpPr>
        <p:spPr>
          <a:xfrm>
            <a:off x="6234298" y="301185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C5</a:t>
            </a:r>
            <a:endParaRPr lang="ko-KR" altLang="en-US" sz="2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93EB2CB-AE5C-4C55-B728-509FD309AECC}"/>
              </a:ext>
            </a:extLst>
          </p:cNvPr>
          <p:cNvCxnSpPr/>
          <p:nvPr/>
        </p:nvCxnSpPr>
        <p:spPr>
          <a:xfrm>
            <a:off x="317500" y="2895600"/>
            <a:ext cx="7099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488D66-5767-44C5-9E4E-FB8E821679C6}"/>
              </a:ext>
            </a:extLst>
          </p:cNvPr>
          <p:cNvSpPr txBox="1"/>
          <p:nvPr/>
        </p:nvSpPr>
        <p:spPr>
          <a:xfrm>
            <a:off x="471783" y="239538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4CECC0-5AB9-41FE-B541-D538A7376ADB}"/>
              </a:ext>
            </a:extLst>
          </p:cNvPr>
          <p:cNvSpPr txBox="1"/>
          <p:nvPr/>
        </p:nvSpPr>
        <p:spPr>
          <a:xfrm>
            <a:off x="317500" y="2902633"/>
            <a:ext cx="104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Commit ID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510237D-077A-4ABA-B182-19ADDC477625}"/>
              </a:ext>
            </a:extLst>
          </p:cNvPr>
          <p:cNvCxnSpPr/>
          <p:nvPr/>
        </p:nvCxnSpPr>
        <p:spPr>
          <a:xfrm>
            <a:off x="2565400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BDE780E-4E38-4003-A32B-9FA6D9FEB60B}"/>
              </a:ext>
            </a:extLst>
          </p:cNvPr>
          <p:cNvCxnSpPr/>
          <p:nvPr/>
        </p:nvCxnSpPr>
        <p:spPr>
          <a:xfrm>
            <a:off x="3759200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7827EF-C3E2-400F-8A92-0625544F9F46}"/>
              </a:ext>
            </a:extLst>
          </p:cNvPr>
          <p:cNvCxnSpPr/>
          <p:nvPr/>
        </p:nvCxnSpPr>
        <p:spPr>
          <a:xfrm>
            <a:off x="4960532" y="2133600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03F03AC-F872-4554-B5BD-7B501E6022B8}"/>
              </a:ext>
            </a:extLst>
          </p:cNvPr>
          <p:cNvCxnSpPr/>
          <p:nvPr/>
        </p:nvCxnSpPr>
        <p:spPr>
          <a:xfrm>
            <a:off x="6158098" y="2139264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0EC9BC-7F4E-4FB9-92F8-050819C328FD}"/>
              </a:ext>
            </a:extLst>
          </p:cNvPr>
          <p:cNvCxnSpPr/>
          <p:nvPr/>
        </p:nvCxnSpPr>
        <p:spPr>
          <a:xfrm>
            <a:off x="7340600" y="2116502"/>
            <a:ext cx="0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E0D3EF-2FD1-43BE-956B-031317067812}"/>
              </a:ext>
            </a:extLst>
          </p:cNvPr>
          <p:cNvSpPr/>
          <p:nvPr/>
        </p:nvSpPr>
        <p:spPr>
          <a:xfrm>
            <a:off x="7416799" y="2366102"/>
            <a:ext cx="1045166" cy="427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44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6E349-B6BE-437D-9AD0-32F3289EFCA8}"/>
              </a:ext>
            </a:extLst>
          </p:cNvPr>
          <p:cNvSpPr txBox="1"/>
          <p:nvPr/>
        </p:nvSpPr>
        <p:spPr>
          <a:xfrm>
            <a:off x="444500" y="1231900"/>
            <a:ext cx="389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vim a.txt; //1</a:t>
            </a:r>
          </a:p>
          <a:p>
            <a:r>
              <a:rPr lang="en-US" altLang="ko-KR" dirty="0"/>
              <a:t>git add a.txt; git commit; //ID C1</a:t>
            </a:r>
          </a:p>
          <a:p>
            <a:r>
              <a:rPr lang="en-US" altLang="ko-KR" dirty="0"/>
              <a:t>vim a.txt; //2</a:t>
            </a:r>
          </a:p>
          <a:p>
            <a:r>
              <a:rPr lang="en-US" altLang="ko-KR" dirty="0"/>
              <a:t>git add a.txt; git commit; //ID C2</a:t>
            </a:r>
          </a:p>
          <a:p>
            <a:r>
              <a:rPr lang="en-US" altLang="ko-KR" dirty="0"/>
              <a:t>git branch test;</a:t>
            </a:r>
          </a:p>
          <a:p>
            <a:r>
              <a:rPr lang="en-US" altLang="ko-KR" dirty="0"/>
              <a:t>vim a.txt; //3</a:t>
            </a:r>
          </a:p>
          <a:p>
            <a:r>
              <a:rPr lang="en-US" altLang="ko-KR" dirty="0"/>
              <a:t>git add a.txt; git commit; //ID C3</a:t>
            </a:r>
          </a:p>
          <a:p>
            <a:r>
              <a:rPr lang="en-US" altLang="ko-KR" dirty="0"/>
              <a:t>git checkout test;</a:t>
            </a:r>
          </a:p>
          <a:p>
            <a:r>
              <a:rPr lang="en-US" altLang="ko-KR" dirty="0"/>
              <a:t>vim b.txt; //1</a:t>
            </a:r>
          </a:p>
          <a:p>
            <a:r>
              <a:rPr lang="en-US" altLang="ko-KR" dirty="0"/>
              <a:t>git add b.txt; git commit; //ID C4</a:t>
            </a:r>
          </a:p>
          <a:p>
            <a:r>
              <a:rPr lang="en-US" altLang="ko-KR" dirty="0"/>
              <a:t>vim b.txt; //2</a:t>
            </a:r>
          </a:p>
          <a:p>
            <a:r>
              <a:rPr lang="en-US" altLang="ko-KR" dirty="0"/>
              <a:t>git add b.txt; git commit; //ID C5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E0FCD-EF2C-4279-90C1-36B43E3F99FE}"/>
              </a:ext>
            </a:extLst>
          </p:cNvPr>
          <p:cNvSpPr txBox="1"/>
          <p:nvPr/>
        </p:nvSpPr>
        <p:spPr>
          <a:xfrm>
            <a:off x="4914900" y="1231900"/>
            <a:ext cx="389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branch test_sub;</a:t>
            </a:r>
          </a:p>
          <a:p>
            <a:r>
              <a:rPr lang="en-US" altLang="ko-KR" dirty="0"/>
              <a:t>git checkout test_sub;</a:t>
            </a:r>
          </a:p>
          <a:p>
            <a:r>
              <a:rPr lang="en-US" altLang="ko-KR" dirty="0"/>
              <a:t>vim c.txt; //1</a:t>
            </a:r>
          </a:p>
          <a:p>
            <a:r>
              <a:rPr lang="en-US" altLang="ko-KR" dirty="0"/>
              <a:t>git add c.txt; git commit; //ID C6</a:t>
            </a:r>
          </a:p>
          <a:p>
            <a:r>
              <a:rPr lang="en-US" altLang="ko-KR" dirty="0"/>
              <a:t>git checkout test;</a:t>
            </a:r>
          </a:p>
          <a:p>
            <a:r>
              <a:rPr lang="en-US" altLang="ko-KR" dirty="0"/>
              <a:t>git merge test_sub;</a:t>
            </a:r>
          </a:p>
          <a:p>
            <a:r>
              <a:rPr lang="en-US" altLang="ko-KR" dirty="0"/>
              <a:t>git branch –d test_sub;</a:t>
            </a:r>
          </a:p>
          <a:p>
            <a:r>
              <a:rPr lang="en-US" altLang="ko-KR" dirty="0"/>
              <a:t>git checkout master;</a:t>
            </a:r>
          </a:p>
          <a:p>
            <a:r>
              <a:rPr lang="en-US" altLang="ko-KR" dirty="0"/>
              <a:t>git merge test;</a:t>
            </a:r>
          </a:p>
          <a:p>
            <a:r>
              <a:rPr lang="en-US" altLang="ko-KR" dirty="0"/>
              <a:t>git checkout test;</a:t>
            </a:r>
          </a:p>
          <a:p>
            <a:r>
              <a:rPr lang="en-US" altLang="ko-KR" dirty="0"/>
              <a:t>vim b.txt; //3</a:t>
            </a:r>
          </a:p>
          <a:p>
            <a:r>
              <a:rPr lang="en-US" altLang="ko-KR" dirty="0"/>
              <a:t>git add b.txt; git commit; //ID C7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84F9E-C7E7-4BCA-90FC-BA4A467C37F3}"/>
              </a:ext>
            </a:extLst>
          </p:cNvPr>
          <p:cNvSpPr txBox="1"/>
          <p:nvPr/>
        </p:nvSpPr>
        <p:spPr>
          <a:xfrm>
            <a:off x="0" y="1231900"/>
            <a:ext cx="571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</a:p>
          <a:p>
            <a:r>
              <a:rPr lang="en-US" altLang="ko-KR" dirty="0"/>
              <a:t>(2)</a:t>
            </a:r>
          </a:p>
          <a:p>
            <a:r>
              <a:rPr lang="en-US" altLang="ko-KR" dirty="0"/>
              <a:t>(3)</a:t>
            </a:r>
          </a:p>
          <a:p>
            <a:r>
              <a:rPr lang="en-US" altLang="ko-KR" dirty="0"/>
              <a:t>(4)</a:t>
            </a:r>
          </a:p>
          <a:p>
            <a:r>
              <a:rPr lang="en-US" altLang="ko-KR" dirty="0"/>
              <a:t>(5)</a:t>
            </a:r>
          </a:p>
          <a:p>
            <a:r>
              <a:rPr lang="en-US" altLang="ko-KR" dirty="0"/>
              <a:t>(6)</a:t>
            </a:r>
          </a:p>
          <a:p>
            <a:r>
              <a:rPr lang="en-US" altLang="ko-KR" dirty="0"/>
              <a:t>(7)</a:t>
            </a:r>
          </a:p>
          <a:p>
            <a:r>
              <a:rPr lang="en-US" altLang="ko-KR" dirty="0"/>
              <a:t>(8)</a:t>
            </a:r>
          </a:p>
          <a:p>
            <a:r>
              <a:rPr lang="en-US" altLang="ko-KR" dirty="0"/>
              <a:t>(9)</a:t>
            </a:r>
          </a:p>
          <a:p>
            <a:r>
              <a:rPr lang="en-US" altLang="ko-KR" dirty="0"/>
              <a:t>(10)</a:t>
            </a:r>
          </a:p>
          <a:p>
            <a:r>
              <a:rPr lang="en-US" altLang="ko-KR" dirty="0"/>
              <a:t>(11)</a:t>
            </a:r>
          </a:p>
          <a:p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65522-E38B-470B-94DC-680CEC1F5D1C}"/>
              </a:ext>
            </a:extLst>
          </p:cNvPr>
          <p:cNvSpPr txBox="1"/>
          <p:nvPr/>
        </p:nvSpPr>
        <p:spPr>
          <a:xfrm>
            <a:off x="4343400" y="1231900"/>
            <a:ext cx="571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(13)</a:t>
            </a:r>
          </a:p>
          <a:p>
            <a:r>
              <a:rPr lang="en-US" altLang="ko-KR" dirty="0"/>
              <a:t>(14)</a:t>
            </a:r>
          </a:p>
          <a:p>
            <a:r>
              <a:rPr lang="en-US" altLang="ko-KR" dirty="0"/>
              <a:t>(15)</a:t>
            </a:r>
          </a:p>
          <a:p>
            <a:r>
              <a:rPr lang="en-US" altLang="ko-KR" dirty="0"/>
              <a:t>(16)</a:t>
            </a:r>
          </a:p>
          <a:p>
            <a:r>
              <a:rPr lang="en-US" altLang="ko-KR" dirty="0"/>
              <a:t>(17)</a:t>
            </a:r>
          </a:p>
          <a:p>
            <a:r>
              <a:rPr lang="en-US" altLang="ko-KR" dirty="0"/>
              <a:t>(18)</a:t>
            </a:r>
          </a:p>
          <a:p>
            <a:r>
              <a:rPr lang="en-US" altLang="ko-KR" dirty="0"/>
              <a:t>(19)</a:t>
            </a:r>
          </a:p>
          <a:p>
            <a:r>
              <a:rPr lang="en-US" altLang="ko-KR" dirty="0"/>
              <a:t>(20)</a:t>
            </a:r>
          </a:p>
          <a:p>
            <a:r>
              <a:rPr lang="en-US" altLang="ko-KR" dirty="0"/>
              <a:t>(21)</a:t>
            </a:r>
          </a:p>
          <a:p>
            <a:r>
              <a:rPr lang="en-US" altLang="ko-KR" dirty="0"/>
              <a:t>(22)</a:t>
            </a:r>
          </a:p>
          <a:p>
            <a:r>
              <a:rPr lang="en-US" altLang="ko-KR" dirty="0"/>
              <a:t>(23)</a:t>
            </a:r>
          </a:p>
          <a:p>
            <a:r>
              <a:rPr lang="en-US" altLang="ko-KR" dirty="0"/>
              <a:t>(24)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4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6E349-B6BE-437D-9AD0-32F3289EFCA8}"/>
              </a:ext>
            </a:extLst>
          </p:cNvPr>
          <p:cNvSpPr txBox="1"/>
          <p:nvPr/>
        </p:nvSpPr>
        <p:spPr>
          <a:xfrm>
            <a:off x="444500" y="1231900"/>
            <a:ext cx="389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vim a.txt; //a</a:t>
            </a:r>
          </a:p>
          <a:p>
            <a:r>
              <a:rPr lang="en-US" altLang="ko-KR" dirty="0"/>
              <a:t>git add a.txt; git commit; //ID C1</a:t>
            </a:r>
          </a:p>
          <a:p>
            <a:r>
              <a:rPr lang="en-US" altLang="ko-KR" dirty="0"/>
              <a:t>vim a.txt; //b</a:t>
            </a:r>
          </a:p>
          <a:p>
            <a:r>
              <a:rPr lang="en-US" altLang="ko-KR" dirty="0"/>
              <a:t>git add a.txt; git commit; //ID C2</a:t>
            </a:r>
          </a:p>
          <a:p>
            <a:r>
              <a:rPr lang="en-US" altLang="ko-KR" dirty="0"/>
              <a:t>git branch test;</a:t>
            </a:r>
          </a:p>
          <a:p>
            <a:r>
              <a:rPr lang="en-US" altLang="ko-KR" dirty="0"/>
              <a:t>vim a.txt; //c</a:t>
            </a:r>
          </a:p>
          <a:p>
            <a:r>
              <a:rPr lang="en-US" altLang="ko-KR" dirty="0"/>
              <a:t>git add a.txt; git commit; //ID C3</a:t>
            </a:r>
          </a:p>
          <a:p>
            <a:r>
              <a:rPr lang="en-US" altLang="ko-KR" dirty="0"/>
              <a:t>git checkout test;</a:t>
            </a:r>
          </a:p>
          <a:p>
            <a:r>
              <a:rPr lang="en-US" altLang="ko-KR" dirty="0"/>
              <a:t>vim b.txt; //d</a:t>
            </a:r>
          </a:p>
          <a:p>
            <a:r>
              <a:rPr lang="en-US" altLang="ko-KR" dirty="0"/>
              <a:t>git add b.txt; git commit; //ID C4</a:t>
            </a:r>
          </a:p>
          <a:p>
            <a:r>
              <a:rPr lang="en-US" altLang="ko-KR" dirty="0"/>
              <a:t>vim b.txt; //e</a:t>
            </a:r>
          </a:p>
          <a:p>
            <a:r>
              <a:rPr lang="en-US" altLang="ko-KR" dirty="0"/>
              <a:t>git add b.txt; git commit; //ID C5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E0FCD-EF2C-4279-90C1-36B43E3F99FE}"/>
              </a:ext>
            </a:extLst>
          </p:cNvPr>
          <p:cNvSpPr txBox="1"/>
          <p:nvPr/>
        </p:nvSpPr>
        <p:spPr>
          <a:xfrm>
            <a:off x="4914900" y="1231900"/>
            <a:ext cx="3898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branch test_sub;</a:t>
            </a:r>
          </a:p>
          <a:p>
            <a:r>
              <a:rPr lang="en-US" altLang="ko-KR" dirty="0"/>
              <a:t>git checkout test_sub;</a:t>
            </a:r>
          </a:p>
          <a:p>
            <a:r>
              <a:rPr lang="en-US" altLang="ko-KR" dirty="0"/>
              <a:t>vim c.txt; //f</a:t>
            </a:r>
          </a:p>
          <a:p>
            <a:r>
              <a:rPr lang="en-US" altLang="ko-KR" dirty="0"/>
              <a:t>git add c.txt; git commit; //ID C6</a:t>
            </a:r>
          </a:p>
          <a:p>
            <a:r>
              <a:rPr lang="en-US" altLang="ko-KR" dirty="0"/>
              <a:t>git checkout test;</a:t>
            </a:r>
          </a:p>
          <a:p>
            <a:r>
              <a:rPr lang="en-US" altLang="ko-KR" dirty="0"/>
              <a:t>git merge test_sub;</a:t>
            </a:r>
          </a:p>
          <a:p>
            <a:r>
              <a:rPr lang="en-US" altLang="ko-KR" dirty="0"/>
              <a:t>git branch –d test_sub;</a:t>
            </a:r>
          </a:p>
          <a:p>
            <a:r>
              <a:rPr lang="en-US" altLang="ko-KR" dirty="0"/>
              <a:t>git checkout master;</a:t>
            </a:r>
          </a:p>
          <a:p>
            <a:r>
              <a:rPr lang="en-US" altLang="ko-KR" dirty="0"/>
              <a:t>git merge test;</a:t>
            </a:r>
          </a:p>
          <a:p>
            <a:r>
              <a:rPr lang="en-US" altLang="ko-KR" dirty="0"/>
              <a:t>git checkout test;</a:t>
            </a:r>
          </a:p>
          <a:p>
            <a:r>
              <a:rPr lang="en-US" altLang="ko-KR" dirty="0"/>
              <a:t>vim b.txt; //g</a:t>
            </a:r>
          </a:p>
          <a:p>
            <a:r>
              <a:rPr lang="en-US" altLang="ko-KR" dirty="0"/>
              <a:t>git add b.txt; git commit; //ID C7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84F9E-C7E7-4BCA-90FC-BA4A467C37F3}"/>
              </a:ext>
            </a:extLst>
          </p:cNvPr>
          <p:cNvSpPr txBox="1"/>
          <p:nvPr/>
        </p:nvSpPr>
        <p:spPr>
          <a:xfrm>
            <a:off x="0" y="1231900"/>
            <a:ext cx="571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</a:t>
            </a:r>
          </a:p>
          <a:p>
            <a:r>
              <a:rPr lang="en-US" altLang="ko-KR" dirty="0"/>
              <a:t>(2)</a:t>
            </a:r>
          </a:p>
          <a:p>
            <a:r>
              <a:rPr lang="en-US" altLang="ko-KR" dirty="0"/>
              <a:t>(3)</a:t>
            </a:r>
          </a:p>
          <a:p>
            <a:r>
              <a:rPr lang="en-US" altLang="ko-KR" dirty="0"/>
              <a:t>(4)</a:t>
            </a:r>
          </a:p>
          <a:p>
            <a:r>
              <a:rPr lang="en-US" altLang="ko-KR" dirty="0"/>
              <a:t>(5)</a:t>
            </a:r>
          </a:p>
          <a:p>
            <a:r>
              <a:rPr lang="en-US" altLang="ko-KR" dirty="0"/>
              <a:t>(6)</a:t>
            </a:r>
          </a:p>
          <a:p>
            <a:r>
              <a:rPr lang="en-US" altLang="ko-KR" dirty="0"/>
              <a:t>(7)</a:t>
            </a:r>
          </a:p>
          <a:p>
            <a:r>
              <a:rPr lang="en-US" altLang="ko-KR" dirty="0"/>
              <a:t>(8)</a:t>
            </a:r>
          </a:p>
          <a:p>
            <a:r>
              <a:rPr lang="en-US" altLang="ko-KR" dirty="0"/>
              <a:t>(9)</a:t>
            </a:r>
          </a:p>
          <a:p>
            <a:r>
              <a:rPr lang="en-US" altLang="ko-KR" dirty="0"/>
              <a:t>(10)</a:t>
            </a:r>
          </a:p>
          <a:p>
            <a:r>
              <a:rPr lang="en-US" altLang="ko-KR" dirty="0"/>
              <a:t>(11)</a:t>
            </a:r>
          </a:p>
          <a:p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65522-E38B-470B-94DC-680CEC1F5D1C}"/>
              </a:ext>
            </a:extLst>
          </p:cNvPr>
          <p:cNvSpPr txBox="1"/>
          <p:nvPr/>
        </p:nvSpPr>
        <p:spPr>
          <a:xfrm>
            <a:off x="4343400" y="1231900"/>
            <a:ext cx="571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(13)</a:t>
            </a:r>
          </a:p>
          <a:p>
            <a:r>
              <a:rPr lang="en-US" altLang="ko-KR" dirty="0"/>
              <a:t>(14)</a:t>
            </a:r>
          </a:p>
          <a:p>
            <a:r>
              <a:rPr lang="en-US" altLang="ko-KR" dirty="0"/>
              <a:t>(15)</a:t>
            </a:r>
          </a:p>
          <a:p>
            <a:r>
              <a:rPr lang="en-US" altLang="ko-KR" dirty="0"/>
              <a:t>(16)</a:t>
            </a:r>
          </a:p>
          <a:p>
            <a:r>
              <a:rPr lang="en-US" altLang="ko-KR" dirty="0"/>
              <a:t>(17)</a:t>
            </a:r>
          </a:p>
          <a:p>
            <a:r>
              <a:rPr lang="en-US" altLang="ko-KR" dirty="0"/>
              <a:t>(18)</a:t>
            </a:r>
          </a:p>
          <a:p>
            <a:r>
              <a:rPr lang="en-US" altLang="ko-KR" dirty="0"/>
              <a:t>(19)</a:t>
            </a:r>
          </a:p>
          <a:p>
            <a:r>
              <a:rPr lang="en-US" altLang="ko-KR" dirty="0"/>
              <a:t>(20)</a:t>
            </a:r>
          </a:p>
          <a:p>
            <a:r>
              <a:rPr lang="en-US" altLang="ko-KR" dirty="0"/>
              <a:t>(21)</a:t>
            </a:r>
          </a:p>
          <a:p>
            <a:r>
              <a:rPr lang="en-US" altLang="ko-KR" dirty="0"/>
              <a:t>(22)</a:t>
            </a:r>
          </a:p>
          <a:p>
            <a:r>
              <a:rPr lang="en-US" altLang="ko-KR" dirty="0"/>
              <a:t>(23)</a:t>
            </a:r>
          </a:p>
          <a:p>
            <a:r>
              <a:rPr lang="en-US" altLang="ko-KR" dirty="0"/>
              <a:t>(24)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5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rot="10800000">
            <a:off x="8802469" y="3794618"/>
            <a:ext cx="1051882" cy="442635"/>
            <a:chOff x="119681" y="5349775"/>
            <a:chExt cx="1752067" cy="1092589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9681" y="5914826"/>
              <a:ext cx="1752067" cy="52753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endParaRPr lang="ko-KR" altLang="en-US" dirty="0"/>
            </a:p>
          </p:txBody>
        </p:sp>
        <p:sp>
          <p:nvSpPr>
            <p:cNvPr id="4" name="아래쪽 화살표 3"/>
            <p:cNvSpPr/>
            <p:nvPr/>
          </p:nvSpPr>
          <p:spPr>
            <a:xfrm flipV="1">
              <a:off x="819867" y="5349775"/>
              <a:ext cx="351693" cy="565051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438334" y="202420"/>
            <a:ext cx="1752067" cy="1192026"/>
            <a:chOff x="2026067" y="2071355"/>
            <a:chExt cx="1752067" cy="1192026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026067" y="2071355"/>
              <a:ext cx="1752067" cy="6108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master</a:t>
              </a:r>
              <a:endParaRPr lang="ko-KR" altLang="en-US" sz="3600" dirty="0"/>
            </a:p>
          </p:txBody>
        </p:sp>
        <p:sp>
          <p:nvSpPr>
            <p:cNvPr id="5" name="아래쪽 화살표 4"/>
            <p:cNvSpPr/>
            <p:nvPr/>
          </p:nvSpPr>
          <p:spPr>
            <a:xfrm rot="10800000" flipV="1">
              <a:off x="2680533" y="2698330"/>
              <a:ext cx="351693" cy="5650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1369" y="1376392"/>
            <a:ext cx="1076070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C1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462131" y="1376392"/>
            <a:ext cx="969549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C2</a:t>
            </a:r>
            <a:endParaRPr lang="ko-KR" altLang="en-US" sz="2400" dirty="0"/>
          </a:p>
        </p:txBody>
      </p:sp>
      <p:cxnSp>
        <p:nvCxnSpPr>
          <p:cNvPr id="9" name="직선 화살표 연결선 8"/>
          <p:cNvCxnSpPr>
            <a:stCxn id="7" idx="1"/>
            <a:endCxn id="6" idx="3"/>
          </p:cNvCxnSpPr>
          <p:nvPr/>
        </p:nvCxnSpPr>
        <p:spPr>
          <a:xfrm flipH="1">
            <a:off x="1187439" y="1689880"/>
            <a:ext cx="274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3409" y="1921837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8971" y="1952928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11476" y="1376392"/>
            <a:ext cx="887194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C3</a:t>
            </a:r>
            <a:endParaRPr lang="ko-KR" altLang="en-US" sz="2400" dirty="0"/>
          </a:p>
        </p:txBody>
      </p:sp>
      <p:cxnSp>
        <p:nvCxnSpPr>
          <p:cNvPr id="16" name="직선 화살표 연결선 15"/>
          <p:cNvCxnSpPr>
            <a:stCxn id="13" idx="1"/>
            <a:endCxn id="7" idx="3"/>
          </p:cNvCxnSpPr>
          <p:nvPr/>
        </p:nvCxnSpPr>
        <p:spPr>
          <a:xfrm flipH="1">
            <a:off x="2431680" y="1689880"/>
            <a:ext cx="57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82796" y="1921837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25328" y="2503035"/>
            <a:ext cx="970499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C4</a:t>
            </a:r>
            <a:endParaRPr lang="ko-KR" altLang="en-US" sz="2400" dirty="0"/>
          </a:p>
        </p:txBody>
      </p:sp>
      <p:cxnSp>
        <p:nvCxnSpPr>
          <p:cNvPr id="19" name="직선 화살표 연결선 18"/>
          <p:cNvCxnSpPr>
            <a:stCxn id="18" idx="1"/>
            <a:endCxn id="7" idx="3"/>
          </p:cNvCxnSpPr>
          <p:nvPr/>
        </p:nvCxnSpPr>
        <p:spPr>
          <a:xfrm flipH="1" flipV="1">
            <a:off x="2431680" y="1689880"/>
            <a:ext cx="493648" cy="112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79998" y="3120332"/>
            <a:ext cx="106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</a:p>
          <a:p>
            <a:r>
              <a:rPr lang="en-US" altLang="ko-KR" dirty="0"/>
              <a:t>b.txt : 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2228" y="2503035"/>
            <a:ext cx="1028166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C5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192228" y="3101176"/>
            <a:ext cx="106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</a:p>
          <a:p>
            <a:r>
              <a:rPr lang="en-US" altLang="ko-KR" dirty="0"/>
              <a:t>b.txt : 2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3" idx="1"/>
            <a:endCxn id="18" idx="3"/>
          </p:cNvCxnSpPr>
          <p:nvPr/>
        </p:nvCxnSpPr>
        <p:spPr>
          <a:xfrm flipH="1">
            <a:off x="3895827" y="2816523"/>
            <a:ext cx="296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89762" y="6056963"/>
            <a:ext cx="1051882" cy="442635"/>
            <a:chOff x="119681" y="5349775"/>
            <a:chExt cx="1752067" cy="1092589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119681" y="5914826"/>
              <a:ext cx="1752067" cy="52753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test_sub</a:t>
              </a:r>
              <a:endParaRPr lang="ko-KR" altLang="en-US" dirty="0"/>
            </a:p>
          </p:txBody>
        </p:sp>
        <p:sp>
          <p:nvSpPr>
            <p:cNvPr id="30" name="아래쪽 화살표 29"/>
            <p:cNvSpPr/>
            <p:nvPr/>
          </p:nvSpPr>
          <p:spPr>
            <a:xfrm flipV="1">
              <a:off x="819867" y="5349775"/>
              <a:ext cx="351693" cy="565051"/>
            </a:xfrm>
            <a:prstGeom prst="down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492850" y="3621061"/>
            <a:ext cx="919594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C6</a:t>
            </a:r>
            <a:endParaRPr lang="ko-KR" altLang="en-US" sz="2400" dirty="0"/>
          </a:p>
        </p:txBody>
      </p:sp>
      <p:cxnSp>
        <p:nvCxnSpPr>
          <p:cNvPr id="32" name="직선 화살표 연결선 31"/>
          <p:cNvCxnSpPr>
            <a:stCxn id="31" idx="1"/>
            <a:endCxn id="23" idx="3"/>
          </p:cNvCxnSpPr>
          <p:nvPr/>
        </p:nvCxnSpPr>
        <p:spPr>
          <a:xfrm flipH="1" flipV="1">
            <a:off x="5220394" y="2816523"/>
            <a:ext cx="272456" cy="1118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92850" y="4277422"/>
            <a:ext cx="106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</a:p>
          <a:p>
            <a:r>
              <a:rPr lang="en-US" altLang="ko-KR" dirty="0"/>
              <a:t>b.txt : 2</a:t>
            </a:r>
          </a:p>
          <a:p>
            <a:r>
              <a:rPr lang="en-US" altLang="ko-KR" dirty="0"/>
              <a:t>c.txt : 1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818846" y="2493357"/>
            <a:ext cx="919594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M1</a:t>
            </a:r>
            <a:endParaRPr lang="ko-KR" altLang="en-US" sz="2400" dirty="0"/>
          </a:p>
        </p:txBody>
      </p:sp>
      <p:cxnSp>
        <p:nvCxnSpPr>
          <p:cNvPr id="60" name="직선 화살표 연결선 59"/>
          <p:cNvCxnSpPr>
            <a:stCxn id="57" idx="1"/>
            <a:endCxn id="23" idx="3"/>
          </p:cNvCxnSpPr>
          <p:nvPr/>
        </p:nvCxnSpPr>
        <p:spPr>
          <a:xfrm flipH="1">
            <a:off x="5220394" y="2806845"/>
            <a:ext cx="1598452" cy="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7" idx="1"/>
            <a:endCxn id="31" idx="3"/>
          </p:cNvCxnSpPr>
          <p:nvPr/>
        </p:nvCxnSpPr>
        <p:spPr>
          <a:xfrm flipH="1">
            <a:off x="6412444" y="2806845"/>
            <a:ext cx="406402" cy="112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18846" y="3060936"/>
            <a:ext cx="106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</a:p>
          <a:p>
            <a:r>
              <a:rPr lang="en-US" altLang="ko-KR" dirty="0"/>
              <a:t>b.txt : 2</a:t>
            </a:r>
          </a:p>
          <a:p>
            <a:r>
              <a:rPr lang="en-US" altLang="ko-KR" dirty="0"/>
              <a:t>c.txt : 1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8800046" y="1376392"/>
            <a:ext cx="919594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M2</a:t>
            </a:r>
            <a:endParaRPr lang="ko-KR" altLang="en-US" sz="2400" dirty="0"/>
          </a:p>
        </p:txBody>
      </p:sp>
      <p:cxnSp>
        <p:nvCxnSpPr>
          <p:cNvPr id="66" name="직선 화살표 연결선 65"/>
          <p:cNvCxnSpPr>
            <a:stCxn id="64" idx="1"/>
            <a:endCxn id="13" idx="3"/>
          </p:cNvCxnSpPr>
          <p:nvPr/>
        </p:nvCxnSpPr>
        <p:spPr>
          <a:xfrm flipH="1">
            <a:off x="3898670" y="1689880"/>
            <a:ext cx="4901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4" idx="1"/>
            <a:endCxn id="57" idx="3"/>
          </p:cNvCxnSpPr>
          <p:nvPr/>
        </p:nvCxnSpPr>
        <p:spPr>
          <a:xfrm flipH="1">
            <a:off x="7738440" y="1689880"/>
            <a:ext cx="1061606" cy="11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0322" y="1952928"/>
            <a:ext cx="106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3</a:t>
            </a:r>
          </a:p>
          <a:p>
            <a:r>
              <a:rPr lang="en-US" altLang="ko-KR" dirty="0"/>
              <a:t>b.txt : 2</a:t>
            </a:r>
          </a:p>
          <a:p>
            <a:r>
              <a:rPr lang="en-US" altLang="ko-KR" dirty="0"/>
              <a:t>c.txt : 1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8868613" y="4267571"/>
            <a:ext cx="919594" cy="626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C6</a:t>
            </a:r>
            <a:endParaRPr lang="ko-KR" altLang="en-US" sz="2400" dirty="0"/>
          </a:p>
        </p:txBody>
      </p:sp>
      <p:cxnSp>
        <p:nvCxnSpPr>
          <p:cNvPr id="73" name="직선 화살표 연결선 72"/>
          <p:cNvCxnSpPr>
            <a:stCxn id="72" idx="1"/>
            <a:endCxn id="57" idx="3"/>
          </p:cNvCxnSpPr>
          <p:nvPr/>
        </p:nvCxnSpPr>
        <p:spPr>
          <a:xfrm flipH="1" flipV="1">
            <a:off x="7738440" y="2806845"/>
            <a:ext cx="1130173" cy="17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50921" y="4894546"/>
            <a:ext cx="1064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a.txt : 2</a:t>
            </a:r>
          </a:p>
          <a:p>
            <a:r>
              <a:rPr lang="en-US" altLang="ko-KR" dirty="0"/>
              <a:t>b.txt : 3</a:t>
            </a:r>
          </a:p>
          <a:p>
            <a:r>
              <a:rPr lang="en-US" altLang="ko-KR" dirty="0"/>
              <a:t>c.txt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98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1617</Words>
  <Application>Microsoft Office PowerPoint</Application>
  <PresentationFormat>와이드스크린</PresentationFormat>
  <Paragraphs>416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Local repository 관련 구조</vt:lpstr>
      <vt:lpstr>Git 했던거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watersp</cp:lastModifiedBy>
  <cp:revision>60</cp:revision>
  <dcterms:created xsi:type="dcterms:W3CDTF">2018-10-17T00:49:54Z</dcterms:created>
  <dcterms:modified xsi:type="dcterms:W3CDTF">2018-12-09T12:53:19Z</dcterms:modified>
</cp:coreProperties>
</file>