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3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2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0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9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6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08C0-4506-493A-81C8-626E6697D6F6}" type="datetimeFigureOut">
              <a:rPr lang="ko-KR" altLang="en-US" smtClean="0"/>
              <a:t>2018-09-21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5DCDD-CF6A-45D2-B87F-E266ECF35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게임소프트웨어공학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</a:t>
            </a:r>
            <a:endParaRPr lang="en-US" altLang="ko-KR" dirty="0" smtClean="0"/>
          </a:p>
          <a:p>
            <a:r>
              <a:rPr lang="ko-KR" altLang="en-US" dirty="0" smtClean="0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3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마찰력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물체와 바닥사이에서 항시 작용하는 힘</a:t>
            </a:r>
            <a:endParaRPr lang="en-US" altLang="ko-KR" dirty="0" smtClean="0"/>
          </a:p>
          <a:p>
            <a:r>
              <a:rPr lang="ko-KR" altLang="en-US" dirty="0" smtClean="0"/>
              <a:t>운동 방향의 반대로 작용 함</a:t>
            </a:r>
            <a:endParaRPr lang="ko-KR" altLang="en-US" dirty="0"/>
          </a:p>
        </p:txBody>
      </p:sp>
      <p:pic>
        <p:nvPicPr>
          <p:cNvPr id="1028" name="Picture 4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98" y="2864765"/>
            <a:ext cx="7172176" cy="30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 구현된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클래스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요소 멤버 변수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Update </a:t>
            </a:r>
            <a:r>
              <a:rPr lang="ko-KR" altLang="en-US" dirty="0" smtClean="0"/>
              <a:t>멤버 함수 구현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간단한 물리 기반 움직임</a:t>
            </a:r>
            <a:endParaRPr lang="en-US" altLang="ko-KR" dirty="0" smtClean="0"/>
          </a:p>
          <a:p>
            <a:r>
              <a:rPr lang="en-US" altLang="ko-KR" dirty="0" err="1" smtClean="0"/>
              <a:t>ScnMgr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5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이번주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함수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 개념 도입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User Control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기반으로 움직일 수 있도록 힘을 기준으로 한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1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 가속도 힘의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갱신될 위치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이전 위치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속도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갱신될 속도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이전 속도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가속도 </a:t>
            </a:r>
            <a:r>
              <a:rPr lang="en-US" altLang="ko-KR" dirty="0" smtClean="0"/>
              <a:t>*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가속도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질량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힘 </a:t>
            </a:r>
            <a:r>
              <a:rPr lang="en-US" altLang="ko-KR" dirty="0" smtClean="0"/>
              <a:t>= WSAD </a:t>
            </a:r>
            <a:r>
              <a:rPr lang="ko-KR" altLang="en-US" dirty="0" smtClean="0"/>
              <a:t>기반 힘의 방향 설정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511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질량의 단위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거리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힘 </a:t>
            </a:r>
            <a:r>
              <a:rPr lang="en-US" altLang="ko-KR" dirty="0" smtClean="0"/>
              <a:t>: N</a:t>
            </a:r>
          </a:p>
          <a:p>
            <a:endParaRPr lang="en-US" altLang="ko-KR" dirty="0"/>
          </a:p>
          <a:p>
            <a:r>
              <a:rPr lang="ko-KR" altLang="en-US" dirty="0" smtClean="0"/>
              <a:t>질량 </a:t>
            </a:r>
            <a:r>
              <a:rPr lang="en-US" altLang="ko-KR" dirty="0" smtClean="0"/>
              <a:t>: kg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가속도 단위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속도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가속도</a:t>
                </a:r>
                <a:r>
                  <a:rPr lang="en-US" altLang="ko-KR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힘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질량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5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가속도 결정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정지된 </a:t>
                </a:r>
                <a:r>
                  <a:rPr lang="en-US" altLang="ko-KR" dirty="0" smtClean="0"/>
                  <a:t>10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ko-KR" altLang="en-US" dirty="0" smtClean="0"/>
                  <a:t> 의 물체에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초 동안 </a:t>
                </a:r>
                <a:r>
                  <a:rPr lang="en-US" altLang="ko-KR" dirty="0" smtClean="0"/>
                  <a:t>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의 힘이 지속적으로 가해진다면</a:t>
                </a:r>
                <a:r>
                  <a:rPr lang="en-US" altLang="ko-KR" dirty="0" smtClean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정지된 </a:t>
                </a:r>
                <a:r>
                  <a:rPr lang="en-US" altLang="ko-KR" dirty="0" smtClean="0"/>
                  <a:t>5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ko-KR" altLang="en-US" dirty="0" smtClean="0"/>
                  <a:t> 의 물체에 </a:t>
                </a:r>
                <a:r>
                  <a:rPr lang="en-US" altLang="ko-KR" dirty="0" smtClean="0"/>
                  <a:t>2</a:t>
                </a:r>
                <a:r>
                  <a:rPr lang="ko-KR" altLang="en-US" dirty="0" smtClean="0"/>
                  <a:t>초 동안 </a:t>
                </a:r>
                <a:r>
                  <a:rPr lang="en-US" altLang="ko-KR" dirty="0" smtClean="0"/>
                  <a:t>10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 smtClean="0"/>
                  <a:t>의 힘이 지속적으로 가해진다면</a:t>
                </a:r>
                <a:r>
                  <a:rPr lang="en-US" altLang="ko-KR" dirty="0" smtClean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Control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err="1" smtClean="0"/>
                  <a:t>ApplyForce</a:t>
                </a:r>
                <a:r>
                  <a:rPr lang="en-US" altLang="ko-KR" dirty="0" smtClean="0"/>
                  <a:t>(float </a:t>
                </a:r>
                <a:r>
                  <a:rPr lang="en-US" altLang="ko-KR" dirty="0" err="1" smtClean="0"/>
                  <a:t>fX</a:t>
                </a:r>
                <a:r>
                  <a:rPr lang="en-US" altLang="ko-KR" dirty="0" smtClean="0"/>
                  <a:t>, float </a:t>
                </a:r>
                <a:r>
                  <a:rPr lang="en-US" altLang="ko-KR" dirty="0" err="1" smtClean="0"/>
                  <a:t>fY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 smtClean="0"/>
                  <a:t>유저 입력 마다 불리는 함수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힘을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단위로 넘김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넘겨 받은 힘과 시간을 기준으로 </a:t>
                </a:r>
                <a:r>
                  <a:rPr lang="en-US" altLang="ko-KR" dirty="0" smtClean="0"/>
                  <a:t>Object </a:t>
                </a:r>
                <a:r>
                  <a:rPr lang="ko-KR" altLang="en-US" dirty="0" smtClean="0"/>
                  <a:t>에 가속도 적용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Control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glutKeyboardFunc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KeyInput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glutKeyboardUpFunc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KeyUpInput</a:t>
            </a:r>
            <a:r>
              <a:rPr lang="en-US" altLang="ko-KR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glutSetKeyRepeat</a:t>
            </a:r>
            <a:r>
              <a:rPr lang="en-US" altLang="ko-KR" dirty="0" smtClean="0"/>
              <a:t>(GLUT_KEY_REPEAT_OFF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6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195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게임소프트웨어공학 (실습1)</vt:lpstr>
      <vt:lpstr>지금까지 구현된 내용</vt:lpstr>
      <vt:lpstr>이번주 목표</vt:lpstr>
      <vt:lpstr>속도 가속도 힘의 관계</vt:lpstr>
      <vt:lpstr>시간, 거리, 힘, 질량의 단위</vt:lpstr>
      <vt:lpstr>속도, 가속도 단위</vt:lpstr>
      <vt:lpstr>가속도 결정</vt:lpstr>
      <vt:lpstr>User Control 구현</vt:lpstr>
      <vt:lpstr>User Control 구현</vt:lpstr>
      <vt:lpstr>마찰력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게임소프트웨어공학 (실습1)</dc:title>
  <dc:creator>이택희</dc:creator>
  <cp:lastModifiedBy>Windows 사용자</cp:lastModifiedBy>
  <cp:revision>8</cp:revision>
  <dcterms:created xsi:type="dcterms:W3CDTF">2018-09-17T00:33:08Z</dcterms:created>
  <dcterms:modified xsi:type="dcterms:W3CDTF">2018-09-21T07:21:14Z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E:\Download\Dropbox\강의\2018\2018_2학기\겜소공\게임소프트웨어공학 실습 1.pptx</vt:lpwstr>
  </property>
</Properties>
</file>