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3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7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7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7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7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A879-E3D5-418E-844F-438ABE4EF2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 </a:t>
            </a:r>
            <a:r>
              <a:rPr lang="en-US" altLang="ko-KR" dirty="0"/>
              <a:t>(Lecture 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68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소프트웨어 공학에서는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게임 개발 생명주기 이해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간단한 게임 개발을 통한 생명주기의 이해</a:t>
            </a:r>
            <a:endParaRPr lang="en-US" altLang="ko-KR" dirty="0"/>
          </a:p>
        </p:txBody>
      </p:sp>
      <p:pic>
        <p:nvPicPr>
          <p:cNvPr id="1026" name="Picture 2" descr="https://upload.wikimedia.org/wikipedia/commons/thumb/b/bb/Systems_Development_Life_Cycle.jpg/1024px-Systems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1972"/>
            <a:ext cx="4568839" cy="28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4" r="29202"/>
          <a:stretch/>
        </p:blipFill>
        <p:spPr bwMode="auto">
          <a:xfrm>
            <a:off x="7888605" y="2781972"/>
            <a:ext cx="2101215" cy="378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소프트웨어 공학에서는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간단한 게임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pPr lvl="1"/>
            <a:r>
              <a:rPr lang="en-US" altLang="ko-KR" dirty="0"/>
              <a:t>OpenGL(GLSL</a:t>
            </a:r>
            <a:r>
              <a:rPr lang="ko-KR" altLang="en-US" dirty="0"/>
              <a:t> </a:t>
            </a:r>
            <a:r>
              <a:rPr lang="en-US" altLang="ko-KR" dirty="0"/>
              <a:t>4.0, OpenGL 3.0)</a:t>
            </a:r>
          </a:p>
          <a:p>
            <a:pPr lvl="1"/>
            <a:r>
              <a:rPr lang="ko-KR" altLang="en-US" dirty="0" err="1"/>
              <a:t>싱글플레이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OpenGL?</a:t>
            </a:r>
          </a:p>
          <a:p>
            <a:pPr lvl="2"/>
            <a:r>
              <a:rPr lang="ko-KR" altLang="en-US" dirty="0"/>
              <a:t>기본 </a:t>
            </a:r>
            <a:r>
              <a:rPr lang="en-US" altLang="ko-KR" dirty="0"/>
              <a:t>Source Code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2"/>
            <a:r>
              <a:rPr lang="en-US" altLang="ko-KR" dirty="0"/>
              <a:t>OpenGL </a:t>
            </a:r>
            <a:r>
              <a:rPr lang="ko-KR" altLang="en-US" dirty="0"/>
              <a:t>관련 코딩 없음</a:t>
            </a:r>
            <a:endParaRPr lang="en-US" altLang="ko-KR" dirty="0"/>
          </a:p>
          <a:p>
            <a:pPr lvl="2"/>
            <a:r>
              <a:rPr lang="ko-KR" altLang="en-US" dirty="0"/>
              <a:t>그래픽 관련 </a:t>
            </a:r>
            <a:r>
              <a:rPr lang="en-US" altLang="ko-KR" dirty="0"/>
              <a:t>API</a:t>
            </a:r>
            <a:r>
              <a:rPr lang="ko-KR" altLang="en-US" dirty="0"/>
              <a:t>는 구현하여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하나의 완성된 게임을 만드는 것이 목표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교수 </a:t>
            </a:r>
            <a:r>
              <a:rPr lang="en-US" altLang="ko-KR" dirty="0"/>
              <a:t>: </a:t>
            </a:r>
            <a:r>
              <a:rPr lang="ko-KR" altLang="en-US" dirty="0"/>
              <a:t>요구사항 생성</a:t>
            </a:r>
            <a:endParaRPr lang="en-US" altLang="ko-KR" dirty="0"/>
          </a:p>
          <a:p>
            <a:r>
              <a:rPr lang="ko-KR" altLang="en-US" dirty="0"/>
              <a:t>학생 </a:t>
            </a:r>
            <a:r>
              <a:rPr lang="en-US" altLang="ko-KR" dirty="0"/>
              <a:t>: </a:t>
            </a:r>
            <a:r>
              <a:rPr lang="ko-KR" altLang="en-US" dirty="0"/>
              <a:t>요구사항 분석 및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: A </a:t>
            </a:r>
            <a:r>
              <a:rPr lang="ko-KR" altLang="en-US" dirty="0"/>
              <a:t>라는 특성을 가지는 캐릭터가 일정 범위 내에 있으면 공격하도록 하는 함수를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게임상에 </a:t>
            </a:r>
            <a:r>
              <a:rPr lang="en-US" altLang="ko-KR" dirty="0"/>
              <a:t>Pawn </a:t>
            </a:r>
            <a:r>
              <a:rPr lang="ko-KR" altLang="en-US" dirty="0"/>
              <a:t>될 수 있는 캐릭터를 위한 </a:t>
            </a:r>
            <a:r>
              <a:rPr lang="en-US" altLang="ko-KR" dirty="0"/>
              <a:t>Class </a:t>
            </a:r>
            <a:r>
              <a:rPr lang="ko-KR" altLang="en-US" dirty="0"/>
              <a:t>설계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7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소프트웨어 공학에서는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이론 시간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게임 개발 생명 주기</a:t>
            </a:r>
            <a:endParaRPr lang="en-US" altLang="ko-KR" dirty="0"/>
          </a:p>
          <a:p>
            <a:pPr lvl="1"/>
            <a:r>
              <a:rPr lang="ko-KR" altLang="en-US" dirty="0"/>
              <a:t>이론적 배경 설명</a:t>
            </a:r>
            <a:endParaRPr lang="en-US" altLang="ko-KR" dirty="0"/>
          </a:p>
          <a:p>
            <a:pPr lvl="1"/>
            <a:r>
              <a:rPr lang="ko-KR" altLang="en-US" dirty="0"/>
              <a:t>실습에 필요한 내용 설명</a:t>
            </a:r>
            <a:endParaRPr lang="en-US" altLang="ko-KR" dirty="0"/>
          </a:p>
          <a:p>
            <a:pPr lvl="1"/>
            <a:r>
              <a:rPr lang="ko-KR" altLang="en-US" dirty="0"/>
              <a:t>강의 자료 </a:t>
            </a:r>
            <a:r>
              <a:rPr lang="en-US" altLang="ko-KR" dirty="0"/>
              <a:t>: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수업 전 업로드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010150" cy="480377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실습 시간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실제 구현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가급적 팀 구성 없이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할 내용을 이론시간에 공지할 수도 있고 실습시간 시작 시 공지할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가능한 과제는 없도록 함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과 같은 형상 관리 툴을 사용</a:t>
            </a:r>
            <a:endParaRPr lang="en-US" altLang="ko-KR" dirty="0"/>
          </a:p>
          <a:p>
            <a:pPr lvl="2"/>
            <a:r>
              <a:rPr lang="ko-KR" altLang="en-US" dirty="0"/>
              <a:t>체크인 시간이 기록에 남음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4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퀴즈 </a:t>
            </a:r>
            <a:r>
              <a:rPr lang="en-US" altLang="ko-KR" dirty="0"/>
              <a:t>40%</a:t>
            </a:r>
          </a:p>
          <a:p>
            <a:r>
              <a:rPr lang="ko-KR" altLang="en-US" dirty="0"/>
              <a:t>실습 관련 종합 </a:t>
            </a:r>
            <a:r>
              <a:rPr lang="en-US" altLang="ko-KR" dirty="0"/>
              <a:t>50%</a:t>
            </a:r>
          </a:p>
          <a:p>
            <a:r>
              <a:rPr lang="ko-KR" altLang="en-US" dirty="0"/>
              <a:t>출석 </a:t>
            </a:r>
            <a:r>
              <a:rPr lang="en-US" altLang="ko-KR" dirty="0"/>
              <a:t>10%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퀴즈</a:t>
            </a:r>
            <a:endParaRPr lang="en-US" altLang="ko-KR" dirty="0"/>
          </a:p>
          <a:p>
            <a:pPr lvl="1"/>
            <a:r>
              <a:rPr lang="ko-KR" altLang="en-US" dirty="0"/>
              <a:t>중간</a:t>
            </a:r>
            <a:r>
              <a:rPr lang="en-US" altLang="ko-KR" dirty="0"/>
              <a:t>&amp;</a:t>
            </a:r>
            <a:r>
              <a:rPr lang="ko-KR" altLang="en-US" dirty="0"/>
              <a:t>기말고사 대신 퀴즈로 대체 </a:t>
            </a:r>
            <a:r>
              <a:rPr lang="en-US" altLang="ko-KR" dirty="0"/>
              <a:t>(4~5</a:t>
            </a:r>
            <a:r>
              <a:rPr lang="ko-KR" altLang="en-US" dirty="0"/>
              <a:t>회 정도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실습 과정 및 결과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출석 중요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6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191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게임 소프트웨어 공학 (Lecture 0)</vt:lpstr>
      <vt:lpstr>게임 소프트웨어 공학에서는..</vt:lpstr>
      <vt:lpstr>게임 소프트웨어 공학에서는..</vt:lpstr>
      <vt:lpstr>게임 소프트웨어 공학에서는..</vt:lpstr>
      <vt:lpstr>성적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(Lecture 0)</dc:title>
  <dc:creator>TaekHee Lee</dc:creator>
  <cp:lastModifiedBy>김태화</cp:lastModifiedBy>
  <cp:revision>9</cp:revision>
  <dcterms:created xsi:type="dcterms:W3CDTF">2017-09-03T11:23:37Z</dcterms:created>
  <dcterms:modified xsi:type="dcterms:W3CDTF">2018-08-29T08:48:06Z</dcterms:modified>
</cp:coreProperties>
</file>