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084"/>
    <p:restoredTop sz="96898"/>
  </p:normalViewPr>
  <p:slideViewPr>
    <p:cSldViewPr snapToGrid="0">
      <p:cViewPr>
        <p:scale>
          <a:sx n="90" d="100"/>
          <a:sy n="90" d="100"/>
        </p:scale>
        <p:origin x="900" y="56"/>
      </p:cViewPr>
      <p:guideLst>
        <p:guide orient="horz" pos="2155"/>
        <p:guide orient="horz" pos="122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7"/>
        <p:guide pos="2157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77483" y="2808394"/>
            <a:ext cx="7606895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07669" y="2679490"/>
            <a:ext cx="7755257" cy="623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 / Giga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기반 구축</a:t>
            </a:r>
            <a:endParaRPr lang="ko-KR" altLang="en-US" sz="3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6934" y="2446580"/>
            <a:ext cx="278131" cy="2947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4457" y="3429000"/>
            <a:ext cx="983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 3</a:t>
            </a:r>
            <a:r>
              <a:rPr lang="ko-KR" altLang="en-US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 </a:t>
            </a: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</a:t>
            </a:r>
            <a:endParaRPr lang="en-US" altLang="ko-KR" sz="1600" b="0" spc="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99697" y="4048873"/>
            <a:ext cx="1792605" cy="940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2014180016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김형재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2014180026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원동욱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2014182011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김태화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2014182043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차종원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432" y="3858374"/>
            <a:ext cx="194310" cy="81282"/>
          </a:xfrm>
          <a:prstGeom prst="triangle">
            <a:avLst>
              <a:gd name="adj" fmla="val 50000"/>
            </a:avLst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87444" y="201949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587" y="19956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730" y="201948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915935" y="5116963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50649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256357" y="5120418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224" y="919533"/>
            <a:ext cx="4045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08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5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259593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95010" y="5483627"/>
            <a:ext cx="5543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HFC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2893" y="2008702"/>
            <a:ext cx="5686213" cy="3176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32865" y="928192"/>
            <a:ext cx="1726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09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5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602895" y="4440156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3027751" y="4539224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22790" y="4785786"/>
            <a:ext cx="4495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51585" y="5242151"/>
            <a:ext cx="3678555" cy="5185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특정 시점에서 화면을 정지하고 그 상태에서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화면을 돌려 여러 시점에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05781" y="4394264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8930637" y="4493327"/>
            <a:ext cx="229776" cy="148823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857763" y="4713917"/>
            <a:ext cx="4443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03053" y="5181539"/>
            <a:ext cx="2495722" cy="51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VR 기기를 통해 전 방향으로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443" y="570337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300" y="1406343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50100" y="1604550"/>
            <a:ext cx="4680000" cy="2520000"/>
          </a:xfrm>
          <a:prstGeom prst="rect">
            <a:avLst/>
          </a:prstGeom>
        </p:spPr>
      </p:pic>
      <p:pic>
        <p:nvPicPr>
          <p:cNvPr id="1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505575" y="1620225"/>
            <a:ext cx="4680000" cy="25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32985" y="3257182"/>
            <a:ext cx="2478405" cy="636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en-US" altLang="ko-KR" sz="3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32910" y="2849050"/>
            <a:ext cx="3716655" cy="444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이상 </a:t>
            </a:r>
            <a:r>
              <a:rPr lang="en-US" altLang="ko-KR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조 발표를 마칩니다</a:t>
            </a:r>
            <a:endParaRPr lang="en-US" altLang="ko-KR" sz="2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4">
              <a:off x="7643081" y="3217916"/>
              <a:ext cx="122028" cy="11165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rot="0"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4">
              <a:off x="7643081" y="3217916"/>
              <a:ext cx="122028" cy="11165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95334" y="1701626"/>
            <a:ext cx="1440180" cy="5729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주아"/>
                <a:ea typeface="배달의민족 주아"/>
              </a:rPr>
              <a:t>C</a:t>
            </a:r>
            <a:r>
              <a:rPr lang="en-US" altLang="ko-KR" sz="24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ontents</a:t>
            </a:r>
            <a:endParaRPr lang="en-US" altLang="ko-KR" sz="2400" b="0" spc="-1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9643" y="2728911"/>
            <a:ext cx="9834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01. BCN</a:t>
            </a:r>
            <a:endParaRPr lang="en-US" altLang="ko-KR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643" y="3422146"/>
            <a:ext cx="1678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02. 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643" y="4115381"/>
            <a:ext cx="14406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03.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643" y="4808615"/>
            <a:ext cx="18407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04.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예측되는 수요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235375" y="1957363"/>
            <a:ext cx="80632" cy="4900637"/>
            <a:chOff x="8291359" y="1957363"/>
            <a:chExt cx="80632" cy="4900637"/>
          </a:xfrm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49643" y="937718"/>
            <a:ext cx="1309297" cy="574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 C N</a:t>
            </a:r>
            <a:endParaRPr lang="en-US" altLang="ko-KR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48666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01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80510" y="1510711"/>
            <a:ext cx="3964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(Broadband Convergence Network)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4428955" y="5106676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4412224" y="4557124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4175378" y="4179555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4310229" y="4856158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50818" y="2663213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463595" y="2765106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7540261" y="5106676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7745781" y="4557124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7508935" y="4179555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43786" y="4856158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84375" y="2663213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97152" y="2765106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6447" y="6469028"/>
            <a:ext cx="463867" cy="291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8" name="그룹 97"/>
          <p:cNvGrpSpPr/>
          <p:nvPr/>
        </p:nvGrpSpPr>
        <p:grpSpPr>
          <a:xfrm rot="0">
            <a:off x="7591536" y="3045661"/>
            <a:ext cx="247230" cy="383339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4212991" y="3092153"/>
            <a:ext cx="337205" cy="336847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4261903" y="3163378"/>
            <a:ext cx="52660" cy="52660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4328309" y="3182836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4261903" y="3234246"/>
            <a:ext cx="52660" cy="52660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4328309" y="3253704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4261903" y="3305114"/>
            <a:ext cx="52660" cy="52660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4328309" y="3324572"/>
            <a:ext cx="173868" cy="13567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815927" y="3595003"/>
            <a:ext cx="1154430" cy="298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16869" y="3595003"/>
            <a:ext cx="1154430" cy="298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 특징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77777" y="4150861"/>
            <a:ext cx="2021205" cy="641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다양한 망을 하나로 통합한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차세대 통합 네트워크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4295431" y="3993218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7631642" y="3993218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88244" y="4160386"/>
            <a:ext cx="2116457" cy="450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보안, 품질(QoS)보장,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IPv6가 지원되는 통신망이다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7602" y="947243"/>
            <a:ext cx="21213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02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6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50769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8785" y="5540777"/>
            <a:ext cx="1154429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개념도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6" name="이등변 삼각형 126"/>
          <p:cNvSpPr/>
          <p:nvPr/>
        </p:nvSpPr>
        <p:spPr>
          <a:xfrm flipH="1">
            <a:off x="9717697" y="575965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62"/>
          <p:cNvSpPr txBox="1"/>
          <p:nvPr/>
        </p:nvSpPr>
        <p:spPr>
          <a:xfrm>
            <a:off x="796760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9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3211" y="2051940"/>
            <a:ext cx="5945576" cy="3311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4157" y="956768"/>
            <a:ext cx="21248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특징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03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75810" y="1510711"/>
            <a:ext cx="3021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QoS,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보안</a:t>
            </a: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, IPv6, Open API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0734" y="6440454"/>
            <a:ext cx="468631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4969995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09272" y="5483627"/>
            <a:ext cx="9734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특징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5694" y="2059749"/>
            <a:ext cx="5220613" cy="3184042"/>
          </a:xfrm>
          <a:prstGeom prst="rect">
            <a:avLst/>
          </a:prstGeom>
        </p:spPr>
      </p:pic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82374" y="994868"/>
            <a:ext cx="2429016" cy="574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 </a:t>
            </a:r>
            <a:r>
              <a:rPr lang="ko-KR" altLang="en-US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endParaRPr lang="ko-KR" altLang="en-US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48666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04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723323" y="1510711"/>
            <a:ext cx="4745354" cy="3447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(1초마다 데이터 10억 비트를 전송하는 인터넷)</a:t>
            </a: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78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5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21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606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65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42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303" y="5302202"/>
            <a:ext cx="318930" cy="398536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3058" y="4637244"/>
            <a:ext cx="365140" cy="1145879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74" y="4168091"/>
            <a:ext cx="499045" cy="1585142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4" y="4999076"/>
            <a:ext cx="235443" cy="76935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758" y="2333317"/>
            <a:ext cx="2494480" cy="2627345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63" y="2456608"/>
            <a:ext cx="2232000" cy="23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1928" y="5065541"/>
            <a:ext cx="263578" cy="329369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5197" y="4515989"/>
            <a:ext cx="301769" cy="947008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351" y="4138420"/>
            <a:ext cx="412434" cy="13100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202" y="4815023"/>
            <a:ext cx="194581" cy="635827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79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56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6447" y="6469028"/>
            <a:ext cx="463867" cy="291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5881460" y="2732650"/>
            <a:ext cx="429069" cy="432970"/>
            <a:chOff x="5881460" y="2797967"/>
            <a:chExt cx="429069" cy="432970"/>
          </a:xfrm>
        </p:grpSpPr>
        <p:sp>
          <p:nvSpPr>
            <p:cNvPr id="68" name="Freeform 11"/>
            <p:cNvSpPr/>
            <p:nvPr/>
          </p:nvSpPr>
          <p:spPr>
            <a:xfrm>
              <a:off x="5881460" y="2797967"/>
              <a:ext cx="94074" cy="94074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>
            <a:xfrm>
              <a:off x="6048958" y="2797967"/>
              <a:ext cx="94074" cy="94074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>
            <a:xfrm>
              <a:off x="6216684" y="2797967"/>
              <a:ext cx="93845" cy="94074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>
            <a:xfrm>
              <a:off x="5881460" y="2967530"/>
              <a:ext cx="94074" cy="93845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2" name="Freeform 15"/>
            <p:cNvSpPr/>
            <p:nvPr/>
          </p:nvSpPr>
          <p:spPr>
            <a:xfrm>
              <a:off x="6048958" y="2967530"/>
              <a:ext cx="94074" cy="93845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>
            <a:xfrm>
              <a:off x="6216684" y="2967530"/>
              <a:ext cx="93845" cy="93845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>
            <a:xfrm>
              <a:off x="5881460" y="3136863"/>
              <a:ext cx="94074" cy="94074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>
            <a:xfrm>
              <a:off x="6048958" y="3136863"/>
              <a:ext cx="94074" cy="94074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>
            <a:xfrm>
              <a:off x="6216684" y="3136863"/>
              <a:ext cx="93845" cy="94074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8850952" y="3004526"/>
            <a:ext cx="247230" cy="383339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3048824" y="3051018"/>
            <a:ext cx="337205" cy="336847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3097736" y="3122243"/>
            <a:ext cx="52660" cy="52660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3164142" y="3141701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3097736" y="3193111"/>
            <a:ext cx="52660" cy="52660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3164142" y="3212569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3097736" y="3263979"/>
            <a:ext cx="52660" cy="52660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3164142" y="3283437"/>
            <a:ext cx="173868" cy="13567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394585" y="3553868"/>
            <a:ext cx="1697355" cy="292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32988" y="3429000"/>
            <a:ext cx="1283452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 추진배경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71147" y="3237269"/>
            <a:ext cx="1449705" cy="5708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주요한 기술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94560" y="4109726"/>
            <a:ext cx="2021205" cy="641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현재 사용되는 인터넷보다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10배 빠른 속도의 인터넷.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264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058" y="3952083"/>
            <a:ext cx="167018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85759" y="4119251"/>
            <a:ext cx="1916430" cy="4508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트래픽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미디어 및 전달 기술 전망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09260" y="3967389"/>
            <a:ext cx="1116330" cy="297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HTTP, HFC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3848" y="3802180"/>
            <a:ext cx="183720" cy="838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31888" y="919533"/>
            <a:ext cx="3328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05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5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047926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99735" y="5483627"/>
            <a:ext cx="1163955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0" y="2154728"/>
            <a:ext cx="457200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06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6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035021" y="4871187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2459877" y="4970255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760131" y="5216815"/>
            <a:ext cx="1735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서비스(콘텐츠)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1144" y="4861856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6096000" y="4960919"/>
            <a:ext cx="229776" cy="148823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72812" y="5181508"/>
            <a:ext cx="1735455" cy="365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트래픽(대역폭)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443" y="570337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300" y="1406343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23"/>
          <p:cNvSpPr txBox="1"/>
          <p:nvPr/>
        </p:nvSpPr>
        <p:spPr>
          <a:xfrm>
            <a:off x="4013311" y="936851"/>
            <a:ext cx="41653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추진 배경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7" name="직사각형 9"/>
          <p:cNvSpPr/>
          <p:nvPr/>
        </p:nvSpPr>
        <p:spPr>
          <a:xfrm flipV="1">
            <a:off x="9195511" y="4826353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이등변 삼각형 12"/>
          <p:cNvSpPr/>
          <p:nvPr/>
        </p:nvSpPr>
        <p:spPr>
          <a:xfrm flipV="1">
            <a:off x="9620367" y="4925421"/>
            <a:ext cx="229776" cy="148823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4"/>
          <p:cNvSpPr txBox="1"/>
          <p:nvPr/>
        </p:nvSpPr>
        <p:spPr>
          <a:xfrm>
            <a:off x="8915331" y="5180641"/>
            <a:ext cx="1792605" cy="642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미디어 및 단말 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 전망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1998" y="2407708"/>
            <a:ext cx="2895002" cy="2042584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096" y="2422186"/>
            <a:ext cx="3111585" cy="2013627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684" y="2460625"/>
            <a:ext cx="3430814" cy="193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224" y="919533"/>
            <a:ext cx="4045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864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07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0734" y="6440454"/>
            <a:ext cx="459105" cy="291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607" y="5259593"/>
            <a:ext cx="206785" cy="10465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007" y="544101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66434" y="5483627"/>
            <a:ext cx="621031" cy="2961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FTTH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52" y="1893459"/>
            <a:ext cx="7819296" cy="416788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8172" y="5769182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/>
          <p:nvPr/>
        </p:nvSpPr>
        <p:spPr>
          <a:xfrm>
            <a:off x="7986658" y="6127530"/>
            <a:ext cx="206793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 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적어주는거 잊지말고</a:t>
            </a:r>
            <a:endParaRPr lang="en-US" altLang="ko-KR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60" y="2031153"/>
            <a:ext cx="6790679" cy="3144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</ep:Company>
  <ep:Words>185</ep:Words>
  <ep:PresentationFormat>와이드스크린</ep:PresentationFormat>
  <ep:Paragraphs>69</ep:Paragraphs>
  <ep:Slides>12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2018-01-25T08:40:34.000</dcterms:created>
  <dc:creator>민병조</dc:creator>
  <cp:lastModifiedBy>xorbs</cp:lastModifiedBy>
  <dcterms:modified xsi:type="dcterms:W3CDTF">2018-05-06T11:41:26.844</dcterms:modified>
  <cp:revision>105</cp:revision>
  <dc:title>PowerPoint 프레젠테이션</dc:title>
  <cp:version>0906.0100.01</cp:version>
</cp:coreProperties>
</file>