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 saveSubsetFonts="1">
  <p:sldMasterIdLst>
    <p:sldMasterId id="2147483674" r:id="rId13"/>
  </p:sldMasterIdLst>
  <p:notesMasterIdLst>
    <p:notesMasterId r:id="rId15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8" r:id="rId28"/>
    <p:sldId id="26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3" userDrawn="1">
          <p15:clr>
            <a:srgbClr val="A4A3A4"/>
          </p15:clr>
        </p15:guide>
        <p15:guide id="1" orient="horz" pos="1219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View">
  <p:normalViewPr>
    <p:restoredLeft sz="5084"/>
    <p:restoredTop sz="96898"/>
  </p:normalViewPr>
  <p:slideViewPr>
    <p:cSldViewPr snapToGrid="0" snapToObjects="1">
      <p:cViewPr>
        <p:scale>
          <a:sx n="90" d="100"/>
          <a:sy n="90" d="100"/>
        </p:scale>
        <p:origin x="900" y="56"/>
      </p:cViewPr>
      <p:guideLst>
        <p:guide orient="horz" pos="2153"/>
        <p:guide orient="horz" pos="121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3"/>
        <p:guide orient="horz" pos="1219"/>
        <p:guide pos="3838"/>
      </p:guideLst>
    </p:cSldViewPr>
  </p:notesViewPr>
  <p:gridSpacing cx="36868100" cy="368681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28" Type="http://schemas.openxmlformats.org/officeDocument/2006/relationships/slide" Target="slides/slide12.xml"></Relationship><Relationship Id="rId29" Type="http://schemas.openxmlformats.org/officeDocument/2006/relationships/slide" Target="slides/slide13.xml"></Relationship><Relationship Id="rId34" Type="http://schemas.openxmlformats.org/officeDocument/2006/relationships/viewProps" Target="viewProps.xml"></Relationship><Relationship Id="rId3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2018-05-06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16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36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97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6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97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02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64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07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52265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5631-4D48-4F2C-B2A0-FABB3E6B0108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35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notesSlide" Target="../notesSlides/notesSlide10.xml"></Relationship><Relationship Id="rId3" Type="http://schemas.openxmlformats.org/officeDocument/2006/relationships/image" Target="../media/image8.jpeg"></Relationship><Relationship Id="rId4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image9.png"></Relationship><Relationship Id="rId3" Type="http://schemas.openxmlformats.org/officeDocument/2006/relationships/image" Target="../media/image10.png"></Relationship><Relationship Id="rId4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21070067141.jpeg"></Relationship><Relationship Id="rId3" Type="http://schemas.openxmlformats.org/officeDocument/2006/relationships/image" Target="../media/fImage192586728467.jpeg"></Relationship><Relationship Id="rId4" Type="http://schemas.openxmlformats.org/officeDocument/2006/relationships/hyperlink" Target="https://movie.naver.com/movie/bi/mi/basic.nhn?code=136898" TargetMode="External"></Relationship><Relationship Id="rId5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notesSlide" Target="../notesSlides/notesSlide5.xml"></Relationship><Relationship Id="rId3" Type="http://schemas.openxmlformats.org/officeDocument/2006/relationships/image" Target="../media/image2.png"></Relationship><Relationship Id="rId4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notesSlide" Target="../notesSlides/notesSlide7.xml"></Relationship><Relationship Id="rId3" Type="http://schemas.openxmlformats.org/officeDocument/2006/relationships/image" Target="../media/image3.jpeg"></Relationship><Relationship Id="rId4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4.jpeg"></Relationship><Relationship Id="rId3" Type="http://schemas.openxmlformats.org/officeDocument/2006/relationships/image" Target="../media/image5.jpeg"></Relationship><Relationship Id="rId4" Type="http://schemas.openxmlformats.org/officeDocument/2006/relationships/image" Target="../media/image6.png"></Relationship><Relationship Id="rId5" Type="http://schemas.openxmlformats.org/officeDocument/2006/relationships/hyperlink" Target="https://www.cisco.com/c/ko_kr/about/press/2015/may-aug-2015/0601.html" TargetMode="External"></Relationship><Relationship Id="rId6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notesSlide" Target="../notesSlides/notesSlide9.xml"></Relationship><Relationship Id="rId3" Type="http://schemas.openxmlformats.org/officeDocument/2006/relationships/image" Target="../media/image7.gif"></Relationship><Relationship Id="rId4" Type="http://schemas.openxmlformats.org/officeDocument/2006/relationships/slideLayout" Target="../slideLayouts/slideLayout1.xml"></Relationship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2377440" y="2808605"/>
            <a:ext cx="7606665" cy="466090"/>
          </a:xfrm>
          <a:prstGeom prst="rect">
            <a:avLst/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307590" y="2679700"/>
            <a:ext cx="7755255" cy="623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BCN / Giga </a:t>
            </a:r>
            <a:r>
              <a:rPr lang="ko-KR" altLang="en-US" sz="3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인터넷</a:t>
            </a:r>
            <a:r>
              <a:rPr lang="en-US" altLang="ko-KR" sz="3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</a:t>
            </a:r>
            <a:r>
              <a:rPr lang="ko-KR" altLang="en-US" sz="3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서비스</a:t>
            </a:r>
            <a:r>
              <a:rPr lang="en-US" altLang="ko-KR" sz="3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</a:t>
            </a:r>
            <a:r>
              <a:rPr lang="ko-KR" altLang="en-US" sz="35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기반 구축</a:t>
            </a:r>
            <a:endParaRPr lang="ko-KR" altLang="en-US" sz="35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48985" y="2446655"/>
            <a:ext cx="493395" cy="294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ko-KR" altLang="en-US" sz="14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2d2e0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04510" y="3429000"/>
            <a:ext cx="1122045" cy="3384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b="0" spc="3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I 3</a:t>
            </a:r>
            <a:r>
              <a:rPr lang="ko-KR" altLang="en-US" sz="1600" b="0" spc="3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조 </a:t>
            </a:r>
            <a:r>
              <a:rPr lang="en-US" altLang="ko-KR" sz="1600" b="0" spc="3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I</a:t>
            </a:r>
            <a:endParaRPr lang="en-US" altLang="ko-KR" sz="1600" b="0" spc="3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199380" y="4048760"/>
            <a:ext cx="1792605" cy="9404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2014180016</a:t>
            </a:r>
            <a:r>
              <a:rPr lang="ko-KR" altLang="en-US" sz="1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김형재</a:t>
            </a:r>
            <a:endParaRPr lang="ko-KR" altLang="en-US" sz="14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en-US" altLang="ko-KR" sz="1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2014180026</a:t>
            </a:r>
            <a:r>
              <a:rPr lang="ko-KR" altLang="en-US" sz="1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원동욱</a:t>
            </a:r>
            <a:endParaRPr lang="ko-KR" altLang="en-US" sz="14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en-US" altLang="ko-KR" sz="1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2014182011</a:t>
            </a:r>
            <a:r>
              <a:rPr lang="ko-KR" altLang="en-US" sz="1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김태화</a:t>
            </a:r>
            <a:endParaRPr lang="ko-KR" altLang="en-US" sz="14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en-US" altLang="ko-KR" sz="1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2014182043</a:t>
            </a:r>
            <a:r>
              <a:rPr lang="ko-KR" altLang="en-US" sz="1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차종원</a:t>
            </a:r>
            <a:endParaRPr lang="ko-KR" altLang="en-US" sz="14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77" name="이등변 삼각형 76"/>
          <p:cNvSpPr/>
          <p:nvPr/>
        </p:nvSpPr>
        <p:spPr>
          <a:xfrm flipV="1">
            <a:off x="6000115" y="3858260"/>
            <a:ext cx="194310" cy="81280"/>
          </a:xfrm>
          <a:prstGeom prst="triangle">
            <a:avLst>
              <a:gd name="adj" fmla="val 50000"/>
            </a:avLst>
          </a:prstGeom>
          <a:solidFill>
            <a:srgbClr val="9cb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6" name="직선 연결선 75"/>
          <p:cNvCxnSpPr/>
          <p:nvPr/>
        </p:nvCxnSpPr>
        <p:spPr>
          <a:xfrm>
            <a:off x="5887720" y="2019300"/>
            <a:ext cx="0" cy="10287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6097270" y="1995805"/>
            <a:ext cx="0" cy="14986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307455" y="2019300"/>
            <a:ext cx="0" cy="10287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5915660" y="5116830"/>
            <a:ext cx="0" cy="9334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6096000" y="5064760"/>
            <a:ext cx="0" cy="14986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6256655" y="5120640"/>
            <a:ext cx="0" cy="9334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85815" y="6177280"/>
            <a:ext cx="420370" cy="149860"/>
            <a:chOff x="5885815" y="6177280"/>
            <a:chExt cx="420370" cy="14986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15" y="6205855"/>
              <a:ext cx="0" cy="93345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6177280"/>
              <a:ext cx="0" cy="14986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85" y="6205855"/>
              <a:ext cx="0" cy="93345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075430" y="919480"/>
            <a:ext cx="4093845" cy="523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Giga</a:t>
            </a:r>
            <a:r>
              <a:rPr lang="ko-KR" altLang="en-US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인터넷의 주요기술</a:t>
            </a:r>
            <a:endParaRPr lang="ko-KR" altLang="en-US" sz="28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5621655" y="487680"/>
            <a:ext cx="948055" cy="400050"/>
            <a:chOff x="5621655" y="487680"/>
            <a:chExt cx="948055" cy="40005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055" y="602615"/>
              <a:ext cx="0" cy="14732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3120" y="537845"/>
              <a:ext cx="366395" cy="277495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2955" y="487680"/>
              <a:ext cx="436245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08</a:t>
              </a:r>
              <a:endPara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655" y="631190"/>
              <a:ext cx="0" cy="9017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417945" y="602615"/>
              <a:ext cx="0" cy="14732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70345" y="631190"/>
              <a:ext cx="0" cy="9017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5884545" y="6440170"/>
            <a:ext cx="448945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3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조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409950" y="2019300"/>
            <a:ext cx="1569720" cy="385445"/>
          </a:xfrm>
          <a:prstGeom prst="rect">
            <a:avLst/>
          </a:prstGeom>
          <a:solidFill>
            <a:srgbClr val="202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6" name="이등변 삼각형 105"/>
          <p:cNvSpPr/>
          <p:nvPr/>
        </p:nvSpPr>
        <p:spPr>
          <a:xfrm flipV="1">
            <a:off x="5992495" y="5259705"/>
            <a:ext cx="207010" cy="10477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189220" y="5441315"/>
            <a:ext cx="1814195" cy="39433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f3b6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846445" y="5483860"/>
            <a:ext cx="448945" cy="2959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주아"/>
                <a:ea typeface="배달의민족 주아"/>
              </a:rPr>
              <a:t>HFC</a:t>
            </a:r>
            <a:endParaRPr lang="en-US" altLang="ko-KR" sz="1400">
              <a:ln w="9525">
                <a:solidFill>
                  <a:srgbClr val="f3b67f">
                    <a:alpha val="0"/>
                  </a:srgbClr>
                </a:solidFill>
              </a:ln>
              <a:solidFill>
                <a:srgbClr val="f3b67f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13" name="직사각형 66"/>
          <p:cNvSpPr/>
          <p:nvPr/>
        </p:nvSpPr>
        <p:spPr>
          <a:xfrm>
            <a:off x="2186305" y="1893570"/>
            <a:ext cx="7819390" cy="4168140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5" name="이등변 삼각형 126"/>
          <p:cNvSpPr/>
          <p:nvPr/>
        </p:nvSpPr>
        <p:spPr>
          <a:xfrm flipH="1">
            <a:off x="9707880" y="5768975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6" name="TextBox 162"/>
          <p:cNvSpPr txBox="1">
            <a:spLocks/>
          </p:cNvSpPr>
          <p:nvPr/>
        </p:nvSpPr>
        <p:spPr>
          <a:xfrm rot="0">
            <a:off x="6456045" y="6127750"/>
            <a:ext cx="3929380" cy="24574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출처 : https://www.finder.com.au/nbn-technology-comparison </a:t>
            </a:r>
            <a:endParaRPr lang="ko-KR" altLang="en-US" sz="10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pic>
        <p:nvPicPr>
          <p:cNvPr id="120" name="그림 11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53105" y="2008505"/>
            <a:ext cx="5686425" cy="3176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85815" y="6177280"/>
            <a:ext cx="420370" cy="149860"/>
            <a:chOff x="5885815" y="6177280"/>
            <a:chExt cx="420370" cy="14986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15" y="6205855"/>
              <a:ext cx="0" cy="93345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6177280"/>
              <a:ext cx="0" cy="14986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85" y="6205855"/>
              <a:ext cx="0" cy="93345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233035" y="928370"/>
            <a:ext cx="1782445" cy="523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적용 사례</a:t>
            </a:r>
            <a:endParaRPr lang="ko-KR" altLang="en-US" sz="28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5621655" y="487680"/>
            <a:ext cx="948055" cy="400050"/>
            <a:chOff x="5621655" y="487680"/>
            <a:chExt cx="948055" cy="40005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055" y="602615"/>
              <a:ext cx="0" cy="14732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3120" y="537845"/>
              <a:ext cx="366395" cy="277495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2955" y="487680"/>
              <a:ext cx="436245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09</a:t>
              </a:r>
              <a:endPara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655" y="631190"/>
              <a:ext cx="0" cy="9017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417945" y="602615"/>
              <a:ext cx="0" cy="14732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70345" y="631190"/>
              <a:ext cx="0" cy="9017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5884545" y="6440170"/>
            <a:ext cx="448945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3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조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" name="직사각형 9"/>
          <p:cNvSpPr/>
          <p:nvPr/>
        </p:nvSpPr>
        <p:spPr>
          <a:xfrm flipV="1">
            <a:off x="2602865" y="4439920"/>
            <a:ext cx="1079500" cy="109220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flipV="1">
            <a:off x="3027680" y="4538980"/>
            <a:ext cx="229870" cy="148590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2941320" y="4785995"/>
            <a:ext cx="410845" cy="3695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01</a:t>
            </a:r>
            <a:endParaRPr lang="en-US" altLang="ko-KR"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131570" y="5241925"/>
            <a:ext cx="3916045" cy="5187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특정 시점에서 화면을 정지하고 그 상태에서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화면을 돌려 여러 시점에 볼 수 있도록 방영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05825" y="4394200"/>
            <a:ext cx="1079500" cy="109220"/>
          </a:xfrm>
          <a:prstGeom prst="rect">
            <a:avLst/>
          </a:prstGeom>
          <a:solidFill>
            <a:srgbClr val="ed9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이등변 삼각형 56"/>
          <p:cNvSpPr/>
          <p:nvPr/>
        </p:nvSpPr>
        <p:spPr>
          <a:xfrm flipV="1">
            <a:off x="8930640" y="4493260"/>
            <a:ext cx="229870" cy="148590"/>
          </a:xfrm>
          <a:prstGeom prst="triangle">
            <a:avLst>
              <a:gd name="adj" fmla="val 50000"/>
            </a:avLst>
          </a:prstGeom>
          <a:solidFill>
            <a:srgbClr val="ed9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8873490" y="4713605"/>
            <a:ext cx="410845" cy="3695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02</a:t>
            </a:r>
            <a:endParaRPr lang="en-US" altLang="ko-KR"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802880" y="5181600"/>
            <a:ext cx="2495550" cy="514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VR 기기를 통해 전 방향으로 볼 수 있도록 방영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12" name="이등변 삼각형 111"/>
          <p:cNvSpPr/>
          <p:nvPr/>
        </p:nvSpPr>
        <p:spPr>
          <a:xfrm flipH="1">
            <a:off x="11541760" y="5703570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3" name="이등변 삼각형 112"/>
          <p:cNvSpPr/>
          <p:nvPr/>
        </p:nvSpPr>
        <p:spPr>
          <a:xfrm flipV="1">
            <a:off x="446405" y="1406525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4" name="그림 113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949960" y="1604645"/>
            <a:ext cx="4679950" cy="2520315"/>
          </a:xfrm>
          <a:prstGeom prst="rect">
            <a:avLst/>
          </a:prstGeom>
        </p:spPr>
      </p:pic>
      <p:pic>
        <p:nvPicPr>
          <p:cNvPr id="115" name="그림 11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505575" y="1620520"/>
            <a:ext cx="4679950" cy="2520315"/>
          </a:xfrm>
          <a:prstGeom prst="rect">
            <a:avLst/>
          </a:prstGeom>
        </p:spPr>
      </p:pic>
      <p:sp>
        <p:nvSpPr>
          <p:cNvPr id="116" name="TextBox 115"/>
          <p:cNvSpPr txBox="1">
            <a:spLocks/>
          </p:cNvSpPr>
          <p:nvPr/>
        </p:nvSpPr>
        <p:spPr>
          <a:xfrm rot="0">
            <a:off x="8695690" y="6080760"/>
            <a:ext cx="3040380" cy="24574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출처 : http://innovationlab.co.kr/project/KT/</a:t>
            </a:r>
            <a:endParaRPr lang="ko-KR" altLang="en-US" sz="10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85815" y="6177280"/>
            <a:ext cx="421005" cy="150495"/>
            <a:chOff x="5885815" y="6177280"/>
            <a:chExt cx="421005" cy="150495"/>
          </a:xfrm>
        </p:grpSpPr>
        <p:cxnSp>
          <p:nvCxnSpPr>
            <p:cNvPr id="16" name="직선 연결선 15"/>
            <p:cNvCxnSpPr/>
            <p:nvPr/>
          </p:nvCxnSpPr>
          <p:spPr>
            <a:xfrm rot="0">
              <a:off x="5885815" y="6205855"/>
              <a:ext cx="635" cy="93980"/>
            </a:xfrm>
            <a:prstGeom prst="line"/>
            <a:ln w="28575" cap="rnd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0">
              <a:off x="6096000" y="6177280"/>
              <a:ext cx="635" cy="150495"/>
            </a:xfrm>
            <a:prstGeom prst="line"/>
            <a:ln w="28575" cap="rnd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0">
              <a:off x="6306185" y="6205855"/>
              <a:ext cx="635" cy="93980"/>
            </a:xfrm>
            <a:prstGeom prst="line"/>
            <a:ln w="28575" cap="rnd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>
            <a:spLocks/>
          </p:cNvSpPr>
          <p:nvPr/>
        </p:nvSpPr>
        <p:spPr>
          <a:xfrm rot="0">
            <a:off x="4850765" y="993775"/>
            <a:ext cx="2493645" cy="52260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예상되는 수요</a:t>
            </a:r>
            <a:endParaRPr lang="ko-KR" altLang="en-US" sz="28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5621655" y="487680"/>
            <a:ext cx="948690" cy="400685"/>
            <a:chOff x="5621655" y="487680"/>
            <a:chExt cx="948690" cy="400685"/>
          </a:xfrm>
        </p:grpSpPr>
        <p:cxnSp>
          <p:nvCxnSpPr>
            <p:cNvPr id="12" name="직선 연결선 11"/>
            <p:cNvCxnSpPr/>
            <p:nvPr/>
          </p:nvCxnSpPr>
          <p:spPr>
            <a:xfrm rot="0">
              <a:off x="5774055" y="602615"/>
              <a:ext cx="635" cy="147955"/>
            </a:xfrm>
            <a:prstGeom prst="line"/>
            <a:ln w="28575" cap="rnd" cmpd="sng">
              <a:solidFill>
                <a:srgbClr val="6991B1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>
              <a:spLocks/>
            </p:cNvSpPr>
            <p:nvPr/>
          </p:nvSpPr>
          <p:spPr>
            <a:xfrm rot="0">
              <a:off x="5913120" y="537845"/>
              <a:ext cx="367030" cy="278130"/>
            </a:xfrm>
            <a:prstGeom prst="rect"/>
            <a:solidFill>
              <a:srgbClr val="6991B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TextBox 21"/>
            <p:cNvSpPr txBox="1">
              <a:spLocks/>
            </p:cNvSpPr>
            <p:nvPr/>
          </p:nvSpPr>
          <p:spPr>
            <a:xfrm rot="0">
              <a:off x="5862955" y="487680"/>
              <a:ext cx="436245" cy="399415"/>
            </a:xfrm>
            <a:prstGeom prst="rect"/>
            <a:noFill/>
          </p:spPr>
          <p:txBody>
            <a:bodyPr wrap="none" lIns="91440" tIns="45720" rIns="91440" bIns="45720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 strike="noStrike">
                  <a:ln w="9525" cap="flat" cmpd="sng">
                    <a:solidFill>
                      <a:schemeClr val="accent1">
                        <a:shade val="50000"/>
                        <a:alpha val="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배달의민족 주아" charset="0"/>
                  <a:ea typeface="배달의민족 주아" charset="0"/>
                </a:rPr>
                <a:t>10</a:t>
              </a:r>
              <a:endParaRPr lang="ko-KR" altLang="en-US" sz="2000" cap="none" dirty="0" smtClean="0" b="0" strike="noStrike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charset="0"/>
                <a:ea typeface="배달의민족 주아" charset="0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 rot="0">
              <a:off x="5621655" y="631190"/>
              <a:ext cx="635" cy="90805"/>
            </a:xfrm>
            <a:prstGeom prst="line"/>
            <a:ln w="28575" cap="rnd" cmpd="sng">
              <a:solidFill>
                <a:srgbClr val="6991B1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0">
              <a:off x="6417945" y="602615"/>
              <a:ext cx="635" cy="147955"/>
            </a:xfrm>
            <a:prstGeom prst="line"/>
            <a:ln w="28575" cap="rnd" cmpd="sng">
              <a:solidFill>
                <a:srgbClr val="6991B1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0">
              <a:off x="6570345" y="631190"/>
              <a:ext cx="635" cy="90805"/>
            </a:xfrm>
            <a:prstGeom prst="line"/>
            <a:ln w="28575" cap="rnd" cmpd="sng">
              <a:solidFill>
                <a:srgbClr val="6991B1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>
            <a:spLocks/>
          </p:cNvSpPr>
          <p:nvPr/>
        </p:nvSpPr>
        <p:spPr>
          <a:xfrm rot="0">
            <a:off x="5884545" y="6440170"/>
            <a:ext cx="448945" cy="29273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3조</a:t>
            </a:r>
            <a:endParaRPr lang="ko-KR" altLang="en-US" sz="14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 rot="0" flipV="1">
            <a:off x="3293110" y="4756785"/>
            <a:ext cx="1080135" cy="109855"/>
          </a:xfrm>
          <a:prstGeom prst="rect"/>
          <a:solidFill>
            <a:srgbClr val="F3B67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이등변 삼각형 12"/>
          <p:cNvSpPr>
            <a:spLocks/>
          </p:cNvSpPr>
          <p:nvPr/>
        </p:nvSpPr>
        <p:spPr>
          <a:xfrm rot="0" flipV="1">
            <a:off x="3717925" y="4855845"/>
            <a:ext cx="230505" cy="149225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5" name="TextBox 94"/>
          <p:cNvSpPr txBox="1">
            <a:spLocks/>
          </p:cNvSpPr>
          <p:nvPr/>
        </p:nvSpPr>
        <p:spPr>
          <a:xfrm rot="0">
            <a:off x="2826385" y="5112385"/>
            <a:ext cx="2028190" cy="3689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VR을 이용한 게임</a:t>
            </a:r>
            <a:endParaRPr lang="ko-KR" altLang="en-US" sz="18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51" name="직사각형 50"/>
          <p:cNvSpPr>
            <a:spLocks/>
          </p:cNvSpPr>
          <p:nvPr/>
        </p:nvSpPr>
        <p:spPr>
          <a:xfrm rot="0">
            <a:off x="8048625" y="4730115"/>
            <a:ext cx="1080135" cy="109855"/>
          </a:xfrm>
          <a:prstGeom prst="rect"/>
          <a:solidFill>
            <a:srgbClr val="ED903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7" name="이등변 삼각형 56"/>
          <p:cNvSpPr>
            <a:spLocks/>
          </p:cNvSpPr>
          <p:nvPr/>
        </p:nvSpPr>
        <p:spPr>
          <a:xfrm rot="0" flipV="1">
            <a:off x="8473440" y="4829175"/>
            <a:ext cx="230505" cy="149225"/>
          </a:xfrm>
          <a:prstGeom prst="triangle">
            <a:avLst>
              <a:gd name="adj" fmla="val 50000"/>
            </a:avLst>
          </a:prstGeom>
          <a:solidFill>
            <a:srgbClr val="ED903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6" name="TextBox 95"/>
          <p:cNvSpPr txBox="1">
            <a:spLocks/>
          </p:cNvSpPr>
          <p:nvPr/>
        </p:nvSpPr>
        <p:spPr>
          <a:xfrm rot="0">
            <a:off x="6988810" y="5049520"/>
            <a:ext cx="3154045" cy="36893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홀로그램을 이용한 화상통화</a:t>
            </a:r>
            <a:endParaRPr lang="ko-KR" altLang="en-US" sz="18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12" name="이등변 삼각형 111"/>
          <p:cNvSpPr>
            <a:spLocks/>
          </p:cNvSpPr>
          <p:nvPr/>
        </p:nvSpPr>
        <p:spPr>
          <a:xfrm rot="0" flipH="1">
            <a:off x="11541760" y="5703570"/>
            <a:ext cx="203835" cy="203835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3" name="이등변 삼각형 112"/>
          <p:cNvSpPr>
            <a:spLocks/>
          </p:cNvSpPr>
          <p:nvPr/>
        </p:nvSpPr>
        <p:spPr>
          <a:xfrm rot="0" flipV="1">
            <a:off x="446405" y="1406525"/>
            <a:ext cx="203835" cy="203835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85770" y="2146935"/>
            <a:ext cx="1699895" cy="2416175"/>
          </a:xfrm>
          <a:prstGeom prst="rect"/>
          <a:noFill/>
        </p:spPr>
      </p:pic>
      <p:pic>
        <p:nvPicPr>
          <p:cNvPr id="117" name="그림 1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3070" y="2099310"/>
            <a:ext cx="3611880" cy="2407920"/>
          </a:xfrm>
          <a:prstGeom prst="rect"/>
          <a:noFill/>
        </p:spPr>
      </p:pic>
      <p:sp>
        <p:nvSpPr>
          <p:cNvPr id="118" name="TextBox 117"/>
          <p:cNvSpPr txBox="1">
            <a:spLocks/>
          </p:cNvSpPr>
          <p:nvPr/>
        </p:nvSpPr>
        <p:spPr>
          <a:xfrm rot="0">
            <a:off x="7491730" y="6052820"/>
            <a:ext cx="4246880" cy="39941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출처 : </a:t>
            </a:r>
            <a:r>
              <a:rPr lang="en-US" altLang="ko-KR" sz="1000" cap="none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charset="0"/>
                <a:ea typeface="배달의민족 주아" charset="0"/>
                <a:hlinkClick r:id="rId4"/>
              </a:rPr>
              <a:t>https://movie.naver.com/movie/bi/mi/basic.nhn?code=136898</a:t>
            </a:r>
            <a:endParaRPr lang="ko-KR" altLang="en-US" sz="10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출처 : http://www.newspim.com/news/view/20160814000011</a:t>
            </a:r>
            <a:endParaRPr lang="ko-KR" altLang="en-US" sz="10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직선 연결선 62"/>
          <p:cNvCxnSpPr/>
          <p:nvPr/>
        </p:nvCxnSpPr>
        <p:spPr>
          <a:xfrm>
            <a:off x="5887720" y="2537460"/>
            <a:ext cx="0" cy="10287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6097270" y="2513965"/>
            <a:ext cx="0" cy="14986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307455" y="2537460"/>
            <a:ext cx="0" cy="10287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5885815" y="4133850"/>
            <a:ext cx="0" cy="9334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096000" y="4105275"/>
            <a:ext cx="0" cy="14986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6306185" y="4133850"/>
            <a:ext cx="0" cy="9334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4675505" y="3326765"/>
            <a:ext cx="2844165" cy="466090"/>
          </a:xfrm>
          <a:prstGeom prst="rect">
            <a:avLst/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4837430" y="3256915"/>
            <a:ext cx="2468245" cy="6369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감사합니다</a:t>
            </a:r>
            <a:endParaRPr lang="en-US" altLang="ko-KR" sz="36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170680" y="2849245"/>
            <a:ext cx="3839845" cy="444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2d2e0"/>
                </a:solidFill>
                <a:latin typeface="배달의민족 주아"/>
                <a:ea typeface="배달의민족 주아"/>
              </a:rPr>
              <a:t>이상 </a:t>
            </a:r>
            <a:r>
              <a:rPr lang="en-US" altLang="ko-KR" sz="2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2d2e0"/>
                </a:solidFill>
                <a:latin typeface="배달의민족 주아"/>
                <a:ea typeface="배달의민족 주아"/>
              </a:rPr>
              <a:t>3</a:t>
            </a:r>
            <a:r>
              <a:rPr lang="ko-KR" altLang="en-US" sz="2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2d2e0"/>
                </a:solidFill>
                <a:latin typeface="배달의민족 주아"/>
                <a:ea typeface="배달의민족 주아"/>
              </a:rPr>
              <a:t>조 발표를 마칩니다</a:t>
            </a:r>
            <a:endParaRPr lang="en-US" altLang="ko-KR" sz="24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2d2e0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7" name="그룹 6"/>
          <p:cNvGrpSpPr/>
          <p:nvPr/>
        </p:nvGrpSpPr>
        <p:grpSpPr>
          <a:xfrm rot="293649">
            <a:off x="7508875" y="3054350"/>
            <a:ext cx="283210" cy="260985"/>
            <a:chOff x="7508875" y="3054350"/>
            <a:chExt cx="283210" cy="260985"/>
          </a:xfrm>
        </p:grpSpPr>
        <p:sp>
          <p:nvSpPr>
            <p:cNvPr id="5" name="모서리가 둥근 직사각형 4"/>
            <p:cNvSpPr/>
            <p:nvPr/>
          </p:nvSpPr>
          <p:spPr>
            <a:xfrm rot="20834484">
              <a:off x="7672070" y="3204210"/>
              <a:ext cx="119380" cy="111125"/>
            </a:xfrm>
            <a:prstGeom prst="roundRect">
              <a:avLst>
                <a:gd name="adj" fmla="val 16667"/>
              </a:avLst>
            </a:prstGeom>
            <a:solidFill>
              <a:srgbClr val="6991b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 rot="20563034">
              <a:off x="7672705" y="3049270"/>
              <a:ext cx="90170" cy="91440"/>
            </a:xfrm>
            <a:prstGeom prst="roundRect">
              <a:avLst>
                <a:gd name="adj" fmla="val 16667"/>
              </a:avLst>
            </a:prstGeom>
            <a:solidFill>
              <a:srgbClr val="6991b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" name="모서리가 둥근 직사각형 109"/>
            <p:cNvSpPr/>
            <p:nvPr/>
          </p:nvSpPr>
          <p:spPr>
            <a:xfrm rot="15018753">
              <a:off x="7508875" y="3076575"/>
              <a:ext cx="100965" cy="100965"/>
            </a:xfrm>
            <a:prstGeom prst="roundRect">
              <a:avLst>
                <a:gd name="adj" fmla="val 16667"/>
              </a:avLst>
            </a:prstGeom>
            <a:solidFill>
              <a:srgbClr val="6991b1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 rot="0" flipH="1">
            <a:off x="4639310" y="2747010"/>
            <a:ext cx="221615" cy="204470"/>
            <a:chOff x="4639310" y="2747010"/>
            <a:chExt cx="221615" cy="204470"/>
          </a:xfrm>
        </p:grpSpPr>
        <p:sp>
          <p:nvSpPr>
            <p:cNvPr id="114" name="모서리가 둥근 직사각형 113"/>
            <p:cNvSpPr/>
            <p:nvPr/>
          </p:nvSpPr>
          <p:spPr>
            <a:xfrm rot="20834484">
              <a:off x="4765675" y="2863850"/>
              <a:ext cx="95250" cy="87630"/>
            </a:xfrm>
            <a:prstGeom prst="roundRect">
              <a:avLst>
                <a:gd name="adj" fmla="val 16667"/>
              </a:avLst>
            </a:prstGeom>
            <a:solidFill>
              <a:srgbClr val="6991b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" name="모서리가 둥근 직사각형 114"/>
            <p:cNvSpPr/>
            <p:nvPr/>
          </p:nvSpPr>
          <p:spPr>
            <a:xfrm rot="20563034">
              <a:off x="4766310" y="2747010"/>
              <a:ext cx="71120" cy="71120"/>
            </a:xfrm>
            <a:prstGeom prst="roundRect">
              <a:avLst>
                <a:gd name="adj" fmla="val 16667"/>
              </a:avLst>
            </a:prstGeom>
            <a:solidFill>
              <a:srgbClr val="6991b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6" name="모서리가 둥근 직사각형 115"/>
            <p:cNvSpPr/>
            <p:nvPr/>
          </p:nvSpPr>
          <p:spPr>
            <a:xfrm rot="15018753">
              <a:off x="4639310" y="2764155"/>
              <a:ext cx="78740" cy="78740"/>
            </a:xfrm>
            <a:prstGeom prst="roundRect">
              <a:avLst>
                <a:gd name="adj" fmla="val 16667"/>
              </a:avLst>
            </a:prstGeom>
            <a:solidFill>
              <a:srgbClr val="6991b1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439785" y="1701800"/>
            <a:ext cx="1350645" cy="5727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b="0" spc="-1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6991b1"/>
                </a:solidFill>
                <a:latin typeface="배달의민족 주아"/>
                <a:ea typeface="배달의민족 주아"/>
              </a:rPr>
              <a:t>C</a:t>
            </a:r>
            <a:r>
              <a:rPr lang="en-US" altLang="ko-KR" sz="2400" b="0" spc="-1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ontents</a:t>
            </a:r>
            <a:endParaRPr lang="en-US" altLang="ko-KR" sz="2400" b="0" spc="-100"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99500" y="2728595"/>
            <a:ext cx="893445" cy="3384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01. BCN</a:t>
            </a:r>
            <a:endParaRPr lang="en-US" altLang="ko-KR" sz="16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99500" y="3422015"/>
            <a:ext cx="1706245" cy="3384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02. Giga</a:t>
            </a:r>
            <a:r>
              <a:rPr lang="ko-KR" altLang="en-US" sz="1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인터넷</a:t>
            </a:r>
            <a:endParaRPr lang="ko-KR" altLang="en-US" sz="16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99500" y="4115435"/>
            <a:ext cx="1503045" cy="3384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03. </a:t>
            </a:r>
            <a:r>
              <a:rPr lang="ko-KR" altLang="en-US" sz="1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적용 사례</a:t>
            </a:r>
            <a:endParaRPr lang="ko-KR" altLang="en-US" sz="16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99500" y="4808855"/>
            <a:ext cx="1910080" cy="33845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04. 예상되는 수요</a:t>
            </a:r>
            <a:endParaRPr lang="ko-KR" altLang="en-US" sz="16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8235315" y="1957070"/>
            <a:ext cx="80645" cy="4900930"/>
            <a:chOff x="8235315" y="1957070"/>
            <a:chExt cx="80645" cy="4900930"/>
          </a:xfrm>
        </p:grpSpPr>
        <p:sp>
          <p:nvSpPr>
            <p:cNvPr id="2" name="타원 1"/>
            <p:cNvSpPr/>
            <p:nvPr/>
          </p:nvSpPr>
          <p:spPr>
            <a:xfrm>
              <a:off x="8235315" y="1957070"/>
              <a:ext cx="80645" cy="73025"/>
            </a:xfrm>
            <a:prstGeom prst="ellipse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8275955" y="2030730"/>
              <a:ext cx="0" cy="4827270"/>
            </a:xfrm>
            <a:prstGeom prst="line">
              <a:avLst/>
            </a:prstGeom>
            <a:ln w="12700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85815" y="6177280"/>
            <a:ext cx="420370" cy="149860"/>
            <a:chOff x="5885815" y="6177280"/>
            <a:chExt cx="420370" cy="14986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15" y="6205855"/>
              <a:ext cx="0" cy="93345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6177280"/>
              <a:ext cx="0" cy="14986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85" y="6205855"/>
              <a:ext cx="0" cy="93345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449570" y="937895"/>
            <a:ext cx="1198245" cy="5746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B C N</a:t>
            </a:r>
            <a:endParaRPr lang="en-US" altLang="ko-KR" sz="3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5621655" y="487680"/>
            <a:ext cx="948055" cy="400050"/>
            <a:chOff x="5621655" y="487680"/>
            <a:chExt cx="948055" cy="40005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055" y="602615"/>
              <a:ext cx="0" cy="14732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3120" y="537845"/>
              <a:ext cx="366395" cy="277495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72480" y="487680"/>
              <a:ext cx="436245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01</a:t>
              </a:r>
              <a:endParaRPr lang="ko-KR" altLang="en-US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655" y="631190"/>
              <a:ext cx="0" cy="9017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417945" y="602615"/>
              <a:ext cx="0" cy="14732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70345" y="631190"/>
              <a:ext cx="0" cy="9017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199255" y="1510665"/>
            <a:ext cx="3725545" cy="3695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(Broadband Convergence Network)</a:t>
            </a:r>
            <a:endParaRPr lang="en-US" altLang="ko-KR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35" name="이등변 삼각형 34"/>
          <p:cNvSpPr/>
          <p:nvPr/>
        </p:nvSpPr>
        <p:spPr>
          <a:xfrm rot="5400000" flipH="1">
            <a:off x="4429125" y="5106670"/>
            <a:ext cx="263525" cy="329565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이등변 삼각형 35"/>
          <p:cNvSpPr/>
          <p:nvPr/>
        </p:nvSpPr>
        <p:spPr>
          <a:xfrm rot="5400000" flipH="1">
            <a:off x="4411980" y="4557395"/>
            <a:ext cx="301625" cy="946785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이등변 삼각형 36"/>
          <p:cNvSpPr/>
          <p:nvPr/>
        </p:nvSpPr>
        <p:spPr>
          <a:xfrm rot="16200000">
            <a:off x="4175125" y="4179570"/>
            <a:ext cx="412750" cy="1310005"/>
          </a:xfrm>
          <a:prstGeom prst="triangle">
            <a:avLst>
              <a:gd name="adj" fmla="val 50000"/>
            </a:avLst>
          </a:prstGeom>
          <a:solidFill>
            <a:srgbClr val="ec8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이등변 삼각형 37"/>
          <p:cNvSpPr/>
          <p:nvPr/>
        </p:nvSpPr>
        <p:spPr>
          <a:xfrm rot="16200000">
            <a:off x="4310380" y="4855845"/>
            <a:ext cx="194310" cy="635635"/>
          </a:xfrm>
          <a:prstGeom prst="triangle">
            <a:avLst>
              <a:gd name="adj" fmla="val 50000"/>
            </a:avLst>
          </a:prstGeom>
          <a:solidFill>
            <a:srgbClr val="ec8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350895" y="2663190"/>
            <a:ext cx="2061845" cy="2171065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3463290" y="2764790"/>
            <a:ext cx="1835785" cy="1933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이등변 삼각형 54"/>
          <p:cNvSpPr/>
          <p:nvPr/>
        </p:nvSpPr>
        <p:spPr>
          <a:xfrm rot="5400000" flipH="1">
            <a:off x="7539990" y="5106670"/>
            <a:ext cx="263525" cy="329565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이등변 삼각형 55"/>
          <p:cNvSpPr/>
          <p:nvPr/>
        </p:nvSpPr>
        <p:spPr>
          <a:xfrm rot="5400000" flipH="1">
            <a:off x="7745730" y="4557395"/>
            <a:ext cx="301625" cy="946785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이등변 삼각형 56"/>
          <p:cNvSpPr/>
          <p:nvPr/>
        </p:nvSpPr>
        <p:spPr>
          <a:xfrm rot="16200000">
            <a:off x="7508875" y="4179570"/>
            <a:ext cx="412750" cy="1310005"/>
          </a:xfrm>
          <a:prstGeom prst="triangle">
            <a:avLst>
              <a:gd name="adj" fmla="val 50000"/>
            </a:avLst>
          </a:prstGeom>
          <a:solidFill>
            <a:srgbClr val="ec8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이등변 삼각형 57"/>
          <p:cNvSpPr/>
          <p:nvPr/>
        </p:nvSpPr>
        <p:spPr>
          <a:xfrm rot="16200000">
            <a:off x="7643495" y="4855845"/>
            <a:ext cx="194310" cy="635635"/>
          </a:xfrm>
          <a:prstGeom prst="triangle">
            <a:avLst>
              <a:gd name="adj" fmla="val 50000"/>
            </a:avLst>
          </a:prstGeom>
          <a:solidFill>
            <a:srgbClr val="ec8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684645" y="2663190"/>
            <a:ext cx="2061845" cy="2171065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6797040" y="2764790"/>
            <a:ext cx="1835785" cy="1933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873115" y="6468745"/>
            <a:ext cx="448945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3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조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98" name="그룹 97"/>
          <p:cNvGrpSpPr/>
          <p:nvPr/>
        </p:nvGrpSpPr>
        <p:grpSpPr>
          <a:xfrm rot="0">
            <a:off x="7591425" y="3045460"/>
            <a:ext cx="247015" cy="383540"/>
            <a:chOff x="7591425" y="3045460"/>
            <a:chExt cx="247015" cy="383540"/>
          </a:xfrm>
        </p:grpSpPr>
        <p:sp>
          <p:nvSpPr>
            <p:cNvPr id="78" name="Freeform 24"/>
            <p:cNvSpPr>
              <a:spLocks noEditPoints="1"/>
            </p:cNvSpPr>
            <p:nvPr/>
          </p:nvSpPr>
          <p:spPr>
            <a:xfrm>
              <a:off x="7727950" y="3318510"/>
              <a:ext cx="110490" cy="110490"/>
            </a:xfrm>
            <a:custGeom>
              <a:avLst/>
              <a:gdLst>
                <a:gd name="T0" fmla="*/ 491 w 1088"/>
                <a:gd name="T1" fmla="*/ 157 h 1086"/>
                <a:gd name="T2" fmla="*/ 392 w 1088"/>
                <a:gd name="T3" fmla="*/ 184 h 1086"/>
                <a:gd name="T4" fmla="*/ 306 w 1088"/>
                <a:gd name="T5" fmla="*/ 234 h 1086"/>
                <a:gd name="T6" fmla="*/ 236 w 1088"/>
                <a:gd name="T7" fmla="*/ 306 h 1086"/>
                <a:gd name="T8" fmla="*/ 185 w 1088"/>
                <a:gd name="T9" fmla="*/ 392 h 1086"/>
                <a:gd name="T10" fmla="*/ 158 w 1088"/>
                <a:gd name="T11" fmla="*/ 491 h 1086"/>
                <a:gd name="T12" fmla="*/ 158 w 1088"/>
                <a:gd name="T13" fmla="*/ 595 h 1086"/>
                <a:gd name="T14" fmla="*/ 185 w 1088"/>
                <a:gd name="T15" fmla="*/ 694 h 1086"/>
                <a:gd name="T16" fmla="*/ 236 w 1088"/>
                <a:gd name="T17" fmla="*/ 781 h 1086"/>
                <a:gd name="T18" fmla="*/ 306 w 1088"/>
                <a:gd name="T19" fmla="*/ 851 h 1086"/>
                <a:gd name="T20" fmla="*/ 392 w 1088"/>
                <a:gd name="T21" fmla="*/ 902 h 1086"/>
                <a:gd name="T22" fmla="*/ 491 w 1088"/>
                <a:gd name="T23" fmla="*/ 928 h 1086"/>
                <a:gd name="T24" fmla="*/ 597 w 1088"/>
                <a:gd name="T25" fmla="*/ 928 h 1086"/>
                <a:gd name="T26" fmla="*/ 696 w 1088"/>
                <a:gd name="T27" fmla="*/ 902 h 1086"/>
                <a:gd name="T28" fmla="*/ 783 w 1088"/>
                <a:gd name="T29" fmla="*/ 851 h 1086"/>
                <a:gd name="T30" fmla="*/ 853 w 1088"/>
                <a:gd name="T31" fmla="*/ 780 h 1086"/>
                <a:gd name="T32" fmla="*/ 904 w 1088"/>
                <a:gd name="T33" fmla="*/ 694 h 1086"/>
                <a:gd name="T34" fmla="*/ 931 w 1088"/>
                <a:gd name="T35" fmla="*/ 595 h 1086"/>
                <a:gd name="T36" fmla="*/ 931 w 1088"/>
                <a:gd name="T37" fmla="*/ 491 h 1086"/>
                <a:gd name="T38" fmla="*/ 904 w 1088"/>
                <a:gd name="T39" fmla="*/ 392 h 1086"/>
                <a:gd name="T40" fmla="*/ 853 w 1088"/>
                <a:gd name="T41" fmla="*/ 306 h 1086"/>
                <a:gd name="T42" fmla="*/ 783 w 1088"/>
                <a:gd name="T43" fmla="*/ 234 h 1086"/>
                <a:gd name="T44" fmla="*/ 696 w 1088"/>
                <a:gd name="T45" fmla="*/ 184 h 1086"/>
                <a:gd name="T46" fmla="*/ 597 w 1088"/>
                <a:gd name="T47" fmla="*/ 157 h 1086"/>
                <a:gd name="T48" fmla="*/ 544 w 1088"/>
                <a:gd name="T49" fmla="*/ 0 h 1086"/>
                <a:gd name="T50" fmla="*/ 669 w 1088"/>
                <a:gd name="T51" fmla="*/ 15 h 1086"/>
                <a:gd name="T52" fmla="*/ 784 w 1088"/>
                <a:gd name="T53" fmla="*/ 55 h 1086"/>
                <a:gd name="T54" fmla="*/ 884 w 1088"/>
                <a:gd name="T55" fmla="*/ 120 h 1086"/>
                <a:gd name="T56" fmla="*/ 968 w 1088"/>
                <a:gd name="T57" fmla="*/ 203 h 1086"/>
                <a:gd name="T58" fmla="*/ 1032 w 1088"/>
                <a:gd name="T59" fmla="*/ 305 h 1086"/>
                <a:gd name="T60" fmla="*/ 1074 w 1088"/>
                <a:gd name="T61" fmla="*/ 418 h 1086"/>
                <a:gd name="T62" fmla="*/ 1088 w 1088"/>
                <a:gd name="T63" fmla="*/ 544 h 1086"/>
                <a:gd name="T64" fmla="*/ 1074 w 1088"/>
                <a:gd name="T65" fmla="*/ 668 h 1086"/>
                <a:gd name="T66" fmla="*/ 1032 w 1088"/>
                <a:gd name="T67" fmla="*/ 781 h 1086"/>
                <a:gd name="T68" fmla="*/ 968 w 1088"/>
                <a:gd name="T69" fmla="*/ 883 h 1086"/>
                <a:gd name="T70" fmla="*/ 884 w 1088"/>
                <a:gd name="T71" fmla="*/ 966 h 1086"/>
                <a:gd name="T72" fmla="*/ 784 w 1088"/>
                <a:gd name="T73" fmla="*/ 1031 h 1086"/>
                <a:gd name="T74" fmla="*/ 669 w 1088"/>
                <a:gd name="T75" fmla="*/ 1072 h 1086"/>
                <a:gd name="T76" fmla="*/ 544 w 1088"/>
                <a:gd name="T77" fmla="*/ 1086 h 1086"/>
                <a:gd name="T78" fmla="*/ 420 w 1088"/>
                <a:gd name="T79" fmla="*/ 1072 h 1086"/>
                <a:gd name="T80" fmla="*/ 305 w 1088"/>
                <a:gd name="T81" fmla="*/ 1031 h 1086"/>
                <a:gd name="T82" fmla="*/ 205 w 1088"/>
                <a:gd name="T83" fmla="*/ 966 h 1086"/>
                <a:gd name="T84" fmla="*/ 120 w 1088"/>
                <a:gd name="T85" fmla="*/ 883 h 1086"/>
                <a:gd name="T86" fmla="*/ 56 w 1088"/>
                <a:gd name="T87" fmla="*/ 781 h 1086"/>
                <a:gd name="T88" fmla="*/ 15 w 1088"/>
                <a:gd name="T89" fmla="*/ 668 h 1086"/>
                <a:gd name="T90" fmla="*/ 0 w 1088"/>
                <a:gd name="T91" fmla="*/ 544 h 1086"/>
                <a:gd name="T92" fmla="*/ 15 w 1088"/>
                <a:gd name="T93" fmla="*/ 418 h 1086"/>
                <a:gd name="T94" fmla="*/ 56 w 1088"/>
                <a:gd name="T95" fmla="*/ 305 h 1086"/>
                <a:gd name="T96" fmla="*/ 120 w 1088"/>
                <a:gd name="T97" fmla="*/ 203 h 1086"/>
                <a:gd name="T98" fmla="*/ 205 w 1088"/>
                <a:gd name="T99" fmla="*/ 120 h 1086"/>
                <a:gd name="T100" fmla="*/ 305 w 1088"/>
                <a:gd name="T101" fmla="*/ 55 h 1086"/>
                <a:gd name="T102" fmla="*/ 420 w 1088"/>
                <a:gd name="T103" fmla="*/ 15 h 1086"/>
                <a:gd name="T104" fmla="*/ 544 w 1088"/>
                <a:gd name="T105" fmla="*/ 0 h 108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8" h="1086">
                  <a:moveTo>
                    <a:pt x="544" y="154"/>
                  </a:moveTo>
                  <a:lnTo>
                    <a:pt x="491" y="157"/>
                  </a:lnTo>
                  <a:lnTo>
                    <a:pt x="441" y="168"/>
                  </a:lnTo>
                  <a:lnTo>
                    <a:pt x="392" y="184"/>
                  </a:lnTo>
                  <a:lnTo>
                    <a:pt x="347" y="207"/>
                  </a:lnTo>
                  <a:lnTo>
                    <a:pt x="306" y="234"/>
                  </a:lnTo>
                  <a:lnTo>
                    <a:pt x="268" y="268"/>
                  </a:lnTo>
                  <a:lnTo>
                    <a:pt x="236" y="306"/>
                  </a:lnTo>
                  <a:lnTo>
                    <a:pt x="207" y="347"/>
                  </a:lnTo>
                  <a:lnTo>
                    <a:pt x="185" y="392"/>
                  </a:lnTo>
                  <a:lnTo>
                    <a:pt x="168" y="440"/>
                  </a:lnTo>
                  <a:lnTo>
                    <a:pt x="158" y="491"/>
                  </a:lnTo>
                  <a:lnTo>
                    <a:pt x="154" y="544"/>
                  </a:lnTo>
                  <a:lnTo>
                    <a:pt x="158" y="595"/>
                  </a:lnTo>
                  <a:lnTo>
                    <a:pt x="168" y="647"/>
                  </a:lnTo>
                  <a:lnTo>
                    <a:pt x="185" y="694"/>
                  </a:lnTo>
                  <a:lnTo>
                    <a:pt x="207" y="739"/>
                  </a:lnTo>
                  <a:lnTo>
                    <a:pt x="236" y="781"/>
                  </a:lnTo>
                  <a:lnTo>
                    <a:pt x="268" y="818"/>
                  </a:lnTo>
                  <a:lnTo>
                    <a:pt x="306" y="851"/>
                  </a:lnTo>
                  <a:lnTo>
                    <a:pt x="347" y="879"/>
                  </a:lnTo>
                  <a:lnTo>
                    <a:pt x="392" y="902"/>
                  </a:lnTo>
                  <a:lnTo>
                    <a:pt x="441" y="918"/>
                  </a:lnTo>
                  <a:lnTo>
                    <a:pt x="491" y="928"/>
                  </a:lnTo>
                  <a:lnTo>
                    <a:pt x="544" y="932"/>
                  </a:lnTo>
                  <a:lnTo>
                    <a:pt x="597" y="928"/>
                  </a:lnTo>
                  <a:lnTo>
                    <a:pt x="648" y="918"/>
                  </a:lnTo>
                  <a:lnTo>
                    <a:pt x="696" y="902"/>
                  </a:lnTo>
                  <a:lnTo>
                    <a:pt x="741" y="879"/>
                  </a:lnTo>
                  <a:lnTo>
                    <a:pt x="783" y="851"/>
                  </a:lnTo>
                  <a:lnTo>
                    <a:pt x="819" y="818"/>
                  </a:lnTo>
                  <a:lnTo>
                    <a:pt x="853" y="780"/>
                  </a:lnTo>
                  <a:lnTo>
                    <a:pt x="880" y="739"/>
                  </a:lnTo>
                  <a:lnTo>
                    <a:pt x="904" y="694"/>
                  </a:lnTo>
                  <a:lnTo>
                    <a:pt x="921" y="647"/>
                  </a:lnTo>
                  <a:lnTo>
                    <a:pt x="931" y="595"/>
                  </a:lnTo>
                  <a:lnTo>
                    <a:pt x="935" y="544"/>
                  </a:lnTo>
                  <a:lnTo>
                    <a:pt x="931" y="491"/>
                  </a:lnTo>
                  <a:lnTo>
                    <a:pt x="921" y="440"/>
                  </a:lnTo>
                  <a:lnTo>
                    <a:pt x="904" y="392"/>
                  </a:lnTo>
                  <a:lnTo>
                    <a:pt x="880" y="347"/>
                  </a:lnTo>
                  <a:lnTo>
                    <a:pt x="853" y="306"/>
                  </a:lnTo>
                  <a:lnTo>
                    <a:pt x="819" y="268"/>
                  </a:lnTo>
                  <a:lnTo>
                    <a:pt x="783" y="234"/>
                  </a:lnTo>
                  <a:lnTo>
                    <a:pt x="741" y="207"/>
                  </a:lnTo>
                  <a:lnTo>
                    <a:pt x="696" y="184"/>
                  </a:lnTo>
                  <a:lnTo>
                    <a:pt x="648" y="168"/>
                  </a:lnTo>
                  <a:lnTo>
                    <a:pt x="597" y="157"/>
                  </a:lnTo>
                  <a:lnTo>
                    <a:pt x="544" y="154"/>
                  </a:lnTo>
                  <a:close/>
                  <a:moveTo>
                    <a:pt x="544" y="0"/>
                  </a:moveTo>
                  <a:lnTo>
                    <a:pt x="608" y="3"/>
                  </a:lnTo>
                  <a:lnTo>
                    <a:pt x="669" y="15"/>
                  </a:lnTo>
                  <a:lnTo>
                    <a:pt x="727" y="32"/>
                  </a:lnTo>
                  <a:lnTo>
                    <a:pt x="784" y="55"/>
                  </a:lnTo>
                  <a:lnTo>
                    <a:pt x="836" y="85"/>
                  </a:lnTo>
                  <a:lnTo>
                    <a:pt x="884" y="120"/>
                  </a:lnTo>
                  <a:lnTo>
                    <a:pt x="929" y="160"/>
                  </a:lnTo>
                  <a:lnTo>
                    <a:pt x="968" y="203"/>
                  </a:lnTo>
                  <a:lnTo>
                    <a:pt x="1004" y="252"/>
                  </a:lnTo>
                  <a:lnTo>
                    <a:pt x="1032" y="305"/>
                  </a:lnTo>
                  <a:lnTo>
                    <a:pt x="1057" y="360"/>
                  </a:lnTo>
                  <a:lnTo>
                    <a:pt x="1074" y="418"/>
                  </a:lnTo>
                  <a:lnTo>
                    <a:pt x="1084" y="480"/>
                  </a:lnTo>
                  <a:lnTo>
                    <a:pt x="1088" y="544"/>
                  </a:lnTo>
                  <a:lnTo>
                    <a:pt x="1084" y="607"/>
                  </a:lnTo>
                  <a:lnTo>
                    <a:pt x="1074" y="668"/>
                  </a:lnTo>
                  <a:lnTo>
                    <a:pt x="1057" y="726"/>
                  </a:lnTo>
                  <a:lnTo>
                    <a:pt x="1032" y="781"/>
                  </a:lnTo>
                  <a:lnTo>
                    <a:pt x="1004" y="834"/>
                  </a:lnTo>
                  <a:lnTo>
                    <a:pt x="968" y="883"/>
                  </a:lnTo>
                  <a:lnTo>
                    <a:pt x="929" y="927"/>
                  </a:lnTo>
                  <a:lnTo>
                    <a:pt x="884" y="966"/>
                  </a:lnTo>
                  <a:lnTo>
                    <a:pt x="836" y="1001"/>
                  </a:lnTo>
                  <a:lnTo>
                    <a:pt x="784" y="1031"/>
                  </a:lnTo>
                  <a:lnTo>
                    <a:pt x="727" y="1054"/>
                  </a:lnTo>
                  <a:lnTo>
                    <a:pt x="669" y="1072"/>
                  </a:lnTo>
                  <a:lnTo>
                    <a:pt x="608" y="1082"/>
                  </a:lnTo>
                  <a:lnTo>
                    <a:pt x="544" y="1086"/>
                  </a:lnTo>
                  <a:lnTo>
                    <a:pt x="481" y="1082"/>
                  </a:lnTo>
                  <a:lnTo>
                    <a:pt x="420" y="1072"/>
                  </a:lnTo>
                  <a:lnTo>
                    <a:pt x="361" y="1054"/>
                  </a:lnTo>
                  <a:lnTo>
                    <a:pt x="305" y="1031"/>
                  </a:lnTo>
                  <a:lnTo>
                    <a:pt x="253" y="1001"/>
                  </a:lnTo>
                  <a:lnTo>
                    <a:pt x="205" y="966"/>
                  </a:lnTo>
                  <a:lnTo>
                    <a:pt x="160" y="927"/>
                  </a:lnTo>
                  <a:lnTo>
                    <a:pt x="120" y="883"/>
                  </a:lnTo>
                  <a:lnTo>
                    <a:pt x="85" y="834"/>
                  </a:lnTo>
                  <a:lnTo>
                    <a:pt x="56" y="781"/>
                  </a:lnTo>
                  <a:lnTo>
                    <a:pt x="32" y="726"/>
                  </a:lnTo>
                  <a:lnTo>
                    <a:pt x="15" y="668"/>
                  </a:lnTo>
                  <a:lnTo>
                    <a:pt x="4" y="607"/>
                  </a:lnTo>
                  <a:lnTo>
                    <a:pt x="0" y="544"/>
                  </a:lnTo>
                  <a:lnTo>
                    <a:pt x="4" y="480"/>
                  </a:lnTo>
                  <a:lnTo>
                    <a:pt x="15" y="418"/>
                  </a:lnTo>
                  <a:lnTo>
                    <a:pt x="32" y="360"/>
                  </a:lnTo>
                  <a:lnTo>
                    <a:pt x="56" y="305"/>
                  </a:lnTo>
                  <a:lnTo>
                    <a:pt x="85" y="252"/>
                  </a:lnTo>
                  <a:lnTo>
                    <a:pt x="120" y="203"/>
                  </a:lnTo>
                  <a:lnTo>
                    <a:pt x="160" y="160"/>
                  </a:lnTo>
                  <a:lnTo>
                    <a:pt x="205" y="120"/>
                  </a:lnTo>
                  <a:lnTo>
                    <a:pt x="253" y="85"/>
                  </a:lnTo>
                  <a:lnTo>
                    <a:pt x="305" y="55"/>
                  </a:lnTo>
                  <a:lnTo>
                    <a:pt x="361" y="32"/>
                  </a:lnTo>
                  <a:lnTo>
                    <a:pt x="420" y="15"/>
                  </a:lnTo>
                  <a:lnTo>
                    <a:pt x="481" y="3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9" name="Freeform 25"/>
            <p:cNvSpPr>
              <a:spLocks noEditPoints="1"/>
            </p:cNvSpPr>
            <p:nvPr/>
          </p:nvSpPr>
          <p:spPr>
            <a:xfrm>
              <a:off x="7684135" y="3045460"/>
              <a:ext cx="154940" cy="142240"/>
            </a:xfrm>
            <a:custGeom>
              <a:avLst/>
              <a:gdLst>
                <a:gd name="T0" fmla="*/ 926 w 1523"/>
                <a:gd name="T1" fmla="*/ 158 h 1402"/>
                <a:gd name="T2" fmla="*/ 827 w 1523"/>
                <a:gd name="T3" fmla="*/ 184 h 1402"/>
                <a:gd name="T4" fmla="*/ 741 w 1523"/>
                <a:gd name="T5" fmla="*/ 235 h 1402"/>
                <a:gd name="T6" fmla="*/ 671 w 1523"/>
                <a:gd name="T7" fmla="*/ 305 h 1402"/>
                <a:gd name="T8" fmla="*/ 620 w 1523"/>
                <a:gd name="T9" fmla="*/ 392 h 1402"/>
                <a:gd name="T10" fmla="*/ 593 w 1523"/>
                <a:gd name="T11" fmla="*/ 490 h 1402"/>
                <a:gd name="T12" fmla="*/ 593 w 1523"/>
                <a:gd name="T13" fmla="*/ 596 h 1402"/>
                <a:gd name="T14" fmla="*/ 620 w 1523"/>
                <a:gd name="T15" fmla="*/ 694 h 1402"/>
                <a:gd name="T16" fmla="*/ 671 w 1523"/>
                <a:gd name="T17" fmla="*/ 781 h 1402"/>
                <a:gd name="T18" fmla="*/ 741 w 1523"/>
                <a:gd name="T19" fmla="*/ 851 h 1402"/>
                <a:gd name="T20" fmla="*/ 827 w 1523"/>
                <a:gd name="T21" fmla="*/ 901 h 1402"/>
                <a:gd name="T22" fmla="*/ 926 w 1523"/>
                <a:gd name="T23" fmla="*/ 929 h 1402"/>
                <a:gd name="T24" fmla="*/ 1032 w 1523"/>
                <a:gd name="T25" fmla="*/ 929 h 1402"/>
                <a:gd name="T26" fmla="*/ 1131 w 1523"/>
                <a:gd name="T27" fmla="*/ 901 h 1402"/>
                <a:gd name="T28" fmla="*/ 1218 w 1523"/>
                <a:gd name="T29" fmla="*/ 851 h 1402"/>
                <a:gd name="T30" fmla="*/ 1288 w 1523"/>
                <a:gd name="T31" fmla="*/ 781 h 1402"/>
                <a:gd name="T32" fmla="*/ 1339 w 1523"/>
                <a:gd name="T33" fmla="*/ 694 h 1402"/>
                <a:gd name="T34" fmla="*/ 1366 w 1523"/>
                <a:gd name="T35" fmla="*/ 596 h 1402"/>
                <a:gd name="T36" fmla="*/ 1366 w 1523"/>
                <a:gd name="T37" fmla="*/ 490 h 1402"/>
                <a:gd name="T38" fmla="*/ 1339 w 1523"/>
                <a:gd name="T39" fmla="*/ 391 h 1402"/>
                <a:gd name="T40" fmla="*/ 1288 w 1523"/>
                <a:gd name="T41" fmla="*/ 305 h 1402"/>
                <a:gd name="T42" fmla="*/ 1218 w 1523"/>
                <a:gd name="T43" fmla="*/ 235 h 1402"/>
                <a:gd name="T44" fmla="*/ 1131 w 1523"/>
                <a:gd name="T45" fmla="*/ 184 h 1402"/>
                <a:gd name="T46" fmla="*/ 1032 w 1523"/>
                <a:gd name="T47" fmla="*/ 158 h 1402"/>
                <a:gd name="T48" fmla="*/ 979 w 1523"/>
                <a:gd name="T49" fmla="*/ 0 h 1402"/>
                <a:gd name="T50" fmla="*/ 1043 w 1523"/>
                <a:gd name="T51" fmla="*/ 4 h 1402"/>
                <a:gd name="T52" fmla="*/ 1162 w 1523"/>
                <a:gd name="T53" fmla="*/ 31 h 1402"/>
                <a:gd name="T54" fmla="*/ 1271 w 1523"/>
                <a:gd name="T55" fmla="*/ 84 h 1402"/>
                <a:gd name="T56" fmla="*/ 1364 w 1523"/>
                <a:gd name="T57" fmla="*/ 159 h 1402"/>
                <a:gd name="T58" fmla="*/ 1439 w 1523"/>
                <a:gd name="T59" fmla="*/ 252 h 1402"/>
                <a:gd name="T60" fmla="*/ 1492 w 1523"/>
                <a:gd name="T61" fmla="*/ 360 h 1402"/>
                <a:gd name="T62" fmla="*/ 1519 w 1523"/>
                <a:gd name="T63" fmla="*/ 479 h 1402"/>
                <a:gd name="T64" fmla="*/ 1519 w 1523"/>
                <a:gd name="T65" fmla="*/ 606 h 1402"/>
                <a:gd name="T66" fmla="*/ 1492 w 1523"/>
                <a:gd name="T67" fmla="*/ 725 h 1402"/>
                <a:gd name="T68" fmla="*/ 1439 w 1523"/>
                <a:gd name="T69" fmla="*/ 833 h 1402"/>
                <a:gd name="T70" fmla="*/ 1364 w 1523"/>
                <a:gd name="T71" fmla="*/ 926 h 1402"/>
                <a:gd name="T72" fmla="*/ 1271 w 1523"/>
                <a:gd name="T73" fmla="*/ 1001 h 1402"/>
                <a:gd name="T74" fmla="*/ 1162 w 1523"/>
                <a:gd name="T75" fmla="*/ 1054 h 1402"/>
                <a:gd name="T76" fmla="*/ 1043 w 1523"/>
                <a:gd name="T77" fmla="*/ 1083 h 1402"/>
                <a:gd name="T78" fmla="*/ 923 w 1523"/>
                <a:gd name="T79" fmla="*/ 1083 h 1402"/>
                <a:gd name="T80" fmla="*/ 816 w 1523"/>
                <a:gd name="T81" fmla="*/ 1061 h 1402"/>
                <a:gd name="T82" fmla="*/ 717 w 1523"/>
                <a:gd name="T83" fmla="*/ 1018 h 1402"/>
                <a:gd name="T84" fmla="*/ 629 w 1523"/>
                <a:gd name="T85" fmla="*/ 957 h 1402"/>
                <a:gd name="T86" fmla="*/ 131 w 1523"/>
                <a:gd name="T87" fmla="*/ 1380 h 1402"/>
                <a:gd name="T88" fmla="*/ 96 w 1523"/>
                <a:gd name="T89" fmla="*/ 1400 h 1402"/>
                <a:gd name="T90" fmla="*/ 57 w 1523"/>
                <a:gd name="T91" fmla="*/ 1400 h 1402"/>
                <a:gd name="T92" fmla="*/ 23 w 1523"/>
                <a:gd name="T93" fmla="*/ 1380 h 1402"/>
                <a:gd name="T94" fmla="*/ 3 w 1523"/>
                <a:gd name="T95" fmla="*/ 1345 h 1402"/>
                <a:gd name="T96" fmla="*/ 3 w 1523"/>
                <a:gd name="T97" fmla="*/ 1306 h 1402"/>
                <a:gd name="T98" fmla="*/ 23 w 1523"/>
                <a:gd name="T99" fmla="*/ 1271 h 1402"/>
                <a:gd name="T100" fmla="*/ 476 w 1523"/>
                <a:gd name="T101" fmla="*/ 750 h 1402"/>
                <a:gd name="T102" fmla="*/ 446 w 1523"/>
                <a:gd name="T103" fmla="*/ 650 h 1402"/>
                <a:gd name="T104" fmla="*/ 435 w 1523"/>
                <a:gd name="T105" fmla="*/ 543 h 1402"/>
                <a:gd name="T106" fmla="*/ 450 w 1523"/>
                <a:gd name="T107" fmla="*/ 419 h 1402"/>
                <a:gd name="T108" fmla="*/ 491 w 1523"/>
                <a:gd name="T109" fmla="*/ 305 h 1402"/>
                <a:gd name="T110" fmla="*/ 555 w 1523"/>
                <a:gd name="T111" fmla="*/ 204 h 1402"/>
                <a:gd name="T112" fmla="*/ 640 w 1523"/>
                <a:gd name="T113" fmla="*/ 120 h 1402"/>
                <a:gd name="T114" fmla="*/ 740 w 1523"/>
                <a:gd name="T115" fmla="*/ 55 h 1402"/>
                <a:gd name="T116" fmla="*/ 855 w 1523"/>
                <a:gd name="T117" fmla="*/ 14 h 1402"/>
                <a:gd name="T118" fmla="*/ 979 w 1523"/>
                <a:gd name="T119" fmla="*/ 0 h 140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23" h="1402">
                  <a:moveTo>
                    <a:pt x="979" y="153"/>
                  </a:moveTo>
                  <a:lnTo>
                    <a:pt x="926" y="158"/>
                  </a:lnTo>
                  <a:lnTo>
                    <a:pt x="876" y="168"/>
                  </a:lnTo>
                  <a:lnTo>
                    <a:pt x="827" y="184"/>
                  </a:lnTo>
                  <a:lnTo>
                    <a:pt x="782" y="207"/>
                  </a:lnTo>
                  <a:lnTo>
                    <a:pt x="741" y="235"/>
                  </a:lnTo>
                  <a:lnTo>
                    <a:pt x="703" y="268"/>
                  </a:lnTo>
                  <a:lnTo>
                    <a:pt x="671" y="305"/>
                  </a:lnTo>
                  <a:lnTo>
                    <a:pt x="642" y="346"/>
                  </a:lnTo>
                  <a:lnTo>
                    <a:pt x="620" y="392"/>
                  </a:lnTo>
                  <a:lnTo>
                    <a:pt x="603" y="439"/>
                  </a:lnTo>
                  <a:lnTo>
                    <a:pt x="593" y="490"/>
                  </a:lnTo>
                  <a:lnTo>
                    <a:pt x="589" y="543"/>
                  </a:lnTo>
                  <a:lnTo>
                    <a:pt x="593" y="596"/>
                  </a:lnTo>
                  <a:lnTo>
                    <a:pt x="603" y="646"/>
                  </a:lnTo>
                  <a:lnTo>
                    <a:pt x="620" y="694"/>
                  </a:lnTo>
                  <a:lnTo>
                    <a:pt x="642" y="739"/>
                  </a:lnTo>
                  <a:lnTo>
                    <a:pt x="671" y="781"/>
                  </a:lnTo>
                  <a:lnTo>
                    <a:pt x="703" y="818"/>
                  </a:lnTo>
                  <a:lnTo>
                    <a:pt x="741" y="851"/>
                  </a:lnTo>
                  <a:lnTo>
                    <a:pt x="782" y="879"/>
                  </a:lnTo>
                  <a:lnTo>
                    <a:pt x="827" y="901"/>
                  </a:lnTo>
                  <a:lnTo>
                    <a:pt x="876" y="918"/>
                  </a:lnTo>
                  <a:lnTo>
                    <a:pt x="926" y="929"/>
                  </a:lnTo>
                  <a:lnTo>
                    <a:pt x="979" y="932"/>
                  </a:lnTo>
                  <a:lnTo>
                    <a:pt x="1032" y="929"/>
                  </a:lnTo>
                  <a:lnTo>
                    <a:pt x="1083" y="918"/>
                  </a:lnTo>
                  <a:lnTo>
                    <a:pt x="1131" y="901"/>
                  </a:lnTo>
                  <a:lnTo>
                    <a:pt x="1176" y="879"/>
                  </a:lnTo>
                  <a:lnTo>
                    <a:pt x="1218" y="851"/>
                  </a:lnTo>
                  <a:lnTo>
                    <a:pt x="1254" y="818"/>
                  </a:lnTo>
                  <a:lnTo>
                    <a:pt x="1288" y="781"/>
                  </a:lnTo>
                  <a:lnTo>
                    <a:pt x="1315" y="739"/>
                  </a:lnTo>
                  <a:lnTo>
                    <a:pt x="1339" y="694"/>
                  </a:lnTo>
                  <a:lnTo>
                    <a:pt x="1356" y="646"/>
                  </a:lnTo>
                  <a:lnTo>
                    <a:pt x="1366" y="596"/>
                  </a:lnTo>
                  <a:lnTo>
                    <a:pt x="1370" y="543"/>
                  </a:lnTo>
                  <a:lnTo>
                    <a:pt x="1366" y="490"/>
                  </a:lnTo>
                  <a:lnTo>
                    <a:pt x="1356" y="439"/>
                  </a:lnTo>
                  <a:lnTo>
                    <a:pt x="1339" y="391"/>
                  </a:lnTo>
                  <a:lnTo>
                    <a:pt x="1315" y="346"/>
                  </a:lnTo>
                  <a:lnTo>
                    <a:pt x="1288" y="305"/>
                  </a:lnTo>
                  <a:lnTo>
                    <a:pt x="1254" y="268"/>
                  </a:lnTo>
                  <a:lnTo>
                    <a:pt x="1218" y="235"/>
                  </a:lnTo>
                  <a:lnTo>
                    <a:pt x="1176" y="207"/>
                  </a:lnTo>
                  <a:lnTo>
                    <a:pt x="1131" y="184"/>
                  </a:lnTo>
                  <a:lnTo>
                    <a:pt x="1083" y="168"/>
                  </a:lnTo>
                  <a:lnTo>
                    <a:pt x="1032" y="158"/>
                  </a:lnTo>
                  <a:lnTo>
                    <a:pt x="979" y="153"/>
                  </a:lnTo>
                  <a:close/>
                  <a:moveTo>
                    <a:pt x="979" y="0"/>
                  </a:moveTo>
                  <a:lnTo>
                    <a:pt x="979" y="0"/>
                  </a:lnTo>
                  <a:lnTo>
                    <a:pt x="1043" y="4"/>
                  </a:lnTo>
                  <a:lnTo>
                    <a:pt x="1104" y="14"/>
                  </a:lnTo>
                  <a:lnTo>
                    <a:pt x="1162" y="31"/>
                  </a:lnTo>
                  <a:lnTo>
                    <a:pt x="1219" y="55"/>
                  </a:lnTo>
                  <a:lnTo>
                    <a:pt x="1271" y="84"/>
                  </a:lnTo>
                  <a:lnTo>
                    <a:pt x="1319" y="120"/>
                  </a:lnTo>
                  <a:lnTo>
                    <a:pt x="1364" y="159"/>
                  </a:lnTo>
                  <a:lnTo>
                    <a:pt x="1403" y="204"/>
                  </a:lnTo>
                  <a:lnTo>
                    <a:pt x="1439" y="252"/>
                  </a:lnTo>
                  <a:lnTo>
                    <a:pt x="1467" y="305"/>
                  </a:lnTo>
                  <a:lnTo>
                    <a:pt x="1492" y="360"/>
                  </a:lnTo>
                  <a:lnTo>
                    <a:pt x="1509" y="419"/>
                  </a:lnTo>
                  <a:lnTo>
                    <a:pt x="1519" y="479"/>
                  </a:lnTo>
                  <a:lnTo>
                    <a:pt x="1523" y="543"/>
                  </a:lnTo>
                  <a:lnTo>
                    <a:pt x="1519" y="606"/>
                  </a:lnTo>
                  <a:lnTo>
                    <a:pt x="1509" y="668"/>
                  </a:lnTo>
                  <a:lnTo>
                    <a:pt x="1492" y="725"/>
                  </a:lnTo>
                  <a:lnTo>
                    <a:pt x="1467" y="782"/>
                  </a:lnTo>
                  <a:lnTo>
                    <a:pt x="1439" y="833"/>
                  </a:lnTo>
                  <a:lnTo>
                    <a:pt x="1403" y="883"/>
                  </a:lnTo>
                  <a:lnTo>
                    <a:pt x="1364" y="926"/>
                  </a:lnTo>
                  <a:lnTo>
                    <a:pt x="1319" y="967"/>
                  </a:lnTo>
                  <a:lnTo>
                    <a:pt x="1271" y="1001"/>
                  </a:lnTo>
                  <a:lnTo>
                    <a:pt x="1219" y="1031"/>
                  </a:lnTo>
                  <a:lnTo>
                    <a:pt x="1162" y="1054"/>
                  </a:lnTo>
                  <a:lnTo>
                    <a:pt x="1104" y="1071"/>
                  </a:lnTo>
                  <a:lnTo>
                    <a:pt x="1043" y="1083"/>
                  </a:lnTo>
                  <a:lnTo>
                    <a:pt x="979" y="1086"/>
                  </a:lnTo>
                  <a:lnTo>
                    <a:pt x="923" y="1083"/>
                  </a:lnTo>
                  <a:lnTo>
                    <a:pt x="868" y="1075"/>
                  </a:lnTo>
                  <a:lnTo>
                    <a:pt x="816" y="1061"/>
                  </a:lnTo>
                  <a:lnTo>
                    <a:pt x="765" y="1041"/>
                  </a:lnTo>
                  <a:lnTo>
                    <a:pt x="717" y="1018"/>
                  </a:lnTo>
                  <a:lnTo>
                    <a:pt x="671" y="991"/>
                  </a:lnTo>
                  <a:lnTo>
                    <a:pt x="629" y="957"/>
                  </a:lnTo>
                  <a:lnTo>
                    <a:pt x="590" y="922"/>
                  </a:lnTo>
                  <a:lnTo>
                    <a:pt x="131" y="1380"/>
                  </a:lnTo>
                  <a:lnTo>
                    <a:pt x="115" y="1393"/>
                  </a:lnTo>
                  <a:lnTo>
                    <a:pt x="96" y="1400"/>
                  </a:lnTo>
                  <a:lnTo>
                    <a:pt x="77" y="1402"/>
                  </a:lnTo>
                  <a:lnTo>
                    <a:pt x="57" y="1400"/>
                  </a:lnTo>
                  <a:lnTo>
                    <a:pt x="39" y="1393"/>
                  </a:lnTo>
                  <a:lnTo>
                    <a:pt x="23" y="1380"/>
                  </a:lnTo>
                  <a:lnTo>
                    <a:pt x="10" y="1363"/>
                  </a:lnTo>
                  <a:lnTo>
                    <a:pt x="3" y="1345"/>
                  </a:lnTo>
                  <a:lnTo>
                    <a:pt x="0" y="1325"/>
                  </a:lnTo>
                  <a:lnTo>
                    <a:pt x="3" y="1306"/>
                  </a:lnTo>
                  <a:lnTo>
                    <a:pt x="10" y="1287"/>
                  </a:lnTo>
                  <a:lnTo>
                    <a:pt x="23" y="1271"/>
                  </a:lnTo>
                  <a:lnTo>
                    <a:pt x="498" y="797"/>
                  </a:lnTo>
                  <a:lnTo>
                    <a:pt x="476" y="750"/>
                  </a:lnTo>
                  <a:lnTo>
                    <a:pt x="459" y="701"/>
                  </a:lnTo>
                  <a:lnTo>
                    <a:pt x="446" y="650"/>
                  </a:lnTo>
                  <a:lnTo>
                    <a:pt x="438" y="597"/>
                  </a:lnTo>
                  <a:lnTo>
                    <a:pt x="435" y="543"/>
                  </a:lnTo>
                  <a:lnTo>
                    <a:pt x="439" y="479"/>
                  </a:lnTo>
                  <a:lnTo>
                    <a:pt x="450" y="419"/>
                  </a:lnTo>
                  <a:lnTo>
                    <a:pt x="467" y="360"/>
                  </a:lnTo>
                  <a:lnTo>
                    <a:pt x="491" y="305"/>
                  </a:lnTo>
                  <a:lnTo>
                    <a:pt x="520" y="252"/>
                  </a:lnTo>
                  <a:lnTo>
                    <a:pt x="555" y="204"/>
                  </a:lnTo>
                  <a:lnTo>
                    <a:pt x="595" y="159"/>
                  </a:lnTo>
                  <a:lnTo>
                    <a:pt x="640" y="120"/>
                  </a:lnTo>
                  <a:lnTo>
                    <a:pt x="688" y="84"/>
                  </a:lnTo>
                  <a:lnTo>
                    <a:pt x="740" y="55"/>
                  </a:lnTo>
                  <a:lnTo>
                    <a:pt x="796" y="31"/>
                  </a:lnTo>
                  <a:lnTo>
                    <a:pt x="855" y="14"/>
                  </a:lnTo>
                  <a:lnTo>
                    <a:pt x="916" y="4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0" name="Freeform 26"/>
            <p:cNvSpPr>
              <a:spLocks noEditPoints="1"/>
            </p:cNvSpPr>
            <p:nvPr/>
          </p:nvSpPr>
          <p:spPr>
            <a:xfrm>
              <a:off x="7591425" y="3181985"/>
              <a:ext cx="139700" cy="156210"/>
            </a:xfrm>
            <a:custGeom>
              <a:avLst/>
              <a:gdLst>
                <a:gd name="T0" fmla="*/ 490 w 1373"/>
                <a:gd name="T1" fmla="*/ 157 h 1538"/>
                <a:gd name="T2" fmla="*/ 393 w 1373"/>
                <a:gd name="T3" fmla="*/ 185 h 1538"/>
                <a:gd name="T4" fmla="*/ 305 w 1373"/>
                <a:gd name="T5" fmla="*/ 235 h 1538"/>
                <a:gd name="T6" fmla="*/ 235 w 1373"/>
                <a:gd name="T7" fmla="*/ 305 h 1538"/>
                <a:gd name="T8" fmla="*/ 184 w 1373"/>
                <a:gd name="T9" fmla="*/ 391 h 1538"/>
                <a:gd name="T10" fmla="*/ 158 w 1373"/>
                <a:gd name="T11" fmla="*/ 490 h 1538"/>
                <a:gd name="T12" fmla="*/ 158 w 1373"/>
                <a:gd name="T13" fmla="*/ 596 h 1538"/>
                <a:gd name="T14" fmla="*/ 184 w 1373"/>
                <a:gd name="T15" fmla="*/ 695 h 1538"/>
                <a:gd name="T16" fmla="*/ 235 w 1373"/>
                <a:gd name="T17" fmla="*/ 781 h 1538"/>
                <a:gd name="T18" fmla="*/ 305 w 1373"/>
                <a:gd name="T19" fmla="*/ 851 h 1538"/>
                <a:gd name="T20" fmla="*/ 393 w 1373"/>
                <a:gd name="T21" fmla="*/ 902 h 1538"/>
                <a:gd name="T22" fmla="*/ 490 w 1373"/>
                <a:gd name="T23" fmla="*/ 929 h 1538"/>
                <a:gd name="T24" fmla="*/ 596 w 1373"/>
                <a:gd name="T25" fmla="*/ 929 h 1538"/>
                <a:gd name="T26" fmla="*/ 695 w 1373"/>
                <a:gd name="T27" fmla="*/ 902 h 1538"/>
                <a:gd name="T28" fmla="*/ 782 w 1373"/>
                <a:gd name="T29" fmla="*/ 851 h 1538"/>
                <a:gd name="T30" fmla="*/ 852 w 1373"/>
                <a:gd name="T31" fmla="*/ 781 h 1538"/>
                <a:gd name="T32" fmla="*/ 903 w 1373"/>
                <a:gd name="T33" fmla="*/ 695 h 1538"/>
                <a:gd name="T34" fmla="*/ 930 w 1373"/>
                <a:gd name="T35" fmla="*/ 596 h 1538"/>
                <a:gd name="T36" fmla="*/ 930 w 1373"/>
                <a:gd name="T37" fmla="*/ 490 h 1538"/>
                <a:gd name="T38" fmla="*/ 903 w 1373"/>
                <a:gd name="T39" fmla="*/ 391 h 1538"/>
                <a:gd name="T40" fmla="*/ 852 w 1373"/>
                <a:gd name="T41" fmla="*/ 305 h 1538"/>
                <a:gd name="T42" fmla="*/ 782 w 1373"/>
                <a:gd name="T43" fmla="*/ 235 h 1538"/>
                <a:gd name="T44" fmla="*/ 695 w 1373"/>
                <a:gd name="T45" fmla="*/ 185 h 1538"/>
                <a:gd name="T46" fmla="*/ 596 w 1373"/>
                <a:gd name="T47" fmla="*/ 157 h 1538"/>
                <a:gd name="T48" fmla="*/ 543 w 1373"/>
                <a:gd name="T49" fmla="*/ 0 h 1538"/>
                <a:gd name="T50" fmla="*/ 668 w 1373"/>
                <a:gd name="T51" fmla="*/ 15 h 1538"/>
                <a:gd name="T52" fmla="*/ 783 w 1373"/>
                <a:gd name="T53" fmla="*/ 55 h 1538"/>
                <a:gd name="T54" fmla="*/ 884 w 1373"/>
                <a:gd name="T55" fmla="*/ 119 h 1538"/>
                <a:gd name="T56" fmla="*/ 968 w 1373"/>
                <a:gd name="T57" fmla="*/ 204 h 1538"/>
                <a:gd name="T58" fmla="*/ 1033 w 1373"/>
                <a:gd name="T59" fmla="*/ 304 h 1538"/>
                <a:gd name="T60" fmla="*/ 1073 w 1373"/>
                <a:gd name="T61" fmla="*/ 419 h 1538"/>
                <a:gd name="T62" fmla="*/ 1088 w 1373"/>
                <a:gd name="T63" fmla="*/ 543 h 1538"/>
                <a:gd name="T64" fmla="*/ 1074 w 1373"/>
                <a:gd name="T65" fmla="*/ 663 h 1538"/>
                <a:gd name="T66" fmla="*/ 1036 w 1373"/>
                <a:gd name="T67" fmla="*/ 773 h 1538"/>
                <a:gd name="T68" fmla="*/ 976 w 1373"/>
                <a:gd name="T69" fmla="*/ 872 h 1538"/>
                <a:gd name="T70" fmla="*/ 898 w 1373"/>
                <a:gd name="T71" fmla="*/ 954 h 1538"/>
                <a:gd name="T72" fmla="*/ 1364 w 1373"/>
                <a:gd name="T73" fmla="*/ 1423 h 1538"/>
                <a:gd name="T74" fmla="*/ 1373 w 1373"/>
                <a:gd name="T75" fmla="*/ 1461 h 1538"/>
                <a:gd name="T76" fmla="*/ 1364 w 1373"/>
                <a:gd name="T77" fmla="*/ 1499 h 1538"/>
                <a:gd name="T78" fmla="*/ 1335 w 1373"/>
                <a:gd name="T79" fmla="*/ 1528 h 1538"/>
                <a:gd name="T80" fmla="*/ 1297 w 1373"/>
                <a:gd name="T81" fmla="*/ 1538 h 1538"/>
                <a:gd name="T82" fmla="*/ 1259 w 1373"/>
                <a:gd name="T83" fmla="*/ 1528 h 1538"/>
                <a:gd name="T84" fmla="*/ 764 w 1373"/>
                <a:gd name="T85" fmla="*/ 1038 h 1538"/>
                <a:gd name="T86" fmla="*/ 659 w 1373"/>
                <a:gd name="T87" fmla="*/ 1074 h 1538"/>
                <a:gd name="T88" fmla="*/ 543 w 1373"/>
                <a:gd name="T89" fmla="*/ 1085 h 1538"/>
                <a:gd name="T90" fmla="*/ 419 w 1373"/>
                <a:gd name="T91" fmla="*/ 1072 h 1538"/>
                <a:gd name="T92" fmla="*/ 305 w 1373"/>
                <a:gd name="T93" fmla="*/ 1030 h 1538"/>
                <a:gd name="T94" fmla="*/ 204 w 1373"/>
                <a:gd name="T95" fmla="*/ 966 h 1538"/>
                <a:gd name="T96" fmla="*/ 120 w 1373"/>
                <a:gd name="T97" fmla="*/ 882 h 1538"/>
                <a:gd name="T98" fmla="*/ 55 w 1373"/>
                <a:gd name="T99" fmla="*/ 782 h 1538"/>
                <a:gd name="T100" fmla="*/ 14 w 1373"/>
                <a:gd name="T101" fmla="*/ 667 h 1538"/>
                <a:gd name="T102" fmla="*/ 0 w 1373"/>
                <a:gd name="T103" fmla="*/ 543 h 1538"/>
                <a:gd name="T104" fmla="*/ 14 w 1373"/>
                <a:gd name="T105" fmla="*/ 419 h 1538"/>
                <a:gd name="T106" fmla="*/ 55 w 1373"/>
                <a:gd name="T107" fmla="*/ 304 h 1538"/>
                <a:gd name="T108" fmla="*/ 120 w 1373"/>
                <a:gd name="T109" fmla="*/ 204 h 1538"/>
                <a:gd name="T110" fmla="*/ 204 w 1373"/>
                <a:gd name="T111" fmla="*/ 119 h 1538"/>
                <a:gd name="T112" fmla="*/ 305 w 1373"/>
                <a:gd name="T113" fmla="*/ 55 h 1538"/>
                <a:gd name="T114" fmla="*/ 419 w 1373"/>
                <a:gd name="T115" fmla="*/ 15 h 1538"/>
                <a:gd name="T116" fmla="*/ 543 w 1373"/>
                <a:gd name="T117" fmla="*/ 0 h 153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73" h="1538">
                  <a:moveTo>
                    <a:pt x="543" y="154"/>
                  </a:moveTo>
                  <a:lnTo>
                    <a:pt x="490" y="157"/>
                  </a:lnTo>
                  <a:lnTo>
                    <a:pt x="440" y="167"/>
                  </a:lnTo>
                  <a:lnTo>
                    <a:pt x="393" y="185"/>
                  </a:lnTo>
                  <a:lnTo>
                    <a:pt x="347" y="206"/>
                  </a:lnTo>
                  <a:lnTo>
                    <a:pt x="305" y="235"/>
                  </a:lnTo>
                  <a:lnTo>
                    <a:pt x="268" y="267"/>
                  </a:lnTo>
                  <a:lnTo>
                    <a:pt x="235" y="305"/>
                  </a:lnTo>
                  <a:lnTo>
                    <a:pt x="207" y="347"/>
                  </a:lnTo>
                  <a:lnTo>
                    <a:pt x="184" y="391"/>
                  </a:lnTo>
                  <a:lnTo>
                    <a:pt x="168" y="440"/>
                  </a:lnTo>
                  <a:lnTo>
                    <a:pt x="158" y="490"/>
                  </a:lnTo>
                  <a:lnTo>
                    <a:pt x="153" y="543"/>
                  </a:lnTo>
                  <a:lnTo>
                    <a:pt x="158" y="596"/>
                  </a:lnTo>
                  <a:lnTo>
                    <a:pt x="168" y="647"/>
                  </a:lnTo>
                  <a:lnTo>
                    <a:pt x="184" y="695"/>
                  </a:lnTo>
                  <a:lnTo>
                    <a:pt x="207" y="740"/>
                  </a:lnTo>
                  <a:lnTo>
                    <a:pt x="235" y="781"/>
                  </a:lnTo>
                  <a:lnTo>
                    <a:pt x="268" y="818"/>
                  </a:lnTo>
                  <a:lnTo>
                    <a:pt x="305" y="851"/>
                  </a:lnTo>
                  <a:lnTo>
                    <a:pt x="347" y="879"/>
                  </a:lnTo>
                  <a:lnTo>
                    <a:pt x="393" y="902"/>
                  </a:lnTo>
                  <a:lnTo>
                    <a:pt x="440" y="919"/>
                  </a:lnTo>
                  <a:lnTo>
                    <a:pt x="490" y="929"/>
                  </a:lnTo>
                  <a:lnTo>
                    <a:pt x="543" y="933"/>
                  </a:lnTo>
                  <a:lnTo>
                    <a:pt x="596" y="929"/>
                  </a:lnTo>
                  <a:lnTo>
                    <a:pt x="647" y="919"/>
                  </a:lnTo>
                  <a:lnTo>
                    <a:pt x="695" y="902"/>
                  </a:lnTo>
                  <a:lnTo>
                    <a:pt x="740" y="879"/>
                  </a:lnTo>
                  <a:lnTo>
                    <a:pt x="782" y="851"/>
                  </a:lnTo>
                  <a:lnTo>
                    <a:pt x="820" y="818"/>
                  </a:lnTo>
                  <a:lnTo>
                    <a:pt x="852" y="781"/>
                  </a:lnTo>
                  <a:lnTo>
                    <a:pt x="881" y="740"/>
                  </a:lnTo>
                  <a:lnTo>
                    <a:pt x="903" y="695"/>
                  </a:lnTo>
                  <a:lnTo>
                    <a:pt x="920" y="647"/>
                  </a:lnTo>
                  <a:lnTo>
                    <a:pt x="930" y="596"/>
                  </a:lnTo>
                  <a:lnTo>
                    <a:pt x="934" y="543"/>
                  </a:lnTo>
                  <a:lnTo>
                    <a:pt x="930" y="490"/>
                  </a:lnTo>
                  <a:lnTo>
                    <a:pt x="920" y="440"/>
                  </a:lnTo>
                  <a:lnTo>
                    <a:pt x="903" y="391"/>
                  </a:lnTo>
                  <a:lnTo>
                    <a:pt x="881" y="347"/>
                  </a:lnTo>
                  <a:lnTo>
                    <a:pt x="852" y="305"/>
                  </a:lnTo>
                  <a:lnTo>
                    <a:pt x="820" y="267"/>
                  </a:lnTo>
                  <a:lnTo>
                    <a:pt x="782" y="235"/>
                  </a:lnTo>
                  <a:lnTo>
                    <a:pt x="740" y="206"/>
                  </a:lnTo>
                  <a:lnTo>
                    <a:pt x="695" y="185"/>
                  </a:lnTo>
                  <a:lnTo>
                    <a:pt x="647" y="167"/>
                  </a:lnTo>
                  <a:lnTo>
                    <a:pt x="596" y="157"/>
                  </a:lnTo>
                  <a:lnTo>
                    <a:pt x="543" y="154"/>
                  </a:lnTo>
                  <a:close/>
                  <a:moveTo>
                    <a:pt x="543" y="0"/>
                  </a:moveTo>
                  <a:lnTo>
                    <a:pt x="607" y="4"/>
                  </a:lnTo>
                  <a:lnTo>
                    <a:pt x="668" y="15"/>
                  </a:lnTo>
                  <a:lnTo>
                    <a:pt x="726" y="32"/>
                  </a:lnTo>
                  <a:lnTo>
                    <a:pt x="783" y="55"/>
                  </a:lnTo>
                  <a:lnTo>
                    <a:pt x="835" y="85"/>
                  </a:lnTo>
                  <a:lnTo>
                    <a:pt x="884" y="119"/>
                  </a:lnTo>
                  <a:lnTo>
                    <a:pt x="928" y="159"/>
                  </a:lnTo>
                  <a:lnTo>
                    <a:pt x="968" y="204"/>
                  </a:lnTo>
                  <a:lnTo>
                    <a:pt x="1003" y="252"/>
                  </a:lnTo>
                  <a:lnTo>
                    <a:pt x="1033" y="304"/>
                  </a:lnTo>
                  <a:lnTo>
                    <a:pt x="1056" y="360"/>
                  </a:lnTo>
                  <a:lnTo>
                    <a:pt x="1073" y="419"/>
                  </a:lnTo>
                  <a:lnTo>
                    <a:pt x="1084" y="480"/>
                  </a:lnTo>
                  <a:lnTo>
                    <a:pt x="1088" y="543"/>
                  </a:lnTo>
                  <a:lnTo>
                    <a:pt x="1084" y="604"/>
                  </a:lnTo>
                  <a:lnTo>
                    <a:pt x="1074" y="663"/>
                  </a:lnTo>
                  <a:lnTo>
                    <a:pt x="1058" y="719"/>
                  </a:lnTo>
                  <a:lnTo>
                    <a:pt x="1036" y="773"/>
                  </a:lnTo>
                  <a:lnTo>
                    <a:pt x="1008" y="823"/>
                  </a:lnTo>
                  <a:lnTo>
                    <a:pt x="976" y="872"/>
                  </a:lnTo>
                  <a:lnTo>
                    <a:pt x="939" y="915"/>
                  </a:lnTo>
                  <a:lnTo>
                    <a:pt x="898" y="954"/>
                  </a:lnTo>
                  <a:lnTo>
                    <a:pt x="1352" y="1407"/>
                  </a:lnTo>
                  <a:lnTo>
                    <a:pt x="1364" y="1423"/>
                  </a:lnTo>
                  <a:lnTo>
                    <a:pt x="1371" y="1442"/>
                  </a:lnTo>
                  <a:lnTo>
                    <a:pt x="1373" y="1461"/>
                  </a:lnTo>
                  <a:lnTo>
                    <a:pt x="1371" y="1481"/>
                  </a:lnTo>
                  <a:lnTo>
                    <a:pt x="1364" y="1499"/>
                  </a:lnTo>
                  <a:lnTo>
                    <a:pt x="1352" y="1515"/>
                  </a:lnTo>
                  <a:lnTo>
                    <a:pt x="1335" y="1528"/>
                  </a:lnTo>
                  <a:lnTo>
                    <a:pt x="1317" y="1536"/>
                  </a:lnTo>
                  <a:lnTo>
                    <a:pt x="1297" y="1538"/>
                  </a:lnTo>
                  <a:lnTo>
                    <a:pt x="1278" y="1536"/>
                  </a:lnTo>
                  <a:lnTo>
                    <a:pt x="1259" y="1528"/>
                  </a:lnTo>
                  <a:lnTo>
                    <a:pt x="1242" y="1515"/>
                  </a:lnTo>
                  <a:lnTo>
                    <a:pt x="764" y="1038"/>
                  </a:lnTo>
                  <a:lnTo>
                    <a:pt x="713" y="1059"/>
                  </a:lnTo>
                  <a:lnTo>
                    <a:pt x="659" y="1074"/>
                  </a:lnTo>
                  <a:lnTo>
                    <a:pt x="602" y="1083"/>
                  </a:lnTo>
                  <a:lnTo>
                    <a:pt x="543" y="1085"/>
                  </a:lnTo>
                  <a:lnTo>
                    <a:pt x="480" y="1082"/>
                  </a:lnTo>
                  <a:lnTo>
                    <a:pt x="419" y="1072"/>
                  </a:lnTo>
                  <a:lnTo>
                    <a:pt x="360" y="1054"/>
                  </a:lnTo>
                  <a:lnTo>
                    <a:pt x="305" y="1030"/>
                  </a:lnTo>
                  <a:lnTo>
                    <a:pt x="252" y="1002"/>
                  </a:lnTo>
                  <a:lnTo>
                    <a:pt x="204" y="966"/>
                  </a:lnTo>
                  <a:lnTo>
                    <a:pt x="159" y="927"/>
                  </a:lnTo>
                  <a:lnTo>
                    <a:pt x="120" y="882"/>
                  </a:lnTo>
                  <a:lnTo>
                    <a:pt x="84" y="834"/>
                  </a:lnTo>
                  <a:lnTo>
                    <a:pt x="55" y="782"/>
                  </a:lnTo>
                  <a:lnTo>
                    <a:pt x="31" y="726"/>
                  </a:lnTo>
                  <a:lnTo>
                    <a:pt x="14" y="667"/>
                  </a:lnTo>
                  <a:lnTo>
                    <a:pt x="3" y="606"/>
                  </a:lnTo>
                  <a:lnTo>
                    <a:pt x="0" y="543"/>
                  </a:lnTo>
                  <a:lnTo>
                    <a:pt x="3" y="480"/>
                  </a:lnTo>
                  <a:lnTo>
                    <a:pt x="14" y="419"/>
                  </a:lnTo>
                  <a:lnTo>
                    <a:pt x="31" y="360"/>
                  </a:lnTo>
                  <a:lnTo>
                    <a:pt x="55" y="304"/>
                  </a:lnTo>
                  <a:lnTo>
                    <a:pt x="84" y="252"/>
                  </a:lnTo>
                  <a:lnTo>
                    <a:pt x="120" y="204"/>
                  </a:lnTo>
                  <a:lnTo>
                    <a:pt x="159" y="159"/>
                  </a:lnTo>
                  <a:lnTo>
                    <a:pt x="204" y="119"/>
                  </a:lnTo>
                  <a:lnTo>
                    <a:pt x="252" y="85"/>
                  </a:lnTo>
                  <a:lnTo>
                    <a:pt x="305" y="55"/>
                  </a:lnTo>
                  <a:lnTo>
                    <a:pt x="360" y="32"/>
                  </a:lnTo>
                  <a:lnTo>
                    <a:pt x="419" y="15"/>
                  </a:lnTo>
                  <a:lnTo>
                    <a:pt x="480" y="4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82" name="Freeform 31"/>
          <p:cNvSpPr/>
          <p:nvPr/>
        </p:nvSpPr>
        <p:spPr>
          <a:xfrm>
            <a:off x="4213225" y="3092450"/>
            <a:ext cx="337185" cy="336550"/>
          </a:xfrm>
          <a:custGeom>
            <a:avLst/>
            <a:gdLst>
              <a:gd name="T0" fmla="*/ 77 w 3778"/>
              <a:gd name="T1" fmla="*/ 0 h 3774"/>
              <a:gd name="T2" fmla="*/ 3701 w 3778"/>
              <a:gd name="T3" fmla="*/ 0 h 3774"/>
              <a:gd name="T4" fmla="*/ 3721 w 3778"/>
              <a:gd name="T5" fmla="*/ 3 h 3774"/>
              <a:gd name="T6" fmla="*/ 3740 w 3778"/>
              <a:gd name="T7" fmla="*/ 11 h 3774"/>
              <a:gd name="T8" fmla="*/ 3756 w 3778"/>
              <a:gd name="T9" fmla="*/ 22 h 3774"/>
              <a:gd name="T10" fmla="*/ 3767 w 3778"/>
              <a:gd name="T11" fmla="*/ 38 h 3774"/>
              <a:gd name="T12" fmla="*/ 3775 w 3778"/>
              <a:gd name="T13" fmla="*/ 57 h 3774"/>
              <a:gd name="T14" fmla="*/ 3778 w 3778"/>
              <a:gd name="T15" fmla="*/ 77 h 3774"/>
              <a:gd name="T16" fmla="*/ 3778 w 3778"/>
              <a:gd name="T17" fmla="*/ 3697 h 3774"/>
              <a:gd name="T18" fmla="*/ 3775 w 3778"/>
              <a:gd name="T19" fmla="*/ 3718 h 3774"/>
              <a:gd name="T20" fmla="*/ 3767 w 3778"/>
              <a:gd name="T21" fmla="*/ 3736 h 3774"/>
              <a:gd name="T22" fmla="*/ 3756 w 3778"/>
              <a:gd name="T23" fmla="*/ 3751 h 3774"/>
              <a:gd name="T24" fmla="*/ 3740 w 3778"/>
              <a:gd name="T25" fmla="*/ 3764 h 3774"/>
              <a:gd name="T26" fmla="*/ 3721 w 3778"/>
              <a:gd name="T27" fmla="*/ 3772 h 3774"/>
              <a:gd name="T28" fmla="*/ 3701 w 3778"/>
              <a:gd name="T29" fmla="*/ 3774 h 3774"/>
              <a:gd name="T30" fmla="*/ 3681 w 3778"/>
              <a:gd name="T31" fmla="*/ 3772 h 3774"/>
              <a:gd name="T32" fmla="*/ 3663 w 3778"/>
              <a:gd name="T33" fmla="*/ 3764 h 3774"/>
              <a:gd name="T34" fmla="*/ 3647 w 3778"/>
              <a:gd name="T35" fmla="*/ 3751 h 3774"/>
              <a:gd name="T36" fmla="*/ 3635 w 3778"/>
              <a:gd name="T37" fmla="*/ 3736 h 3774"/>
              <a:gd name="T38" fmla="*/ 3627 w 3778"/>
              <a:gd name="T39" fmla="*/ 3718 h 3774"/>
              <a:gd name="T40" fmla="*/ 3625 w 3778"/>
              <a:gd name="T41" fmla="*/ 3697 h 3774"/>
              <a:gd name="T42" fmla="*/ 3625 w 3778"/>
              <a:gd name="T43" fmla="*/ 153 h 3774"/>
              <a:gd name="T44" fmla="*/ 154 w 3778"/>
              <a:gd name="T45" fmla="*/ 153 h 3774"/>
              <a:gd name="T46" fmla="*/ 154 w 3778"/>
              <a:gd name="T47" fmla="*/ 3620 h 3774"/>
              <a:gd name="T48" fmla="*/ 3158 w 3778"/>
              <a:gd name="T49" fmla="*/ 3620 h 3774"/>
              <a:gd name="T50" fmla="*/ 3178 w 3778"/>
              <a:gd name="T51" fmla="*/ 3623 h 3774"/>
              <a:gd name="T52" fmla="*/ 3197 w 3778"/>
              <a:gd name="T53" fmla="*/ 3631 h 3774"/>
              <a:gd name="T54" fmla="*/ 3212 w 3778"/>
              <a:gd name="T55" fmla="*/ 3643 h 3774"/>
              <a:gd name="T56" fmla="*/ 3224 w 3778"/>
              <a:gd name="T57" fmla="*/ 3659 h 3774"/>
              <a:gd name="T58" fmla="*/ 3231 w 3778"/>
              <a:gd name="T59" fmla="*/ 3676 h 3774"/>
              <a:gd name="T60" fmla="*/ 3235 w 3778"/>
              <a:gd name="T61" fmla="*/ 3697 h 3774"/>
              <a:gd name="T62" fmla="*/ 3231 w 3778"/>
              <a:gd name="T63" fmla="*/ 3718 h 3774"/>
              <a:gd name="T64" fmla="*/ 3224 w 3778"/>
              <a:gd name="T65" fmla="*/ 3736 h 3774"/>
              <a:gd name="T66" fmla="*/ 3212 w 3778"/>
              <a:gd name="T67" fmla="*/ 3751 h 3774"/>
              <a:gd name="T68" fmla="*/ 3197 w 3778"/>
              <a:gd name="T69" fmla="*/ 3764 h 3774"/>
              <a:gd name="T70" fmla="*/ 3178 w 3778"/>
              <a:gd name="T71" fmla="*/ 3772 h 3774"/>
              <a:gd name="T72" fmla="*/ 3158 w 3778"/>
              <a:gd name="T73" fmla="*/ 3774 h 3774"/>
              <a:gd name="T74" fmla="*/ 77 w 3778"/>
              <a:gd name="T75" fmla="*/ 3774 h 3774"/>
              <a:gd name="T76" fmla="*/ 56 w 3778"/>
              <a:gd name="T77" fmla="*/ 3772 h 3774"/>
              <a:gd name="T78" fmla="*/ 38 w 3778"/>
              <a:gd name="T79" fmla="*/ 3764 h 3774"/>
              <a:gd name="T80" fmla="*/ 23 w 3778"/>
              <a:gd name="T81" fmla="*/ 3751 h 3774"/>
              <a:gd name="T82" fmla="*/ 10 w 3778"/>
              <a:gd name="T83" fmla="*/ 3736 h 3774"/>
              <a:gd name="T84" fmla="*/ 2 w 3778"/>
              <a:gd name="T85" fmla="*/ 3718 h 3774"/>
              <a:gd name="T86" fmla="*/ 0 w 3778"/>
              <a:gd name="T87" fmla="*/ 3697 h 3774"/>
              <a:gd name="T88" fmla="*/ 0 w 3778"/>
              <a:gd name="T89" fmla="*/ 77 h 3774"/>
              <a:gd name="T90" fmla="*/ 2 w 3778"/>
              <a:gd name="T91" fmla="*/ 57 h 3774"/>
              <a:gd name="T92" fmla="*/ 10 w 3778"/>
              <a:gd name="T93" fmla="*/ 38 h 3774"/>
              <a:gd name="T94" fmla="*/ 23 w 3778"/>
              <a:gd name="T95" fmla="*/ 22 h 3774"/>
              <a:gd name="T96" fmla="*/ 38 w 3778"/>
              <a:gd name="T97" fmla="*/ 11 h 3774"/>
              <a:gd name="T98" fmla="*/ 56 w 3778"/>
              <a:gd name="T99" fmla="*/ 3 h 3774"/>
              <a:gd name="T100" fmla="*/ 77 w 3778"/>
              <a:gd name="T101" fmla="*/ 0 h 377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778" h="3774">
                <a:moveTo>
                  <a:pt x="77" y="0"/>
                </a:moveTo>
                <a:lnTo>
                  <a:pt x="3701" y="0"/>
                </a:lnTo>
                <a:lnTo>
                  <a:pt x="3721" y="3"/>
                </a:lnTo>
                <a:lnTo>
                  <a:pt x="3740" y="11"/>
                </a:lnTo>
                <a:lnTo>
                  <a:pt x="3756" y="22"/>
                </a:lnTo>
                <a:lnTo>
                  <a:pt x="3767" y="38"/>
                </a:lnTo>
                <a:lnTo>
                  <a:pt x="3775" y="57"/>
                </a:lnTo>
                <a:lnTo>
                  <a:pt x="3778" y="77"/>
                </a:lnTo>
                <a:lnTo>
                  <a:pt x="3778" y="3697"/>
                </a:lnTo>
                <a:lnTo>
                  <a:pt x="3775" y="3718"/>
                </a:lnTo>
                <a:lnTo>
                  <a:pt x="3767" y="3736"/>
                </a:lnTo>
                <a:lnTo>
                  <a:pt x="3756" y="3751"/>
                </a:lnTo>
                <a:lnTo>
                  <a:pt x="3740" y="3764"/>
                </a:lnTo>
                <a:lnTo>
                  <a:pt x="3721" y="3772"/>
                </a:lnTo>
                <a:lnTo>
                  <a:pt x="3701" y="3774"/>
                </a:lnTo>
                <a:lnTo>
                  <a:pt x="3681" y="3772"/>
                </a:lnTo>
                <a:lnTo>
                  <a:pt x="3663" y="3764"/>
                </a:lnTo>
                <a:lnTo>
                  <a:pt x="3647" y="3751"/>
                </a:lnTo>
                <a:lnTo>
                  <a:pt x="3635" y="3736"/>
                </a:lnTo>
                <a:lnTo>
                  <a:pt x="3627" y="3718"/>
                </a:lnTo>
                <a:lnTo>
                  <a:pt x="3625" y="3697"/>
                </a:lnTo>
                <a:lnTo>
                  <a:pt x="3625" y="153"/>
                </a:lnTo>
                <a:lnTo>
                  <a:pt x="154" y="153"/>
                </a:lnTo>
                <a:lnTo>
                  <a:pt x="154" y="3620"/>
                </a:lnTo>
                <a:lnTo>
                  <a:pt x="3158" y="3620"/>
                </a:lnTo>
                <a:lnTo>
                  <a:pt x="3178" y="3623"/>
                </a:lnTo>
                <a:lnTo>
                  <a:pt x="3197" y="3631"/>
                </a:lnTo>
                <a:lnTo>
                  <a:pt x="3212" y="3643"/>
                </a:lnTo>
                <a:lnTo>
                  <a:pt x="3224" y="3659"/>
                </a:lnTo>
                <a:lnTo>
                  <a:pt x="3231" y="3676"/>
                </a:lnTo>
                <a:lnTo>
                  <a:pt x="3235" y="3697"/>
                </a:lnTo>
                <a:lnTo>
                  <a:pt x="3231" y="3718"/>
                </a:lnTo>
                <a:lnTo>
                  <a:pt x="3224" y="3736"/>
                </a:lnTo>
                <a:lnTo>
                  <a:pt x="3212" y="3751"/>
                </a:lnTo>
                <a:lnTo>
                  <a:pt x="3197" y="3764"/>
                </a:lnTo>
                <a:lnTo>
                  <a:pt x="3178" y="3772"/>
                </a:lnTo>
                <a:lnTo>
                  <a:pt x="3158" y="3774"/>
                </a:lnTo>
                <a:lnTo>
                  <a:pt x="77" y="3774"/>
                </a:lnTo>
                <a:lnTo>
                  <a:pt x="56" y="3772"/>
                </a:lnTo>
                <a:lnTo>
                  <a:pt x="38" y="3764"/>
                </a:lnTo>
                <a:lnTo>
                  <a:pt x="23" y="3751"/>
                </a:lnTo>
                <a:lnTo>
                  <a:pt x="10" y="3736"/>
                </a:lnTo>
                <a:lnTo>
                  <a:pt x="2" y="3718"/>
                </a:lnTo>
                <a:lnTo>
                  <a:pt x="0" y="3697"/>
                </a:lnTo>
                <a:lnTo>
                  <a:pt x="0" y="77"/>
                </a:lnTo>
                <a:lnTo>
                  <a:pt x="2" y="57"/>
                </a:lnTo>
                <a:lnTo>
                  <a:pt x="10" y="38"/>
                </a:lnTo>
                <a:lnTo>
                  <a:pt x="23" y="22"/>
                </a:lnTo>
                <a:lnTo>
                  <a:pt x="38" y="11"/>
                </a:lnTo>
                <a:lnTo>
                  <a:pt x="56" y="3"/>
                </a:lnTo>
                <a:lnTo>
                  <a:pt x="7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3" name="Freeform 32"/>
          <p:cNvSpPr>
            <a:spLocks noEditPoints="1"/>
          </p:cNvSpPr>
          <p:nvPr/>
        </p:nvSpPr>
        <p:spPr>
          <a:xfrm>
            <a:off x="4262120" y="3163570"/>
            <a:ext cx="52705" cy="52705"/>
          </a:xfrm>
          <a:custGeom>
            <a:avLst/>
            <a:gdLst>
              <a:gd name="T0" fmla="*/ 265 w 589"/>
              <a:gd name="T1" fmla="*/ 156 h 589"/>
              <a:gd name="T2" fmla="*/ 216 w 589"/>
              <a:gd name="T3" fmla="*/ 178 h 589"/>
              <a:gd name="T4" fmla="*/ 178 w 589"/>
              <a:gd name="T5" fmla="*/ 216 h 589"/>
              <a:gd name="T6" fmla="*/ 156 w 589"/>
              <a:gd name="T7" fmla="*/ 267 h 589"/>
              <a:gd name="T8" fmla="*/ 156 w 589"/>
              <a:gd name="T9" fmla="*/ 323 h 589"/>
              <a:gd name="T10" fmla="*/ 178 w 589"/>
              <a:gd name="T11" fmla="*/ 373 h 589"/>
              <a:gd name="T12" fmla="*/ 216 w 589"/>
              <a:gd name="T13" fmla="*/ 411 h 589"/>
              <a:gd name="T14" fmla="*/ 265 w 589"/>
              <a:gd name="T15" fmla="*/ 432 h 589"/>
              <a:gd name="T16" fmla="*/ 323 w 589"/>
              <a:gd name="T17" fmla="*/ 432 h 589"/>
              <a:gd name="T18" fmla="*/ 374 w 589"/>
              <a:gd name="T19" fmla="*/ 411 h 589"/>
              <a:gd name="T20" fmla="*/ 412 w 589"/>
              <a:gd name="T21" fmla="*/ 373 h 589"/>
              <a:gd name="T22" fmla="*/ 432 w 589"/>
              <a:gd name="T23" fmla="*/ 323 h 589"/>
              <a:gd name="T24" fmla="*/ 432 w 589"/>
              <a:gd name="T25" fmla="*/ 267 h 589"/>
              <a:gd name="T26" fmla="*/ 412 w 589"/>
              <a:gd name="T27" fmla="*/ 216 h 589"/>
              <a:gd name="T28" fmla="*/ 374 w 589"/>
              <a:gd name="T29" fmla="*/ 178 h 589"/>
              <a:gd name="T30" fmla="*/ 323 w 589"/>
              <a:gd name="T31" fmla="*/ 156 h 589"/>
              <a:gd name="T32" fmla="*/ 294 w 589"/>
              <a:gd name="T33" fmla="*/ 0 h 589"/>
              <a:gd name="T34" fmla="*/ 379 w 589"/>
              <a:gd name="T35" fmla="*/ 13 h 589"/>
              <a:gd name="T36" fmla="*/ 454 w 589"/>
              <a:gd name="T37" fmla="*/ 47 h 589"/>
              <a:gd name="T38" fmla="*/ 516 w 589"/>
              <a:gd name="T39" fmla="*/ 101 h 589"/>
              <a:gd name="T40" fmla="*/ 561 w 589"/>
              <a:gd name="T41" fmla="*/ 170 h 589"/>
              <a:gd name="T42" fmla="*/ 585 w 589"/>
              <a:gd name="T43" fmla="*/ 250 h 589"/>
              <a:gd name="T44" fmla="*/ 585 w 589"/>
              <a:gd name="T45" fmla="*/ 338 h 589"/>
              <a:gd name="T46" fmla="*/ 561 w 589"/>
              <a:gd name="T47" fmla="*/ 418 h 589"/>
              <a:gd name="T48" fmla="*/ 516 w 589"/>
              <a:gd name="T49" fmla="*/ 487 h 589"/>
              <a:gd name="T50" fmla="*/ 454 w 589"/>
              <a:gd name="T51" fmla="*/ 541 h 589"/>
              <a:gd name="T52" fmla="*/ 379 w 589"/>
              <a:gd name="T53" fmla="*/ 577 h 589"/>
              <a:gd name="T54" fmla="*/ 294 w 589"/>
              <a:gd name="T55" fmla="*/ 589 h 589"/>
              <a:gd name="T56" fmla="*/ 209 w 589"/>
              <a:gd name="T57" fmla="*/ 577 h 589"/>
              <a:gd name="T58" fmla="*/ 134 w 589"/>
              <a:gd name="T59" fmla="*/ 541 h 589"/>
              <a:gd name="T60" fmla="*/ 72 w 589"/>
              <a:gd name="T61" fmla="*/ 487 h 589"/>
              <a:gd name="T62" fmla="*/ 27 w 589"/>
              <a:gd name="T63" fmla="*/ 418 h 589"/>
              <a:gd name="T64" fmla="*/ 3 w 589"/>
              <a:gd name="T65" fmla="*/ 338 h 589"/>
              <a:gd name="T66" fmla="*/ 3 w 589"/>
              <a:gd name="T67" fmla="*/ 250 h 589"/>
              <a:gd name="T68" fmla="*/ 27 w 589"/>
              <a:gd name="T69" fmla="*/ 170 h 589"/>
              <a:gd name="T70" fmla="*/ 72 w 589"/>
              <a:gd name="T71" fmla="*/ 101 h 589"/>
              <a:gd name="T72" fmla="*/ 134 w 589"/>
              <a:gd name="T73" fmla="*/ 47 h 589"/>
              <a:gd name="T74" fmla="*/ 209 w 589"/>
              <a:gd name="T75" fmla="*/ 13 h 589"/>
              <a:gd name="T76" fmla="*/ 294 w 589"/>
              <a:gd name="T77" fmla="*/ 0 h 58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89" h="589">
                <a:moveTo>
                  <a:pt x="294" y="154"/>
                </a:moveTo>
                <a:lnTo>
                  <a:pt x="265" y="156"/>
                </a:lnTo>
                <a:lnTo>
                  <a:pt x="239" y="164"/>
                </a:lnTo>
                <a:lnTo>
                  <a:pt x="216" y="178"/>
                </a:lnTo>
                <a:lnTo>
                  <a:pt x="194" y="195"/>
                </a:lnTo>
                <a:lnTo>
                  <a:pt x="178" y="216"/>
                </a:lnTo>
                <a:lnTo>
                  <a:pt x="164" y="240"/>
                </a:lnTo>
                <a:lnTo>
                  <a:pt x="156" y="267"/>
                </a:lnTo>
                <a:lnTo>
                  <a:pt x="154" y="294"/>
                </a:lnTo>
                <a:lnTo>
                  <a:pt x="156" y="323"/>
                </a:lnTo>
                <a:lnTo>
                  <a:pt x="164" y="349"/>
                </a:lnTo>
                <a:lnTo>
                  <a:pt x="178" y="373"/>
                </a:lnTo>
                <a:lnTo>
                  <a:pt x="194" y="394"/>
                </a:lnTo>
                <a:lnTo>
                  <a:pt x="216" y="411"/>
                </a:lnTo>
                <a:lnTo>
                  <a:pt x="239" y="424"/>
                </a:lnTo>
                <a:lnTo>
                  <a:pt x="265" y="432"/>
                </a:lnTo>
                <a:lnTo>
                  <a:pt x="294" y="435"/>
                </a:lnTo>
                <a:lnTo>
                  <a:pt x="323" y="432"/>
                </a:lnTo>
                <a:lnTo>
                  <a:pt x="349" y="424"/>
                </a:lnTo>
                <a:lnTo>
                  <a:pt x="374" y="411"/>
                </a:lnTo>
                <a:lnTo>
                  <a:pt x="394" y="394"/>
                </a:lnTo>
                <a:lnTo>
                  <a:pt x="412" y="373"/>
                </a:lnTo>
                <a:lnTo>
                  <a:pt x="424" y="349"/>
                </a:lnTo>
                <a:lnTo>
                  <a:pt x="432" y="323"/>
                </a:lnTo>
                <a:lnTo>
                  <a:pt x="436" y="294"/>
                </a:lnTo>
                <a:lnTo>
                  <a:pt x="432" y="267"/>
                </a:lnTo>
                <a:lnTo>
                  <a:pt x="424" y="240"/>
                </a:lnTo>
                <a:lnTo>
                  <a:pt x="412" y="216"/>
                </a:lnTo>
                <a:lnTo>
                  <a:pt x="394" y="195"/>
                </a:lnTo>
                <a:lnTo>
                  <a:pt x="374" y="178"/>
                </a:lnTo>
                <a:lnTo>
                  <a:pt x="349" y="164"/>
                </a:lnTo>
                <a:lnTo>
                  <a:pt x="323" y="156"/>
                </a:lnTo>
                <a:lnTo>
                  <a:pt x="294" y="154"/>
                </a:lnTo>
                <a:close/>
                <a:moveTo>
                  <a:pt x="294" y="0"/>
                </a:moveTo>
                <a:lnTo>
                  <a:pt x="338" y="3"/>
                </a:lnTo>
                <a:lnTo>
                  <a:pt x="379" y="13"/>
                </a:lnTo>
                <a:lnTo>
                  <a:pt x="418" y="27"/>
                </a:lnTo>
                <a:lnTo>
                  <a:pt x="454" y="47"/>
                </a:lnTo>
                <a:lnTo>
                  <a:pt x="487" y="72"/>
                </a:lnTo>
                <a:lnTo>
                  <a:pt x="516" y="101"/>
                </a:lnTo>
                <a:lnTo>
                  <a:pt x="542" y="134"/>
                </a:lnTo>
                <a:lnTo>
                  <a:pt x="561" y="170"/>
                </a:lnTo>
                <a:lnTo>
                  <a:pt x="576" y="209"/>
                </a:lnTo>
                <a:lnTo>
                  <a:pt x="585" y="250"/>
                </a:lnTo>
                <a:lnTo>
                  <a:pt x="589" y="294"/>
                </a:lnTo>
                <a:lnTo>
                  <a:pt x="585" y="338"/>
                </a:lnTo>
                <a:lnTo>
                  <a:pt x="576" y="379"/>
                </a:lnTo>
                <a:lnTo>
                  <a:pt x="561" y="418"/>
                </a:lnTo>
                <a:lnTo>
                  <a:pt x="542" y="455"/>
                </a:lnTo>
                <a:lnTo>
                  <a:pt x="516" y="487"/>
                </a:lnTo>
                <a:lnTo>
                  <a:pt x="487" y="517"/>
                </a:lnTo>
                <a:lnTo>
                  <a:pt x="454" y="541"/>
                </a:lnTo>
                <a:lnTo>
                  <a:pt x="418" y="562"/>
                </a:lnTo>
                <a:lnTo>
                  <a:pt x="379" y="577"/>
                </a:lnTo>
                <a:lnTo>
                  <a:pt x="338" y="586"/>
                </a:lnTo>
                <a:lnTo>
                  <a:pt x="294" y="589"/>
                </a:lnTo>
                <a:lnTo>
                  <a:pt x="250" y="586"/>
                </a:lnTo>
                <a:lnTo>
                  <a:pt x="209" y="577"/>
                </a:lnTo>
                <a:lnTo>
                  <a:pt x="170" y="562"/>
                </a:lnTo>
                <a:lnTo>
                  <a:pt x="134" y="541"/>
                </a:lnTo>
                <a:lnTo>
                  <a:pt x="101" y="517"/>
                </a:lnTo>
                <a:lnTo>
                  <a:pt x="72" y="487"/>
                </a:lnTo>
                <a:lnTo>
                  <a:pt x="47" y="455"/>
                </a:lnTo>
                <a:lnTo>
                  <a:pt x="27" y="418"/>
                </a:lnTo>
                <a:lnTo>
                  <a:pt x="12" y="379"/>
                </a:lnTo>
                <a:lnTo>
                  <a:pt x="3" y="338"/>
                </a:lnTo>
                <a:lnTo>
                  <a:pt x="0" y="294"/>
                </a:lnTo>
                <a:lnTo>
                  <a:pt x="3" y="250"/>
                </a:lnTo>
                <a:lnTo>
                  <a:pt x="12" y="209"/>
                </a:lnTo>
                <a:lnTo>
                  <a:pt x="27" y="170"/>
                </a:lnTo>
                <a:lnTo>
                  <a:pt x="47" y="134"/>
                </a:lnTo>
                <a:lnTo>
                  <a:pt x="72" y="101"/>
                </a:lnTo>
                <a:lnTo>
                  <a:pt x="101" y="72"/>
                </a:lnTo>
                <a:lnTo>
                  <a:pt x="134" y="47"/>
                </a:lnTo>
                <a:lnTo>
                  <a:pt x="170" y="27"/>
                </a:lnTo>
                <a:lnTo>
                  <a:pt x="209" y="13"/>
                </a:lnTo>
                <a:lnTo>
                  <a:pt x="250" y="3"/>
                </a:lnTo>
                <a:lnTo>
                  <a:pt x="29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4" name="Freeform 33"/>
          <p:cNvSpPr/>
          <p:nvPr/>
        </p:nvSpPr>
        <p:spPr>
          <a:xfrm>
            <a:off x="4328160" y="3182620"/>
            <a:ext cx="173990" cy="13970"/>
          </a:xfrm>
          <a:custGeom>
            <a:avLst/>
            <a:gdLst>
              <a:gd name="T0" fmla="*/ 77 w 1947"/>
              <a:gd name="T1" fmla="*/ 0 h 154"/>
              <a:gd name="T2" fmla="*/ 1870 w 1947"/>
              <a:gd name="T3" fmla="*/ 0 h 154"/>
              <a:gd name="T4" fmla="*/ 1891 w 1947"/>
              <a:gd name="T5" fmla="*/ 4 h 154"/>
              <a:gd name="T6" fmla="*/ 1909 w 1947"/>
              <a:gd name="T7" fmla="*/ 12 h 154"/>
              <a:gd name="T8" fmla="*/ 1925 w 1947"/>
              <a:gd name="T9" fmla="*/ 23 h 154"/>
              <a:gd name="T10" fmla="*/ 1937 w 1947"/>
              <a:gd name="T11" fmla="*/ 39 h 154"/>
              <a:gd name="T12" fmla="*/ 1945 w 1947"/>
              <a:gd name="T13" fmla="*/ 58 h 154"/>
              <a:gd name="T14" fmla="*/ 1947 w 1947"/>
              <a:gd name="T15" fmla="*/ 77 h 154"/>
              <a:gd name="T16" fmla="*/ 1945 w 1947"/>
              <a:gd name="T17" fmla="*/ 98 h 154"/>
              <a:gd name="T18" fmla="*/ 1937 w 1947"/>
              <a:gd name="T19" fmla="*/ 116 h 154"/>
              <a:gd name="T20" fmla="*/ 1925 w 1947"/>
              <a:gd name="T21" fmla="*/ 132 h 154"/>
              <a:gd name="T22" fmla="*/ 1909 w 1947"/>
              <a:gd name="T23" fmla="*/ 144 h 154"/>
              <a:gd name="T24" fmla="*/ 1891 w 1947"/>
              <a:gd name="T25" fmla="*/ 152 h 154"/>
              <a:gd name="T26" fmla="*/ 1870 w 1947"/>
              <a:gd name="T27" fmla="*/ 154 h 154"/>
              <a:gd name="T28" fmla="*/ 77 w 1947"/>
              <a:gd name="T29" fmla="*/ 154 h 154"/>
              <a:gd name="T30" fmla="*/ 56 w 1947"/>
              <a:gd name="T31" fmla="*/ 152 h 154"/>
              <a:gd name="T32" fmla="*/ 38 w 1947"/>
              <a:gd name="T33" fmla="*/ 144 h 154"/>
              <a:gd name="T34" fmla="*/ 23 w 1947"/>
              <a:gd name="T35" fmla="*/ 132 h 154"/>
              <a:gd name="T36" fmla="*/ 10 w 1947"/>
              <a:gd name="T37" fmla="*/ 116 h 154"/>
              <a:gd name="T38" fmla="*/ 2 w 1947"/>
              <a:gd name="T39" fmla="*/ 98 h 154"/>
              <a:gd name="T40" fmla="*/ 0 w 1947"/>
              <a:gd name="T41" fmla="*/ 77 h 154"/>
              <a:gd name="T42" fmla="*/ 2 w 1947"/>
              <a:gd name="T43" fmla="*/ 58 h 154"/>
              <a:gd name="T44" fmla="*/ 10 w 1947"/>
              <a:gd name="T45" fmla="*/ 39 h 154"/>
              <a:gd name="T46" fmla="*/ 23 w 1947"/>
              <a:gd name="T47" fmla="*/ 23 h 154"/>
              <a:gd name="T48" fmla="*/ 38 w 1947"/>
              <a:gd name="T49" fmla="*/ 12 h 154"/>
              <a:gd name="T50" fmla="*/ 56 w 1947"/>
              <a:gd name="T51" fmla="*/ 4 h 154"/>
              <a:gd name="T52" fmla="*/ 77 w 1947"/>
              <a:gd name="T53" fmla="*/ 0 h 15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47" h="154">
                <a:moveTo>
                  <a:pt x="77" y="0"/>
                </a:moveTo>
                <a:lnTo>
                  <a:pt x="1870" y="0"/>
                </a:lnTo>
                <a:lnTo>
                  <a:pt x="1891" y="4"/>
                </a:lnTo>
                <a:lnTo>
                  <a:pt x="1909" y="12"/>
                </a:lnTo>
                <a:lnTo>
                  <a:pt x="1925" y="23"/>
                </a:lnTo>
                <a:lnTo>
                  <a:pt x="1937" y="39"/>
                </a:lnTo>
                <a:lnTo>
                  <a:pt x="1945" y="58"/>
                </a:lnTo>
                <a:lnTo>
                  <a:pt x="1947" y="77"/>
                </a:lnTo>
                <a:lnTo>
                  <a:pt x="1945" y="98"/>
                </a:lnTo>
                <a:lnTo>
                  <a:pt x="1937" y="116"/>
                </a:lnTo>
                <a:lnTo>
                  <a:pt x="1925" y="132"/>
                </a:lnTo>
                <a:lnTo>
                  <a:pt x="1909" y="144"/>
                </a:lnTo>
                <a:lnTo>
                  <a:pt x="1891" y="152"/>
                </a:lnTo>
                <a:lnTo>
                  <a:pt x="1870" y="154"/>
                </a:lnTo>
                <a:lnTo>
                  <a:pt x="77" y="154"/>
                </a:lnTo>
                <a:lnTo>
                  <a:pt x="56" y="152"/>
                </a:lnTo>
                <a:lnTo>
                  <a:pt x="38" y="144"/>
                </a:lnTo>
                <a:lnTo>
                  <a:pt x="23" y="132"/>
                </a:lnTo>
                <a:lnTo>
                  <a:pt x="10" y="116"/>
                </a:lnTo>
                <a:lnTo>
                  <a:pt x="2" y="98"/>
                </a:lnTo>
                <a:lnTo>
                  <a:pt x="0" y="77"/>
                </a:lnTo>
                <a:lnTo>
                  <a:pt x="2" y="58"/>
                </a:lnTo>
                <a:lnTo>
                  <a:pt x="10" y="39"/>
                </a:lnTo>
                <a:lnTo>
                  <a:pt x="23" y="23"/>
                </a:lnTo>
                <a:lnTo>
                  <a:pt x="38" y="12"/>
                </a:lnTo>
                <a:lnTo>
                  <a:pt x="56" y="4"/>
                </a:lnTo>
                <a:lnTo>
                  <a:pt x="7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5" name="Freeform 34"/>
          <p:cNvSpPr/>
          <p:nvPr/>
        </p:nvSpPr>
        <p:spPr>
          <a:xfrm>
            <a:off x="4262120" y="3234055"/>
            <a:ext cx="52705" cy="52705"/>
          </a:xfrm>
          <a:custGeom>
            <a:avLst/>
            <a:gdLst>
              <a:gd name="T0" fmla="*/ 338 w 589"/>
              <a:gd name="T1" fmla="*/ 2 h 588"/>
              <a:gd name="T2" fmla="*/ 418 w 589"/>
              <a:gd name="T3" fmla="*/ 28 h 588"/>
              <a:gd name="T4" fmla="*/ 487 w 589"/>
              <a:gd name="T5" fmla="*/ 72 h 588"/>
              <a:gd name="T6" fmla="*/ 542 w 589"/>
              <a:gd name="T7" fmla="*/ 133 h 588"/>
              <a:gd name="T8" fmla="*/ 576 w 589"/>
              <a:gd name="T9" fmla="*/ 209 h 588"/>
              <a:gd name="T10" fmla="*/ 589 w 589"/>
              <a:gd name="T11" fmla="*/ 294 h 588"/>
              <a:gd name="T12" fmla="*/ 576 w 589"/>
              <a:gd name="T13" fmla="*/ 379 h 588"/>
              <a:gd name="T14" fmla="*/ 542 w 589"/>
              <a:gd name="T15" fmla="*/ 454 h 588"/>
              <a:gd name="T16" fmla="*/ 487 w 589"/>
              <a:gd name="T17" fmla="*/ 516 h 588"/>
              <a:gd name="T18" fmla="*/ 418 w 589"/>
              <a:gd name="T19" fmla="*/ 561 h 588"/>
              <a:gd name="T20" fmla="*/ 338 w 589"/>
              <a:gd name="T21" fmla="*/ 585 h 588"/>
              <a:gd name="T22" fmla="*/ 250 w 589"/>
              <a:gd name="T23" fmla="*/ 585 h 588"/>
              <a:gd name="T24" fmla="*/ 170 w 589"/>
              <a:gd name="T25" fmla="*/ 561 h 588"/>
              <a:gd name="T26" fmla="*/ 101 w 589"/>
              <a:gd name="T27" fmla="*/ 516 h 588"/>
              <a:gd name="T28" fmla="*/ 47 w 589"/>
              <a:gd name="T29" fmla="*/ 454 h 588"/>
              <a:gd name="T30" fmla="*/ 12 w 589"/>
              <a:gd name="T31" fmla="*/ 379 h 588"/>
              <a:gd name="T32" fmla="*/ 0 w 589"/>
              <a:gd name="T33" fmla="*/ 294 h 588"/>
              <a:gd name="T34" fmla="*/ 10 w 589"/>
              <a:gd name="T35" fmla="*/ 255 h 588"/>
              <a:gd name="T36" fmla="*/ 38 w 589"/>
              <a:gd name="T37" fmla="*/ 227 h 588"/>
              <a:gd name="T38" fmla="*/ 77 w 589"/>
              <a:gd name="T39" fmla="*/ 217 h 588"/>
              <a:gd name="T40" fmla="*/ 115 w 589"/>
              <a:gd name="T41" fmla="*/ 227 h 588"/>
              <a:gd name="T42" fmla="*/ 142 w 589"/>
              <a:gd name="T43" fmla="*/ 255 h 588"/>
              <a:gd name="T44" fmla="*/ 154 w 589"/>
              <a:gd name="T45" fmla="*/ 294 h 588"/>
              <a:gd name="T46" fmla="*/ 164 w 589"/>
              <a:gd name="T47" fmla="*/ 349 h 588"/>
              <a:gd name="T48" fmla="*/ 194 w 589"/>
              <a:gd name="T49" fmla="*/ 394 h 588"/>
              <a:gd name="T50" fmla="*/ 239 w 589"/>
              <a:gd name="T51" fmla="*/ 424 h 588"/>
              <a:gd name="T52" fmla="*/ 294 w 589"/>
              <a:gd name="T53" fmla="*/ 434 h 588"/>
              <a:gd name="T54" fmla="*/ 349 w 589"/>
              <a:gd name="T55" fmla="*/ 424 h 588"/>
              <a:gd name="T56" fmla="*/ 394 w 589"/>
              <a:gd name="T57" fmla="*/ 394 h 588"/>
              <a:gd name="T58" fmla="*/ 424 w 589"/>
              <a:gd name="T59" fmla="*/ 349 h 588"/>
              <a:gd name="T60" fmla="*/ 436 w 589"/>
              <a:gd name="T61" fmla="*/ 294 h 588"/>
              <a:gd name="T62" fmla="*/ 424 w 589"/>
              <a:gd name="T63" fmla="*/ 239 h 588"/>
              <a:gd name="T64" fmla="*/ 394 w 589"/>
              <a:gd name="T65" fmla="*/ 194 h 588"/>
              <a:gd name="T66" fmla="*/ 349 w 589"/>
              <a:gd name="T67" fmla="*/ 164 h 588"/>
              <a:gd name="T68" fmla="*/ 294 w 589"/>
              <a:gd name="T69" fmla="*/ 153 h 588"/>
              <a:gd name="T70" fmla="*/ 255 w 589"/>
              <a:gd name="T71" fmla="*/ 142 h 588"/>
              <a:gd name="T72" fmla="*/ 227 w 589"/>
              <a:gd name="T73" fmla="*/ 115 h 588"/>
              <a:gd name="T74" fmla="*/ 217 w 589"/>
              <a:gd name="T75" fmla="*/ 77 h 588"/>
              <a:gd name="T76" fmla="*/ 227 w 589"/>
              <a:gd name="T77" fmla="*/ 38 h 588"/>
              <a:gd name="T78" fmla="*/ 255 w 589"/>
              <a:gd name="T79" fmla="*/ 10 h 588"/>
              <a:gd name="T80" fmla="*/ 294 w 589"/>
              <a:gd name="T81" fmla="*/ 0 h 58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89" h="588">
                <a:moveTo>
                  <a:pt x="294" y="0"/>
                </a:moveTo>
                <a:lnTo>
                  <a:pt x="338" y="2"/>
                </a:lnTo>
                <a:lnTo>
                  <a:pt x="379" y="13"/>
                </a:lnTo>
                <a:lnTo>
                  <a:pt x="418" y="28"/>
                </a:lnTo>
                <a:lnTo>
                  <a:pt x="454" y="47"/>
                </a:lnTo>
                <a:lnTo>
                  <a:pt x="487" y="72"/>
                </a:lnTo>
                <a:lnTo>
                  <a:pt x="516" y="101"/>
                </a:lnTo>
                <a:lnTo>
                  <a:pt x="542" y="133"/>
                </a:lnTo>
                <a:lnTo>
                  <a:pt x="561" y="170"/>
                </a:lnTo>
                <a:lnTo>
                  <a:pt x="576" y="209"/>
                </a:lnTo>
                <a:lnTo>
                  <a:pt x="585" y="250"/>
                </a:lnTo>
                <a:lnTo>
                  <a:pt x="589" y="294"/>
                </a:lnTo>
                <a:lnTo>
                  <a:pt x="585" y="338"/>
                </a:lnTo>
                <a:lnTo>
                  <a:pt x="576" y="379"/>
                </a:lnTo>
                <a:lnTo>
                  <a:pt x="561" y="418"/>
                </a:lnTo>
                <a:lnTo>
                  <a:pt x="542" y="454"/>
                </a:lnTo>
                <a:lnTo>
                  <a:pt x="516" y="487"/>
                </a:lnTo>
                <a:lnTo>
                  <a:pt x="487" y="516"/>
                </a:lnTo>
                <a:lnTo>
                  <a:pt x="454" y="541"/>
                </a:lnTo>
                <a:lnTo>
                  <a:pt x="418" y="561"/>
                </a:lnTo>
                <a:lnTo>
                  <a:pt x="379" y="576"/>
                </a:lnTo>
                <a:lnTo>
                  <a:pt x="338" y="585"/>
                </a:lnTo>
                <a:lnTo>
                  <a:pt x="294" y="588"/>
                </a:lnTo>
                <a:lnTo>
                  <a:pt x="250" y="585"/>
                </a:lnTo>
                <a:lnTo>
                  <a:pt x="209" y="576"/>
                </a:lnTo>
                <a:lnTo>
                  <a:pt x="170" y="561"/>
                </a:lnTo>
                <a:lnTo>
                  <a:pt x="134" y="541"/>
                </a:lnTo>
                <a:lnTo>
                  <a:pt x="101" y="516"/>
                </a:lnTo>
                <a:lnTo>
                  <a:pt x="72" y="487"/>
                </a:lnTo>
                <a:lnTo>
                  <a:pt x="47" y="454"/>
                </a:lnTo>
                <a:lnTo>
                  <a:pt x="27" y="418"/>
                </a:lnTo>
                <a:lnTo>
                  <a:pt x="12" y="379"/>
                </a:lnTo>
                <a:lnTo>
                  <a:pt x="3" y="338"/>
                </a:lnTo>
                <a:lnTo>
                  <a:pt x="0" y="294"/>
                </a:lnTo>
                <a:lnTo>
                  <a:pt x="2" y="273"/>
                </a:lnTo>
                <a:lnTo>
                  <a:pt x="10" y="255"/>
                </a:lnTo>
                <a:lnTo>
                  <a:pt x="22" y="240"/>
                </a:lnTo>
                <a:lnTo>
                  <a:pt x="38" y="227"/>
                </a:lnTo>
                <a:lnTo>
                  <a:pt x="56" y="219"/>
                </a:lnTo>
                <a:lnTo>
                  <a:pt x="77" y="217"/>
                </a:lnTo>
                <a:lnTo>
                  <a:pt x="96" y="219"/>
                </a:lnTo>
                <a:lnTo>
                  <a:pt x="115" y="227"/>
                </a:lnTo>
                <a:lnTo>
                  <a:pt x="131" y="240"/>
                </a:lnTo>
                <a:lnTo>
                  <a:pt x="142" y="255"/>
                </a:lnTo>
                <a:lnTo>
                  <a:pt x="150" y="273"/>
                </a:lnTo>
                <a:lnTo>
                  <a:pt x="154" y="294"/>
                </a:lnTo>
                <a:lnTo>
                  <a:pt x="156" y="323"/>
                </a:lnTo>
                <a:lnTo>
                  <a:pt x="164" y="349"/>
                </a:lnTo>
                <a:lnTo>
                  <a:pt x="178" y="372"/>
                </a:lnTo>
                <a:lnTo>
                  <a:pt x="194" y="394"/>
                </a:lnTo>
                <a:lnTo>
                  <a:pt x="216" y="411"/>
                </a:lnTo>
                <a:lnTo>
                  <a:pt x="239" y="424"/>
                </a:lnTo>
                <a:lnTo>
                  <a:pt x="265" y="432"/>
                </a:lnTo>
                <a:lnTo>
                  <a:pt x="294" y="434"/>
                </a:lnTo>
                <a:lnTo>
                  <a:pt x="323" y="432"/>
                </a:lnTo>
                <a:lnTo>
                  <a:pt x="349" y="424"/>
                </a:lnTo>
                <a:lnTo>
                  <a:pt x="374" y="411"/>
                </a:lnTo>
                <a:lnTo>
                  <a:pt x="394" y="394"/>
                </a:lnTo>
                <a:lnTo>
                  <a:pt x="412" y="372"/>
                </a:lnTo>
                <a:lnTo>
                  <a:pt x="424" y="349"/>
                </a:lnTo>
                <a:lnTo>
                  <a:pt x="432" y="323"/>
                </a:lnTo>
                <a:lnTo>
                  <a:pt x="436" y="294"/>
                </a:lnTo>
                <a:lnTo>
                  <a:pt x="432" y="265"/>
                </a:lnTo>
                <a:lnTo>
                  <a:pt x="424" y="239"/>
                </a:lnTo>
                <a:lnTo>
                  <a:pt x="412" y="215"/>
                </a:lnTo>
                <a:lnTo>
                  <a:pt x="394" y="194"/>
                </a:lnTo>
                <a:lnTo>
                  <a:pt x="374" y="177"/>
                </a:lnTo>
                <a:lnTo>
                  <a:pt x="349" y="164"/>
                </a:lnTo>
                <a:lnTo>
                  <a:pt x="323" y="156"/>
                </a:lnTo>
                <a:lnTo>
                  <a:pt x="294" y="153"/>
                </a:lnTo>
                <a:lnTo>
                  <a:pt x="273" y="150"/>
                </a:lnTo>
                <a:lnTo>
                  <a:pt x="255" y="142"/>
                </a:lnTo>
                <a:lnTo>
                  <a:pt x="240" y="131"/>
                </a:lnTo>
                <a:lnTo>
                  <a:pt x="227" y="115"/>
                </a:lnTo>
                <a:lnTo>
                  <a:pt x="221" y="96"/>
                </a:lnTo>
                <a:lnTo>
                  <a:pt x="217" y="77"/>
                </a:lnTo>
                <a:lnTo>
                  <a:pt x="221" y="56"/>
                </a:lnTo>
                <a:lnTo>
                  <a:pt x="227" y="38"/>
                </a:lnTo>
                <a:lnTo>
                  <a:pt x="240" y="22"/>
                </a:lnTo>
                <a:lnTo>
                  <a:pt x="255" y="10"/>
                </a:lnTo>
                <a:lnTo>
                  <a:pt x="273" y="2"/>
                </a:lnTo>
                <a:lnTo>
                  <a:pt x="29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6" name="Freeform 35"/>
          <p:cNvSpPr/>
          <p:nvPr/>
        </p:nvSpPr>
        <p:spPr>
          <a:xfrm>
            <a:off x="4328160" y="3253740"/>
            <a:ext cx="173990" cy="13970"/>
          </a:xfrm>
          <a:custGeom>
            <a:avLst/>
            <a:gdLst>
              <a:gd name="T0" fmla="*/ 77 w 1947"/>
              <a:gd name="T1" fmla="*/ 0 h 154"/>
              <a:gd name="T2" fmla="*/ 1870 w 1947"/>
              <a:gd name="T3" fmla="*/ 0 h 154"/>
              <a:gd name="T4" fmla="*/ 1891 w 1947"/>
              <a:gd name="T5" fmla="*/ 2 h 154"/>
              <a:gd name="T6" fmla="*/ 1909 w 1947"/>
              <a:gd name="T7" fmla="*/ 10 h 154"/>
              <a:gd name="T8" fmla="*/ 1925 w 1947"/>
              <a:gd name="T9" fmla="*/ 23 h 154"/>
              <a:gd name="T10" fmla="*/ 1937 w 1947"/>
              <a:gd name="T11" fmla="*/ 38 h 154"/>
              <a:gd name="T12" fmla="*/ 1945 w 1947"/>
              <a:gd name="T13" fmla="*/ 56 h 154"/>
              <a:gd name="T14" fmla="*/ 1947 w 1947"/>
              <a:gd name="T15" fmla="*/ 77 h 154"/>
              <a:gd name="T16" fmla="*/ 1945 w 1947"/>
              <a:gd name="T17" fmla="*/ 98 h 154"/>
              <a:gd name="T18" fmla="*/ 1937 w 1947"/>
              <a:gd name="T19" fmla="*/ 116 h 154"/>
              <a:gd name="T20" fmla="*/ 1925 w 1947"/>
              <a:gd name="T21" fmla="*/ 131 h 154"/>
              <a:gd name="T22" fmla="*/ 1909 w 1947"/>
              <a:gd name="T23" fmla="*/ 144 h 154"/>
              <a:gd name="T24" fmla="*/ 1891 w 1947"/>
              <a:gd name="T25" fmla="*/ 151 h 154"/>
              <a:gd name="T26" fmla="*/ 1870 w 1947"/>
              <a:gd name="T27" fmla="*/ 154 h 154"/>
              <a:gd name="T28" fmla="*/ 77 w 1947"/>
              <a:gd name="T29" fmla="*/ 154 h 154"/>
              <a:gd name="T30" fmla="*/ 56 w 1947"/>
              <a:gd name="T31" fmla="*/ 151 h 154"/>
              <a:gd name="T32" fmla="*/ 38 w 1947"/>
              <a:gd name="T33" fmla="*/ 144 h 154"/>
              <a:gd name="T34" fmla="*/ 23 w 1947"/>
              <a:gd name="T35" fmla="*/ 131 h 154"/>
              <a:gd name="T36" fmla="*/ 10 w 1947"/>
              <a:gd name="T37" fmla="*/ 116 h 154"/>
              <a:gd name="T38" fmla="*/ 2 w 1947"/>
              <a:gd name="T39" fmla="*/ 98 h 154"/>
              <a:gd name="T40" fmla="*/ 0 w 1947"/>
              <a:gd name="T41" fmla="*/ 77 h 154"/>
              <a:gd name="T42" fmla="*/ 2 w 1947"/>
              <a:gd name="T43" fmla="*/ 56 h 154"/>
              <a:gd name="T44" fmla="*/ 10 w 1947"/>
              <a:gd name="T45" fmla="*/ 38 h 154"/>
              <a:gd name="T46" fmla="*/ 23 w 1947"/>
              <a:gd name="T47" fmla="*/ 23 h 154"/>
              <a:gd name="T48" fmla="*/ 38 w 1947"/>
              <a:gd name="T49" fmla="*/ 10 h 154"/>
              <a:gd name="T50" fmla="*/ 56 w 1947"/>
              <a:gd name="T51" fmla="*/ 2 h 154"/>
              <a:gd name="T52" fmla="*/ 77 w 1947"/>
              <a:gd name="T53" fmla="*/ 0 h 15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47" h="154">
                <a:moveTo>
                  <a:pt x="77" y="0"/>
                </a:moveTo>
                <a:lnTo>
                  <a:pt x="1870" y="0"/>
                </a:lnTo>
                <a:lnTo>
                  <a:pt x="1891" y="2"/>
                </a:lnTo>
                <a:lnTo>
                  <a:pt x="1909" y="10"/>
                </a:lnTo>
                <a:lnTo>
                  <a:pt x="1925" y="23"/>
                </a:lnTo>
                <a:lnTo>
                  <a:pt x="1937" y="38"/>
                </a:lnTo>
                <a:lnTo>
                  <a:pt x="1945" y="56"/>
                </a:lnTo>
                <a:lnTo>
                  <a:pt x="1947" y="77"/>
                </a:lnTo>
                <a:lnTo>
                  <a:pt x="1945" y="98"/>
                </a:lnTo>
                <a:lnTo>
                  <a:pt x="1937" y="116"/>
                </a:lnTo>
                <a:lnTo>
                  <a:pt x="1925" y="131"/>
                </a:lnTo>
                <a:lnTo>
                  <a:pt x="1909" y="144"/>
                </a:lnTo>
                <a:lnTo>
                  <a:pt x="1891" y="151"/>
                </a:lnTo>
                <a:lnTo>
                  <a:pt x="1870" y="154"/>
                </a:lnTo>
                <a:lnTo>
                  <a:pt x="77" y="154"/>
                </a:lnTo>
                <a:lnTo>
                  <a:pt x="56" y="151"/>
                </a:lnTo>
                <a:lnTo>
                  <a:pt x="38" y="144"/>
                </a:lnTo>
                <a:lnTo>
                  <a:pt x="23" y="131"/>
                </a:lnTo>
                <a:lnTo>
                  <a:pt x="10" y="116"/>
                </a:lnTo>
                <a:lnTo>
                  <a:pt x="2" y="98"/>
                </a:lnTo>
                <a:lnTo>
                  <a:pt x="0" y="77"/>
                </a:lnTo>
                <a:lnTo>
                  <a:pt x="2" y="56"/>
                </a:lnTo>
                <a:lnTo>
                  <a:pt x="10" y="38"/>
                </a:lnTo>
                <a:lnTo>
                  <a:pt x="23" y="23"/>
                </a:lnTo>
                <a:lnTo>
                  <a:pt x="38" y="10"/>
                </a:lnTo>
                <a:lnTo>
                  <a:pt x="56" y="2"/>
                </a:lnTo>
                <a:lnTo>
                  <a:pt x="7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7" name="Freeform 36"/>
          <p:cNvSpPr>
            <a:spLocks noEditPoints="1"/>
          </p:cNvSpPr>
          <p:nvPr/>
        </p:nvSpPr>
        <p:spPr>
          <a:xfrm>
            <a:off x="4262120" y="3305175"/>
            <a:ext cx="52705" cy="52705"/>
          </a:xfrm>
          <a:custGeom>
            <a:avLst/>
            <a:gdLst>
              <a:gd name="T0" fmla="*/ 265 w 589"/>
              <a:gd name="T1" fmla="*/ 157 h 589"/>
              <a:gd name="T2" fmla="*/ 216 w 589"/>
              <a:gd name="T3" fmla="*/ 178 h 589"/>
              <a:gd name="T4" fmla="*/ 178 w 589"/>
              <a:gd name="T5" fmla="*/ 216 h 589"/>
              <a:gd name="T6" fmla="*/ 156 w 589"/>
              <a:gd name="T7" fmla="*/ 266 h 589"/>
              <a:gd name="T8" fmla="*/ 156 w 589"/>
              <a:gd name="T9" fmla="*/ 323 h 589"/>
              <a:gd name="T10" fmla="*/ 178 w 589"/>
              <a:gd name="T11" fmla="*/ 373 h 589"/>
              <a:gd name="T12" fmla="*/ 216 w 589"/>
              <a:gd name="T13" fmla="*/ 411 h 589"/>
              <a:gd name="T14" fmla="*/ 265 w 589"/>
              <a:gd name="T15" fmla="*/ 433 h 589"/>
              <a:gd name="T16" fmla="*/ 323 w 589"/>
              <a:gd name="T17" fmla="*/ 433 h 589"/>
              <a:gd name="T18" fmla="*/ 374 w 589"/>
              <a:gd name="T19" fmla="*/ 411 h 589"/>
              <a:gd name="T20" fmla="*/ 412 w 589"/>
              <a:gd name="T21" fmla="*/ 373 h 589"/>
              <a:gd name="T22" fmla="*/ 432 w 589"/>
              <a:gd name="T23" fmla="*/ 323 h 589"/>
              <a:gd name="T24" fmla="*/ 432 w 589"/>
              <a:gd name="T25" fmla="*/ 266 h 589"/>
              <a:gd name="T26" fmla="*/ 412 w 589"/>
              <a:gd name="T27" fmla="*/ 216 h 589"/>
              <a:gd name="T28" fmla="*/ 374 w 589"/>
              <a:gd name="T29" fmla="*/ 178 h 589"/>
              <a:gd name="T30" fmla="*/ 323 w 589"/>
              <a:gd name="T31" fmla="*/ 157 h 589"/>
              <a:gd name="T32" fmla="*/ 294 w 589"/>
              <a:gd name="T33" fmla="*/ 0 h 589"/>
              <a:gd name="T34" fmla="*/ 379 w 589"/>
              <a:gd name="T35" fmla="*/ 12 h 589"/>
              <a:gd name="T36" fmla="*/ 454 w 589"/>
              <a:gd name="T37" fmla="*/ 48 h 589"/>
              <a:gd name="T38" fmla="*/ 516 w 589"/>
              <a:gd name="T39" fmla="*/ 102 h 589"/>
              <a:gd name="T40" fmla="*/ 561 w 589"/>
              <a:gd name="T41" fmla="*/ 171 h 589"/>
              <a:gd name="T42" fmla="*/ 585 w 589"/>
              <a:gd name="T43" fmla="*/ 251 h 589"/>
              <a:gd name="T44" fmla="*/ 585 w 589"/>
              <a:gd name="T45" fmla="*/ 338 h 589"/>
              <a:gd name="T46" fmla="*/ 561 w 589"/>
              <a:gd name="T47" fmla="*/ 418 h 589"/>
              <a:gd name="T48" fmla="*/ 516 w 589"/>
              <a:gd name="T49" fmla="*/ 488 h 589"/>
              <a:gd name="T50" fmla="*/ 454 w 589"/>
              <a:gd name="T51" fmla="*/ 541 h 589"/>
              <a:gd name="T52" fmla="*/ 379 w 589"/>
              <a:gd name="T53" fmla="*/ 577 h 589"/>
              <a:gd name="T54" fmla="*/ 294 w 589"/>
              <a:gd name="T55" fmla="*/ 589 h 589"/>
              <a:gd name="T56" fmla="*/ 209 w 589"/>
              <a:gd name="T57" fmla="*/ 577 h 589"/>
              <a:gd name="T58" fmla="*/ 134 w 589"/>
              <a:gd name="T59" fmla="*/ 541 h 589"/>
              <a:gd name="T60" fmla="*/ 72 w 589"/>
              <a:gd name="T61" fmla="*/ 488 h 589"/>
              <a:gd name="T62" fmla="*/ 27 w 589"/>
              <a:gd name="T63" fmla="*/ 418 h 589"/>
              <a:gd name="T64" fmla="*/ 3 w 589"/>
              <a:gd name="T65" fmla="*/ 338 h 589"/>
              <a:gd name="T66" fmla="*/ 3 w 589"/>
              <a:gd name="T67" fmla="*/ 251 h 589"/>
              <a:gd name="T68" fmla="*/ 27 w 589"/>
              <a:gd name="T69" fmla="*/ 171 h 589"/>
              <a:gd name="T70" fmla="*/ 72 w 589"/>
              <a:gd name="T71" fmla="*/ 102 h 589"/>
              <a:gd name="T72" fmla="*/ 134 w 589"/>
              <a:gd name="T73" fmla="*/ 48 h 589"/>
              <a:gd name="T74" fmla="*/ 209 w 589"/>
              <a:gd name="T75" fmla="*/ 12 h 589"/>
              <a:gd name="T76" fmla="*/ 294 w 589"/>
              <a:gd name="T77" fmla="*/ 0 h 58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89" h="589">
                <a:moveTo>
                  <a:pt x="294" y="154"/>
                </a:moveTo>
                <a:lnTo>
                  <a:pt x="265" y="157"/>
                </a:lnTo>
                <a:lnTo>
                  <a:pt x="239" y="165"/>
                </a:lnTo>
                <a:lnTo>
                  <a:pt x="216" y="178"/>
                </a:lnTo>
                <a:lnTo>
                  <a:pt x="194" y="195"/>
                </a:lnTo>
                <a:lnTo>
                  <a:pt x="178" y="216"/>
                </a:lnTo>
                <a:lnTo>
                  <a:pt x="164" y="240"/>
                </a:lnTo>
                <a:lnTo>
                  <a:pt x="156" y="266"/>
                </a:lnTo>
                <a:lnTo>
                  <a:pt x="154" y="295"/>
                </a:lnTo>
                <a:lnTo>
                  <a:pt x="156" y="323"/>
                </a:lnTo>
                <a:lnTo>
                  <a:pt x="164" y="349"/>
                </a:lnTo>
                <a:lnTo>
                  <a:pt x="178" y="373"/>
                </a:lnTo>
                <a:lnTo>
                  <a:pt x="194" y="394"/>
                </a:lnTo>
                <a:lnTo>
                  <a:pt x="216" y="411"/>
                </a:lnTo>
                <a:lnTo>
                  <a:pt x="239" y="424"/>
                </a:lnTo>
                <a:lnTo>
                  <a:pt x="265" y="433"/>
                </a:lnTo>
                <a:lnTo>
                  <a:pt x="294" y="435"/>
                </a:lnTo>
                <a:lnTo>
                  <a:pt x="323" y="433"/>
                </a:lnTo>
                <a:lnTo>
                  <a:pt x="349" y="424"/>
                </a:lnTo>
                <a:lnTo>
                  <a:pt x="374" y="411"/>
                </a:lnTo>
                <a:lnTo>
                  <a:pt x="394" y="394"/>
                </a:lnTo>
                <a:lnTo>
                  <a:pt x="412" y="373"/>
                </a:lnTo>
                <a:lnTo>
                  <a:pt x="424" y="349"/>
                </a:lnTo>
                <a:lnTo>
                  <a:pt x="432" y="323"/>
                </a:lnTo>
                <a:lnTo>
                  <a:pt x="436" y="295"/>
                </a:lnTo>
                <a:lnTo>
                  <a:pt x="432" y="266"/>
                </a:lnTo>
                <a:lnTo>
                  <a:pt x="424" y="240"/>
                </a:lnTo>
                <a:lnTo>
                  <a:pt x="412" y="216"/>
                </a:lnTo>
                <a:lnTo>
                  <a:pt x="394" y="195"/>
                </a:lnTo>
                <a:lnTo>
                  <a:pt x="374" y="178"/>
                </a:lnTo>
                <a:lnTo>
                  <a:pt x="349" y="165"/>
                </a:lnTo>
                <a:lnTo>
                  <a:pt x="323" y="157"/>
                </a:lnTo>
                <a:lnTo>
                  <a:pt x="294" y="154"/>
                </a:lnTo>
                <a:close/>
                <a:moveTo>
                  <a:pt x="294" y="0"/>
                </a:moveTo>
                <a:lnTo>
                  <a:pt x="338" y="3"/>
                </a:lnTo>
                <a:lnTo>
                  <a:pt x="379" y="12"/>
                </a:lnTo>
                <a:lnTo>
                  <a:pt x="418" y="27"/>
                </a:lnTo>
                <a:lnTo>
                  <a:pt x="454" y="48"/>
                </a:lnTo>
                <a:lnTo>
                  <a:pt x="487" y="72"/>
                </a:lnTo>
                <a:lnTo>
                  <a:pt x="516" y="102"/>
                </a:lnTo>
                <a:lnTo>
                  <a:pt x="542" y="134"/>
                </a:lnTo>
                <a:lnTo>
                  <a:pt x="561" y="171"/>
                </a:lnTo>
                <a:lnTo>
                  <a:pt x="576" y="210"/>
                </a:lnTo>
                <a:lnTo>
                  <a:pt x="585" y="251"/>
                </a:lnTo>
                <a:lnTo>
                  <a:pt x="589" y="295"/>
                </a:lnTo>
                <a:lnTo>
                  <a:pt x="585" y="338"/>
                </a:lnTo>
                <a:lnTo>
                  <a:pt x="576" y="379"/>
                </a:lnTo>
                <a:lnTo>
                  <a:pt x="561" y="418"/>
                </a:lnTo>
                <a:lnTo>
                  <a:pt x="542" y="455"/>
                </a:lnTo>
                <a:lnTo>
                  <a:pt x="516" y="488"/>
                </a:lnTo>
                <a:lnTo>
                  <a:pt x="487" y="517"/>
                </a:lnTo>
                <a:lnTo>
                  <a:pt x="454" y="541"/>
                </a:lnTo>
                <a:lnTo>
                  <a:pt x="418" y="562"/>
                </a:lnTo>
                <a:lnTo>
                  <a:pt x="379" y="577"/>
                </a:lnTo>
                <a:lnTo>
                  <a:pt x="338" y="586"/>
                </a:lnTo>
                <a:lnTo>
                  <a:pt x="294" y="589"/>
                </a:lnTo>
                <a:lnTo>
                  <a:pt x="250" y="586"/>
                </a:lnTo>
                <a:lnTo>
                  <a:pt x="209" y="577"/>
                </a:lnTo>
                <a:lnTo>
                  <a:pt x="170" y="562"/>
                </a:lnTo>
                <a:lnTo>
                  <a:pt x="134" y="541"/>
                </a:lnTo>
                <a:lnTo>
                  <a:pt x="101" y="517"/>
                </a:lnTo>
                <a:lnTo>
                  <a:pt x="72" y="488"/>
                </a:lnTo>
                <a:lnTo>
                  <a:pt x="47" y="455"/>
                </a:lnTo>
                <a:lnTo>
                  <a:pt x="27" y="418"/>
                </a:lnTo>
                <a:lnTo>
                  <a:pt x="12" y="379"/>
                </a:lnTo>
                <a:lnTo>
                  <a:pt x="3" y="338"/>
                </a:lnTo>
                <a:lnTo>
                  <a:pt x="0" y="295"/>
                </a:lnTo>
                <a:lnTo>
                  <a:pt x="3" y="251"/>
                </a:lnTo>
                <a:lnTo>
                  <a:pt x="12" y="210"/>
                </a:lnTo>
                <a:lnTo>
                  <a:pt x="27" y="171"/>
                </a:lnTo>
                <a:lnTo>
                  <a:pt x="47" y="134"/>
                </a:lnTo>
                <a:lnTo>
                  <a:pt x="72" y="102"/>
                </a:lnTo>
                <a:lnTo>
                  <a:pt x="101" y="72"/>
                </a:lnTo>
                <a:lnTo>
                  <a:pt x="134" y="48"/>
                </a:lnTo>
                <a:lnTo>
                  <a:pt x="170" y="27"/>
                </a:lnTo>
                <a:lnTo>
                  <a:pt x="209" y="12"/>
                </a:lnTo>
                <a:lnTo>
                  <a:pt x="250" y="3"/>
                </a:lnTo>
                <a:lnTo>
                  <a:pt x="29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8" name="Freeform 37"/>
          <p:cNvSpPr/>
          <p:nvPr/>
        </p:nvSpPr>
        <p:spPr>
          <a:xfrm>
            <a:off x="4328160" y="3324860"/>
            <a:ext cx="173990" cy="13335"/>
          </a:xfrm>
          <a:custGeom>
            <a:avLst/>
            <a:gdLst>
              <a:gd name="T0" fmla="*/ 77 w 1947"/>
              <a:gd name="T1" fmla="*/ 0 h 153"/>
              <a:gd name="T2" fmla="*/ 1870 w 1947"/>
              <a:gd name="T3" fmla="*/ 0 h 153"/>
              <a:gd name="T4" fmla="*/ 1891 w 1947"/>
              <a:gd name="T5" fmla="*/ 2 h 153"/>
              <a:gd name="T6" fmla="*/ 1909 w 1947"/>
              <a:gd name="T7" fmla="*/ 10 h 153"/>
              <a:gd name="T8" fmla="*/ 1925 w 1947"/>
              <a:gd name="T9" fmla="*/ 22 h 153"/>
              <a:gd name="T10" fmla="*/ 1937 w 1947"/>
              <a:gd name="T11" fmla="*/ 38 h 153"/>
              <a:gd name="T12" fmla="*/ 1945 w 1947"/>
              <a:gd name="T13" fmla="*/ 56 h 153"/>
              <a:gd name="T14" fmla="*/ 1947 w 1947"/>
              <a:gd name="T15" fmla="*/ 77 h 153"/>
              <a:gd name="T16" fmla="*/ 1945 w 1947"/>
              <a:gd name="T17" fmla="*/ 97 h 153"/>
              <a:gd name="T18" fmla="*/ 1937 w 1947"/>
              <a:gd name="T19" fmla="*/ 115 h 153"/>
              <a:gd name="T20" fmla="*/ 1925 w 1947"/>
              <a:gd name="T21" fmla="*/ 131 h 153"/>
              <a:gd name="T22" fmla="*/ 1909 w 1947"/>
              <a:gd name="T23" fmla="*/ 143 h 153"/>
              <a:gd name="T24" fmla="*/ 1891 w 1947"/>
              <a:gd name="T25" fmla="*/ 151 h 153"/>
              <a:gd name="T26" fmla="*/ 1870 w 1947"/>
              <a:gd name="T27" fmla="*/ 153 h 153"/>
              <a:gd name="T28" fmla="*/ 77 w 1947"/>
              <a:gd name="T29" fmla="*/ 153 h 153"/>
              <a:gd name="T30" fmla="*/ 56 w 1947"/>
              <a:gd name="T31" fmla="*/ 151 h 153"/>
              <a:gd name="T32" fmla="*/ 38 w 1947"/>
              <a:gd name="T33" fmla="*/ 143 h 153"/>
              <a:gd name="T34" fmla="*/ 23 w 1947"/>
              <a:gd name="T35" fmla="*/ 131 h 153"/>
              <a:gd name="T36" fmla="*/ 10 w 1947"/>
              <a:gd name="T37" fmla="*/ 115 h 153"/>
              <a:gd name="T38" fmla="*/ 2 w 1947"/>
              <a:gd name="T39" fmla="*/ 97 h 153"/>
              <a:gd name="T40" fmla="*/ 0 w 1947"/>
              <a:gd name="T41" fmla="*/ 77 h 153"/>
              <a:gd name="T42" fmla="*/ 2 w 1947"/>
              <a:gd name="T43" fmla="*/ 56 h 153"/>
              <a:gd name="T44" fmla="*/ 10 w 1947"/>
              <a:gd name="T45" fmla="*/ 38 h 153"/>
              <a:gd name="T46" fmla="*/ 23 w 1947"/>
              <a:gd name="T47" fmla="*/ 22 h 153"/>
              <a:gd name="T48" fmla="*/ 38 w 1947"/>
              <a:gd name="T49" fmla="*/ 10 h 153"/>
              <a:gd name="T50" fmla="*/ 56 w 1947"/>
              <a:gd name="T51" fmla="*/ 2 h 153"/>
              <a:gd name="T52" fmla="*/ 77 w 1947"/>
              <a:gd name="T53" fmla="*/ 0 h 1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47" h="153">
                <a:moveTo>
                  <a:pt x="77" y="0"/>
                </a:moveTo>
                <a:lnTo>
                  <a:pt x="1870" y="0"/>
                </a:lnTo>
                <a:lnTo>
                  <a:pt x="1891" y="2"/>
                </a:lnTo>
                <a:lnTo>
                  <a:pt x="1909" y="10"/>
                </a:lnTo>
                <a:lnTo>
                  <a:pt x="1925" y="22"/>
                </a:lnTo>
                <a:lnTo>
                  <a:pt x="1937" y="38"/>
                </a:lnTo>
                <a:lnTo>
                  <a:pt x="1945" y="56"/>
                </a:lnTo>
                <a:lnTo>
                  <a:pt x="1947" y="77"/>
                </a:lnTo>
                <a:lnTo>
                  <a:pt x="1945" y="97"/>
                </a:lnTo>
                <a:lnTo>
                  <a:pt x="1937" y="115"/>
                </a:lnTo>
                <a:lnTo>
                  <a:pt x="1925" y="131"/>
                </a:lnTo>
                <a:lnTo>
                  <a:pt x="1909" y="143"/>
                </a:lnTo>
                <a:lnTo>
                  <a:pt x="1891" y="151"/>
                </a:lnTo>
                <a:lnTo>
                  <a:pt x="1870" y="153"/>
                </a:lnTo>
                <a:lnTo>
                  <a:pt x="77" y="153"/>
                </a:lnTo>
                <a:lnTo>
                  <a:pt x="56" y="151"/>
                </a:lnTo>
                <a:lnTo>
                  <a:pt x="38" y="143"/>
                </a:lnTo>
                <a:lnTo>
                  <a:pt x="23" y="131"/>
                </a:lnTo>
                <a:lnTo>
                  <a:pt x="10" y="115"/>
                </a:lnTo>
                <a:lnTo>
                  <a:pt x="2" y="97"/>
                </a:lnTo>
                <a:lnTo>
                  <a:pt x="0" y="77"/>
                </a:lnTo>
                <a:lnTo>
                  <a:pt x="2" y="56"/>
                </a:lnTo>
                <a:lnTo>
                  <a:pt x="10" y="38"/>
                </a:lnTo>
                <a:lnTo>
                  <a:pt x="23" y="22"/>
                </a:lnTo>
                <a:lnTo>
                  <a:pt x="38" y="10"/>
                </a:lnTo>
                <a:lnTo>
                  <a:pt x="56" y="2"/>
                </a:lnTo>
                <a:lnTo>
                  <a:pt x="7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3856990" y="3594735"/>
            <a:ext cx="1071245" cy="2990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BCN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의 정의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158355" y="3594735"/>
            <a:ext cx="1071245" cy="2990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96e8d"/>
                </a:solidFill>
                <a:latin typeface="배달의민족 주아"/>
                <a:ea typeface="배달의민족 주아"/>
              </a:rPr>
              <a:t>BCN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96e8d"/>
                </a:solidFill>
                <a:latin typeface="배달의민족 주아"/>
                <a:ea typeface="배달의민족 주아"/>
              </a:rPr>
              <a:t>의 특징</a:t>
            </a:r>
            <a:endParaRPr lang="en-US" altLang="ko-KR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343910" y="4150995"/>
            <a:ext cx="2087245" cy="641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다양한 망을 하나로 통합한</a:t>
            </a:r>
            <a:endParaRPr lang="ko-KR" altLang="en-US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차세대 통합 네트워크</a:t>
            </a:r>
            <a:endParaRPr lang="ko-KR" altLang="en-US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endParaRPr lang="ko-KR" altLang="en-US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0" name="이등변 삼각형 99"/>
          <p:cNvSpPr/>
          <p:nvPr/>
        </p:nvSpPr>
        <p:spPr>
          <a:xfrm flipH="1" flipV="1">
            <a:off x="4295140" y="3993515"/>
            <a:ext cx="167005" cy="76200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" name="이등변 삼각형 100"/>
          <p:cNvSpPr/>
          <p:nvPr/>
        </p:nvSpPr>
        <p:spPr>
          <a:xfrm flipH="1" flipV="1">
            <a:off x="7631430" y="3993515"/>
            <a:ext cx="167005" cy="76200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6688455" y="4160520"/>
            <a:ext cx="2116455" cy="450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보안, 품질(QoS)보장,</a:t>
            </a:r>
            <a:endParaRPr lang="ko-KR" altLang="en-US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IPv6가 지원되는 통신망이다</a:t>
            </a:r>
            <a:endParaRPr lang="ko-KR" altLang="en-US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85815" y="6177280"/>
            <a:ext cx="420370" cy="149860"/>
            <a:chOff x="5885815" y="6177280"/>
            <a:chExt cx="420370" cy="14986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15" y="6205855"/>
              <a:ext cx="0" cy="93345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6177280"/>
              <a:ext cx="0" cy="14986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85" y="6205855"/>
              <a:ext cx="0" cy="93345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037455" y="947420"/>
            <a:ext cx="1960245" cy="523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BCN</a:t>
            </a:r>
            <a:r>
              <a:rPr lang="ko-KR" altLang="en-US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의 정의</a:t>
            </a:r>
            <a:endParaRPr lang="ko-KR" altLang="en-US" sz="28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5621655" y="487680"/>
            <a:ext cx="948055" cy="400050"/>
            <a:chOff x="5621655" y="487680"/>
            <a:chExt cx="948055" cy="40005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055" y="602615"/>
              <a:ext cx="0" cy="14732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3120" y="537845"/>
              <a:ext cx="366395" cy="277495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2955" y="487680"/>
              <a:ext cx="436245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02</a:t>
              </a:r>
              <a:endParaRPr lang="ko-KR" altLang="en-US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655" y="631190"/>
              <a:ext cx="0" cy="9017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417945" y="602615"/>
              <a:ext cx="0" cy="14732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70345" y="631190"/>
              <a:ext cx="0" cy="9017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5884545" y="6440170"/>
            <a:ext cx="448945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3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조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189220" y="5507990"/>
            <a:ext cx="1814195" cy="39433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f3b6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559425" y="5541010"/>
            <a:ext cx="1071245" cy="2959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주아"/>
                <a:ea typeface="배달의민족 주아"/>
              </a:rPr>
              <a:t>BCN </a:t>
            </a:r>
            <a:r>
              <a:rPr lang="ko-KR" altLang="en-US" sz="1400">
                <a:ln w="9525"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주아"/>
                <a:ea typeface="배달의민족 주아"/>
              </a:rPr>
              <a:t>개념도</a:t>
            </a:r>
            <a:endParaRPr lang="ko-KR" altLang="en-US" sz="1400">
              <a:ln w="9525">
                <a:solidFill>
                  <a:srgbClr val="f3b67f">
                    <a:alpha val="0"/>
                  </a:srgbClr>
                </a:solidFill>
              </a:ln>
              <a:solidFill>
                <a:srgbClr val="f3b67f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16" name="이등변 삼각형 126"/>
          <p:cNvSpPr/>
          <p:nvPr/>
        </p:nvSpPr>
        <p:spPr>
          <a:xfrm flipH="1">
            <a:off x="9717405" y="5759450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8" name="TextBox 162"/>
          <p:cNvSpPr txBox="1">
            <a:spLocks/>
          </p:cNvSpPr>
          <p:nvPr/>
        </p:nvSpPr>
        <p:spPr>
          <a:xfrm rot="0">
            <a:off x="6418580" y="6127750"/>
            <a:ext cx="3929380" cy="24574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출처 : www.kisa.kr/jsp/common/libraryDown.jsp?folder=011541</a:t>
            </a:r>
            <a:endParaRPr lang="ko-KR" altLang="en-US" sz="10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19" name="직사각형 66"/>
          <p:cNvSpPr/>
          <p:nvPr/>
        </p:nvSpPr>
        <p:spPr>
          <a:xfrm>
            <a:off x="2186305" y="1893570"/>
            <a:ext cx="7819390" cy="4168140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20" name="그림 1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22930" y="2051685"/>
            <a:ext cx="5945505" cy="3311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85815" y="6177280"/>
            <a:ext cx="420370" cy="149860"/>
            <a:chOff x="5885815" y="6177280"/>
            <a:chExt cx="420370" cy="14986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15" y="6205855"/>
              <a:ext cx="0" cy="93345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6177280"/>
              <a:ext cx="0" cy="14986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85" y="6205855"/>
              <a:ext cx="0" cy="93345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034280" y="956945"/>
            <a:ext cx="1960245" cy="523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BCN</a:t>
            </a:r>
            <a:r>
              <a:rPr lang="ko-KR" altLang="en-US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의 특징</a:t>
            </a:r>
            <a:endParaRPr lang="ko-KR" altLang="en-US" sz="28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5621655" y="487680"/>
            <a:ext cx="948055" cy="400050"/>
            <a:chOff x="5621655" y="487680"/>
            <a:chExt cx="948055" cy="40005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055" y="602615"/>
              <a:ext cx="0" cy="14732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3120" y="537845"/>
              <a:ext cx="366395" cy="277495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2955" y="487680"/>
              <a:ext cx="436245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03</a:t>
              </a:r>
              <a:endPara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655" y="631190"/>
              <a:ext cx="0" cy="9017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417945" y="602615"/>
              <a:ext cx="0" cy="14732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70345" y="631190"/>
              <a:ext cx="0" cy="9017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565650" y="1510665"/>
            <a:ext cx="3039745" cy="3695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QoS, </a:t>
            </a:r>
            <a:r>
              <a:rPr lang="ko-KR" altLang="en-US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보안</a:t>
            </a:r>
            <a:r>
              <a:rPr lang="en-US" altLang="ko-KR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, IPv6, Open API</a:t>
            </a:r>
            <a:endParaRPr lang="en-US" altLang="ko-KR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89625" y="6440170"/>
            <a:ext cx="448945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3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조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409950" y="2019300"/>
            <a:ext cx="1569720" cy="385445"/>
          </a:xfrm>
          <a:prstGeom prst="rect">
            <a:avLst/>
          </a:prstGeom>
          <a:solidFill>
            <a:srgbClr val="202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6" name="이등변 삼각형 105"/>
          <p:cNvSpPr/>
          <p:nvPr/>
        </p:nvSpPr>
        <p:spPr>
          <a:xfrm flipV="1">
            <a:off x="5992495" y="4970145"/>
            <a:ext cx="207010" cy="10477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189220" y="5441315"/>
            <a:ext cx="1814195" cy="39433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f3b6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647690" y="5483860"/>
            <a:ext cx="893445" cy="2959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주아"/>
                <a:ea typeface="배달의민족 주아"/>
              </a:rPr>
              <a:t>BCN </a:t>
            </a:r>
            <a:r>
              <a:rPr lang="ko-KR" altLang="en-US" sz="1400">
                <a:ln w="9525"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주아"/>
                <a:ea typeface="배달의민족 주아"/>
              </a:rPr>
              <a:t>특징</a:t>
            </a:r>
            <a:endParaRPr lang="ko-KR" altLang="en-US" sz="1400">
              <a:ln w="9525">
                <a:solidFill>
                  <a:srgbClr val="f3b67f">
                    <a:alpha val="0"/>
                  </a:srgbClr>
                </a:solidFill>
              </a:ln>
              <a:solidFill>
                <a:srgbClr val="f3b67f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13" name="직사각형 66"/>
          <p:cNvSpPr/>
          <p:nvPr/>
        </p:nvSpPr>
        <p:spPr>
          <a:xfrm>
            <a:off x="2186305" y="1893570"/>
            <a:ext cx="7819390" cy="4168140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4" name="그림 1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85515" y="2059940"/>
            <a:ext cx="5220335" cy="3183890"/>
          </a:xfrm>
          <a:prstGeom prst="rect">
            <a:avLst/>
          </a:prstGeom>
        </p:spPr>
      </p:pic>
      <p:sp>
        <p:nvSpPr>
          <p:cNvPr id="115" name="이등변 삼각형 126"/>
          <p:cNvSpPr/>
          <p:nvPr/>
        </p:nvSpPr>
        <p:spPr>
          <a:xfrm flipH="1">
            <a:off x="9707880" y="5768975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6" name="TextBox 162"/>
          <p:cNvSpPr txBox="1">
            <a:spLocks/>
          </p:cNvSpPr>
          <p:nvPr/>
        </p:nvSpPr>
        <p:spPr>
          <a:xfrm rot="0">
            <a:off x="7398385" y="6174105"/>
            <a:ext cx="2659380" cy="24574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출처 : http://toparadic.tistory.com/749</a:t>
            </a:r>
            <a:endParaRPr lang="ko-KR" altLang="en-US" sz="10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85815" y="6177280"/>
            <a:ext cx="420370" cy="149860"/>
            <a:chOff x="5885815" y="6177280"/>
            <a:chExt cx="420370" cy="14986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15" y="6205855"/>
              <a:ext cx="0" cy="93345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6177280"/>
              <a:ext cx="0" cy="14986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85" y="6205855"/>
              <a:ext cx="0" cy="93345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882515" y="995045"/>
            <a:ext cx="2417445" cy="5746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Giga </a:t>
            </a:r>
            <a:r>
              <a:rPr lang="ko-KR" altLang="en-US" sz="3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인터넷</a:t>
            </a:r>
            <a:endParaRPr lang="ko-KR" altLang="en-US" sz="3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5621655" y="487680"/>
            <a:ext cx="948055" cy="400050"/>
            <a:chOff x="5621655" y="487680"/>
            <a:chExt cx="948055" cy="40005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055" y="602615"/>
              <a:ext cx="0" cy="14732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3120" y="537845"/>
              <a:ext cx="366395" cy="277495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72480" y="487680"/>
              <a:ext cx="436245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04</a:t>
              </a:r>
              <a:endPara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655" y="631190"/>
              <a:ext cx="0" cy="9017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417945" y="602615"/>
              <a:ext cx="0" cy="14732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70345" y="631190"/>
              <a:ext cx="0" cy="9017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3629660" y="1510665"/>
            <a:ext cx="4932045" cy="344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7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(1초마다 데이터 10억 비트를 전송하는 인터넷)</a:t>
            </a:r>
            <a:endParaRPr lang="en-US" altLang="ko-KR" sz="17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35" name="이등변 삼각형 34"/>
          <p:cNvSpPr/>
          <p:nvPr/>
        </p:nvSpPr>
        <p:spPr>
          <a:xfrm rot="5400000" flipH="1">
            <a:off x="3264535" y="5065395"/>
            <a:ext cx="263525" cy="329565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이등변 삼각형 35"/>
          <p:cNvSpPr/>
          <p:nvPr/>
        </p:nvSpPr>
        <p:spPr>
          <a:xfrm rot="5400000" flipH="1">
            <a:off x="3248025" y="4516120"/>
            <a:ext cx="301625" cy="946785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이등변 삼각형 36"/>
          <p:cNvSpPr/>
          <p:nvPr/>
        </p:nvSpPr>
        <p:spPr>
          <a:xfrm rot="16200000">
            <a:off x="3011170" y="4138295"/>
            <a:ext cx="412750" cy="1310005"/>
          </a:xfrm>
          <a:prstGeom prst="triangle">
            <a:avLst>
              <a:gd name="adj" fmla="val 50000"/>
            </a:avLst>
          </a:prstGeom>
          <a:solidFill>
            <a:srgbClr val="ec8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이등변 삼각형 37"/>
          <p:cNvSpPr/>
          <p:nvPr/>
        </p:nvSpPr>
        <p:spPr>
          <a:xfrm rot="16200000">
            <a:off x="3145790" y="4815205"/>
            <a:ext cx="194310" cy="635635"/>
          </a:xfrm>
          <a:prstGeom prst="triangle">
            <a:avLst>
              <a:gd name="adj" fmla="val 50000"/>
            </a:avLst>
          </a:prstGeom>
          <a:solidFill>
            <a:srgbClr val="ec8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186940" y="2621915"/>
            <a:ext cx="2061845" cy="2171065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299335" y="2724150"/>
            <a:ext cx="1835785" cy="1933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이등변 삼각형 48"/>
          <p:cNvSpPr/>
          <p:nvPr/>
        </p:nvSpPr>
        <p:spPr>
          <a:xfrm rot="5400000" flipH="1">
            <a:off x="6153150" y="5302250"/>
            <a:ext cx="318770" cy="398780"/>
          </a:xfrm>
          <a:prstGeom prst="triangle">
            <a:avLst>
              <a:gd name="adj" fmla="val 50000"/>
            </a:avLst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이등변 삼각형 49"/>
          <p:cNvSpPr/>
          <p:nvPr/>
        </p:nvSpPr>
        <p:spPr>
          <a:xfrm rot="5400000" flipH="1">
            <a:off x="6132830" y="4637405"/>
            <a:ext cx="365125" cy="1146175"/>
          </a:xfrm>
          <a:prstGeom prst="triangle">
            <a:avLst>
              <a:gd name="adj" fmla="val 50000"/>
            </a:avLst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이등변 삼각형 50"/>
          <p:cNvSpPr/>
          <p:nvPr/>
        </p:nvSpPr>
        <p:spPr>
          <a:xfrm rot="16200000">
            <a:off x="5846445" y="4168140"/>
            <a:ext cx="499110" cy="1584960"/>
          </a:xfrm>
          <a:prstGeom prst="triangle">
            <a:avLst>
              <a:gd name="adj" fmla="val 50000"/>
            </a:avLst>
          </a:prstGeom>
          <a:solidFill>
            <a:srgbClr val="496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이등변 삼각형 51"/>
          <p:cNvSpPr/>
          <p:nvPr/>
        </p:nvSpPr>
        <p:spPr>
          <a:xfrm rot="16200000">
            <a:off x="6009640" y="4999355"/>
            <a:ext cx="235585" cy="769620"/>
          </a:xfrm>
          <a:prstGeom prst="triangle">
            <a:avLst>
              <a:gd name="adj" fmla="val 50000"/>
            </a:avLst>
          </a:prstGeom>
          <a:solidFill>
            <a:srgbClr val="496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848860" y="2333625"/>
            <a:ext cx="2494280" cy="2627630"/>
          </a:xfrm>
          <a:prstGeom prst="rect">
            <a:avLst/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999990" y="2456815"/>
            <a:ext cx="2232025" cy="2339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이등변 삼각형 54"/>
          <p:cNvSpPr/>
          <p:nvPr/>
        </p:nvSpPr>
        <p:spPr>
          <a:xfrm rot="5400000" flipH="1">
            <a:off x="9022080" y="5065395"/>
            <a:ext cx="263525" cy="329565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이등변 삼각형 55"/>
          <p:cNvSpPr/>
          <p:nvPr/>
        </p:nvSpPr>
        <p:spPr>
          <a:xfrm rot="5400000" flipH="1">
            <a:off x="9004935" y="4516120"/>
            <a:ext cx="301625" cy="946785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이등변 삼각형 56"/>
          <p:cNvSpPr/>
          <p:nvPr/>
        </p:nvSpPr>
        <p:spPr>
          <a:xfrm rot="16200000">
            <a:off x="8768080" y="4138295"/>
            <a:ext cx="412750" cy="1310005"/>
          </a:xfrm>
          <a:prstGeom prst="triangle">
            <a:avLst>
              <a:gd name="adj" fmla="val 50000"/>
            </a:avLst>
          </a:prstGeom>
          <a:solidFill>
            <a:srgbClr val="ec8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이등변 삼각형 57"/>
          <p:cNvSpPr/>
          <p:nvPr/>
        </p:nvSpPr>
        <p:spPr>
          <a:xfrm rot="16200000">
            <a:off x="8903335" y="4815205"/>
            <a:ext cx="194310" cy="635635"/>
          </a:xfrm>
          <a:prstGeom prst="triangle">
            <a:avLst>
              <a:gd name="adj" fmla="val 50000"/>
            </a:avLst>
          </a:prstGeom>
          <a:solidFill>
            <a:srgbClr val="ec8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943850" y="2621915"/>
            <a:ext cx="2061845" cy="2171065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056880" y="2724150"/>
            <a:ext cx="1835785" cy="1933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873115" y="6468745"/>
            <a:ext cx="448945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3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조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93" name="그룹 92"/>
          <p:cNvGrpSpPr/>
          <p:nvPr/>
        </p:nvGrpSpPr>
        <p:grpSpPr>
          <a:xfrm rot="0">
            <a:off x="5881370" y="2732405"/>
            <a:ext cx="429260" cy="433070"/>
            <a:chOff x="5881370" y="2732405"/>
            <a:chExt cx="429260" cy="433070"/>
          </a:xfrm>
        </p:grpSpPr>
        <p:sp>
          <p:nvSpPr>
            <p:cNvPr id="68" name="Freeform 11"/>
            <p:cNvSpPr/>
            <p:nvPr/>
          </p:nvSpPr>
          <p:spPr>
            <a:xfrm>
              <a:off x="5881370" y="2732405"/>
              <a:ext cx="93980" cy="93980"/>
            </a:xfrm>
            <a:custGeom>
              <a:avLst/>
              <a:gdLst>
                <a:gd name="T0" fmla="*/ 409 w 819"/>
                <a:gd name="T1" fmla="*/ 0 h 820"/>
                <a:gd name="T2" fmla="*/ 510 w 819"/>
                <a:gd name="T3" fmla="*/ 13 h 820"/>
                <a:gd name="T4" fmla="*/ 602 w 819"/>
                <a:gd name="T5" fmla="*/ 49 h 820"/>
                <a:gd name="T6" fmla="*/ 681 w 819"/>
                <a:gd name="T7" fmla="*/ 104 h 820"/>
                <a:gd name="T8" fmla="*/ 746 w 819"/>
                <a:gd name="T9" fmla="*/ 176 h 820"/>
                <a:gd name="T10" fmla="*/ 792 w 819"/>
                <a:gd name="T11" fmla="*/ 261 h 820"/>
                <a:gd name="T12" fmla="*/ 816 w 819"/>
                <a:gd name="T13" fmla="*/ 359 h 820"/>
                <a:gd name="T14" fmla="*/ 816 w 819"/>
                <a:gd name="T15" fmla="*/ 461 h 820"/>
                <a:gd name="T16" fmla="*/ 792 w 819"/>
                <a:gd name="T17" fmla="*/ 558 h 820"/>
                <a:gd name="T18" fmla="*/ 746 w 819"/>
                <a:gd name="T19" fmla="*/ 644 h 820"/>
                <a:gd name="T20" fmla="*/ 681 w 819"/>
                <a:gd name="T21" fmla="*/ 716 h 820"/>
                <a:gd name="T22" fmla="*/ 602 w 819"/>
                <a:gd name="T23" fmla="*/ 771 h 820"/>
                <a:gd name="T24" fmla="*/ 510 w 819"/>
                <a:gd name="T25" fmla="*/ 807 h 820"/>
                <a:gd name="T26" fmla="*/ 409 w 819"/>
                <a:gd name="T27" fmla="*/ 820 h 820"/>
                <a:gd name="T28" fmla="*/ 371 w 819"/>
                <a:gd name="T29" fmla="*/ 808 h 820"/>
                <a:gd name="T30" fmla="*/ 344 w 819"/>
                <a:gd name="T31" fmla="*/ 781 h 820"/>
                <a:gd name="T32" fmla="*/ 332 w 819"/>
                <a:gd name="T33" fmla="*/ 743 h 820"/>
                <a:gd name="T34" fmla="*/ 344 w 819"/>
                <a:gd name="T35" fmla="*/ 704 h 820"/>
                <a:gd name="T36" fmla="*/ 371 w 819"/>
                <a:gd name="T37" fmla="*/ 676 h 820"/>
                <a:gd name="T38" fmla="*/ 409 w 819"/>
                <a:gd name="T39" fmla="*/ 666 h 820"/>
                <a:gd name="T40" fmla="*/ 491 w 819"/>
                <a:gd name="T41" fmla="*/ 653 h 820"/>
                <a:gd name="T42" fmla="*/ 561 w 819"/>
                <a:gd name="T43" fmla="*/ 616 h 820"/>
                <a:gd name="T44" fmla="*/ 616 w 819"/>
                <a:gd name="T45" fmla="*/ 561 h 820"/>
                <a:gd name="T46" fmla="*/ 653 w 819"/>
                <a:gd name="T47" fmla="*/ 490 h 820"/>
                <a:gd name="T48" fmla="*/ 665 w 819"/>
                <a:gd name="T49" fmla="*/ 409 h 820"/>
                <a:gd name="T50" fmla="*/ 653 w 819"/>
                <a:gd name="T51" fmla="*/ 329 h 820"/>
                <a:gd name="T52" fmla="*/ 616 w 819"/>
                <a:gd name="T53" fmla="*/ 259 h 820"/>
                <a:gd name="T54" fmla="*/ 561 w 819"/>
                <a:gd name="T55" fmla="*/ 203 h 820"/>
                <a:gd name="T56" fmla="*/ 491 w 819"/>
                <a:gd name="T57" fmla="*/ 167 h 820"/>
                <a:gd name="T58" fmla="*/ 409 w 819"/>
                <a:gd name="T59" fmla="*/ 153 h 820"/>
                <a:gd name="T60" fmla="*/ 329 w 819"/>
                <a:gd name="T61" fmla="*/ 167 h 820"/>
                <a:gd name="T62" fmla="*/ 259 w 819"/>
                <a:gd name="T63" fmla="*/ 203 h 820"/>
                <a:gd name="T64" fmla="*/ 203 w 819"/>
                <a:gd name="T65" fmla="*/ 259 h 820"/>
                <a:gd name="T66" fmla="*/ 167 w 819"/>
                <a:gd name="T67" fmla="*/ 329 h 820"/>
                <a:gd name="T68" fmla="*/ 154 w 819"/>
                <a:gd name="T69" fmla="*/ 409 h 820"/>
                <a:gd name="T70" fmla="*/ 142 w 819"/>
                <a:gd name="T71" fmla="*/ 448 h 820"/>
                <a:gd name="T72" fmla="*/ 115 w 819"/>
                <a:gd name="T73" fmla="*/ 476 h 820"/>
                <a:gd name="T74" fmla="*/ 77 w 819"/>
                <a:gd name="T75" fmla="*/ 486 h 820"/>
                <a:gd name="T76" fmla="*/ 38 w 819"/>
                <a:gd name="T77" fmla="*/ 476 h 820"/>
                <a:gd name="T78" fmla="*/ 10 w 819"/>
                <a:gd name="T79" fmla="*/ 448 h 820"/>
                <a:gd name="T80" fmla="*/ 0 w 819"/>
                <a:gd name="T81" fmla="*/ 409 h 820"/>
                <a:gd name="T82" fmla="*/ 13 w 819"/>
                <a:gd name="T83" fmla="*/ 309 h 820"/>
                <a:gd name="T84" fmla="*/ 48 w 819"/>
                <a:gd name="T85" fmla="*/ 217 h 820"/>
                <a:gd name="T86" fmla="*/ 103 w 819"/>
                <a:gd name="T87" fmla="*/ 138 h 820"/>
                <a:gd name="T88" fmla="*/ 176 w 819"/>
                <a:gd name="T89" fmla="*/ 74 h 820"/>
                <a:gd name="T90" fmla="*/ 262 w 819"/>
                <a:gd name="T91" fmla="*/ 28 h 820"/>
                <a:gd name="T92" fmla="*/ 359 w 819"/>
                <a:gd name="T93" fmla="*/ 4 h 82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20">
                  <a:moveTo>
                    <a:pt x="409" y="0"/>
                  </a:moveTo>
                  <a:lnTo>
                    <a:pt x="409" y="0"/>
                  </a:lnTo>
                  <a:lnTo>
                    <a:pt x="461" y="4"/>
                  </a:lnTo>
                  <a:lnTo>
                    <a:pt x="510" y="13"/>
                  </a:lnTo>
                  <a:lnTo>
                    <a:pt x="557" y="28"/>
                  </a:lnTo>
                  <a:lnTo>
                    <a:pt x="602" y="49"/>
                  </a:lnTo>
                  <a:lnTo>
                    <a:pt x="644" y="74"/>
                  </a:lnTo>
                  <a:lnTo>
                    <a:pt x="681" y="104"/>
                  </a:lnTo>
                  <a:lnTo>
                    <a:pt x="716" y="138"/>
                  </a:lnTo>
                  <a:lnTo>
                    <a:pt x="746" y="176"/>
                  </a:lnTo>
                  <a:lnTo>
                    <a:pt x="771" y="217"/>
                  </a:lnTo>
                  <a:lnTo>
                    <a:pt x="792" y="261"/>
                  </a:lnTo>
                  <a:lnTo>
                    <a:pt x="807" y="309"/>
                  </a:lnTo>
                  <a:lnTo>
                    <a:pt x="816" y="359"/>
                  </a:lnTo>
                  <a:lnTo>
                    <a:pt x="819" y="409"/>
                  </a:lnTo>
                  <a:lnTo>
                    <a:pt x="816" y="461"/>
                  </a:lnTo>
                  <a:lnTo>
                    <a:pt x="807" y="510"/>
                  </a:lnTo>
                  <a:lnTo>
                    <a:pt x="792" y="558"/>
                  </a:lnTo>
                  <a:lnTo>
                    <a:pt x="771" y="602"/>
                  </a:lnTo>
                  <a:lnTo>
                    <a:pt x="746" y="644"/>
                  </a:lnTo>
                  <a:lnTo>
                    <a:pt x="716" y="682"/>
                  </a:lnTo>
                  <a:lnTo>
                    <a:pt x="681" y="716"/>
                  </a:lnTo>
                  <a:lnTo>
                    <a:pt x="644" y="746"/>
                  </a:lnTo>
                  <a:lnTo>
                    <a:pt x="602" y="771"/>
                  </a:lnTo>
                  <a:lnTo>
                    <a:pt x="557" y="792"/>
                  </a:lnTo>
                  <a:lnTo>
                    <a:pt x="510" y="807"/>
                  </a:lnTo>
                  <a:lnTo>
                    <a:pt x="461" y="816"/>
                  </a:lnTo>
                  <a:lnTo>
                    <a:pt x="409" y="820"/>
                  </a:lnTo>
                  <a:lnTo>
                    <a:pt x="390" y="816"/>
                  </a:lnTo>
                  <a:lnTo>
                    <a:pt x="371" y="808"/>
                  </a:lnTo>
                  <a:lnTo>
                    <a:pt x="355" y="797"/>
                  </a:lnTo>
                  <a:lnTo>
                    <a:pt x="344" y="781"/>
                  </a:lnTo>
                  <a:lnTo>
                    <a:pt x="336" y="763"/>
                  </a:lnTo>
                  <a:lnTo>
                    <a:pt x="332" y="743"/>
                  </a:lnTo>
                  <a:lnTo>
                    <a:pt x="336" y="722"/>
                  </a:lnTo>
                  <a:lnTo>
                    <a:pt x="344" y="704"/>
                  </a:lnTo>
                  <a:lnTo>
                    <a:pt x="355" y="687"/>
                  </a:lnTo>
                  <a:lnTo>
                    <a:pt x="371" y="676"/>
                  </a:lnTo>
                  <a:lnTo>
                    <a:pt x="390" y="668"/>
                  </a:lnTo>
                  <a:lnTo>
                    <a:pt x="409" y="666"/>
                  </a:lnTo>
                  <a:lnTo>
                    <a:pt x="450" y="662"/>
                  </a:lnTo>
                  <a:lnTo>
                    <a:pt x="491" y="653"/>
                  </a:lnTo>
                  <a:lnTo>
                    <a:pt x="527" y="637"/>
                  </a:lnTo>
                  <a:lnTo>
                    <a:pt x="561" y="616"/>
                  </a:lnTo>
                  <a:lnTo>
                    <a:pt x="591" y="591"/>
                  </a:lnTo>
                  <a:lnTo>
                    <a:pt x="616" y="561"/>
                  </a:lnTo>
                  <a:lnTo>
                    <a:pt x="637" y="527"/>
                  </a:lnTo>
                  <a:lnTo>
                    <a:pt x="653" y="490"/>
                  </a:lnTo>
                  <a:lnTo>
                    <a:pt x="662" y="451"/>
                  </a:lnTo>
                  <a:lnTo>
                    <a:pt x="665" y="409"/>
                  </a:lnTo>
                  <a:lnTo>
                    <a:pt x="662" y="368"/>
                  </a:lnTo>
                  <a:lnTo>
                    <a:pt x="653" y="329"/>
                  </a:lnTo>
                  <a:lnTo>
                    <a:pt x="637" y="292"/>
                  </a:lnTo>
                  <a:lnTo>
                    <a:pt x="616" y="259"/>
                  </a:lnTo>
                  <a:lnTo>
                    <a:pt x="591" y="229"/>
                  </a:lnTo>
                  <a:lnTo>
                    <a:pt x="561" y="203"/>
                  </a:lnTo>
                  <a:lnTo>
                    <a:pt x="527" y="182"/>
                  </a:lnTo>
                  <a:lnTo>
                    <a:pt x="491" y="167"/>
                  </a:lnTo>
                  <a:lnTo>
                    <a:pt x="450" y="157"/>
                  </a:lnTo>
                  <a:lnTo>
                    <a:pt x="409" y="153"/>
                  </a:lnTo>
                  <a:lnTo>
                    <a:pt x="368" y="157"/>
                  </a:lnTo>
                  <a:lnTo>
                    <a:pt x="329" y="167"/>
                  </a:lnTo>
                  <a:lnTo>
                    <a:pt x="292" y="182"/>
                  </a:lnTo>
                  <a:lnTo>
                    <a:pt x="259" y="203"/>
                  </a:lnTo>
                  <a:lnTo>
                    <a:pt x="229" y="229"/>
                  </a:lnTo>
                  <a:lnTo>
                    <a:pt x="203" y="259"/>
                  </a:lnTo>
                  <a:lnTo>
                    <a:pt x="182" y="292"/>
                  </a:lnTo>
                  <a:lnTo>
                    <a:pt x="167" y="329"/>
                  </a:lnTo>
                  <a:lnTo>
                    <a:pt x="157" y="368"/>
                  </a:lnTo>
                  <a:lnTo>
                    <a:pt x="154" y="409"/>
                  </a:lnTo>
                  <a:lnTo>
                    <a:pt x="151" y="430"/>
                  </a:lnTo>
                  <a:lnTo>
                    <a:pt x="142" y="448"/>
                  </a:lnTo>
                  <a:lnTo>
                    <a:pt x="131" y="463"/>
                  </a:lnTo>
                  <a:lnTo>
                    <a:pt x="115" y="476"/>
                  </a:lnTo>
                  <a:lnTo>
                    <a:pt x="97" y="484"/>
                  </a:lnTo>
                  <a:lnTo>
                    <a:pt x="77" y="486"/>
                  </a:lnTo>
                  <a:lnTo>
                    <a:pt x="56" y="484"/>
                  </a:lnTo>
                  <a:lnTo>
                    <a:pt x="38" y="476"/>
                  </a:lnTo>
                  <a:lnTo>
                    <a:pt x="22" y="463"/>
                  </a:lnTo>
                  <a:lnTo>
                    <a:pt x="10" y="448"/>
                  </a:lnTo>
                  <a:lnTo>
                    <a:pt x="2" y="430"/>
                  </a:lnTo>
                  <a:lnTo>
                    <a:pt x="0" y="409"/>
                  </a:lnTo>
                  <a:lnTo>
                    <a:pt x="3" y="359"/>
                  </a:lnTo>
                  <a:lnTo>
                    <a:pt x="13" y="309"/>
                  </a:lnTo>
                  <a:lnTo>
                    <a:pt x="28" y="261"/>
                  </a:lnTo>
                  <a:lnTo>
                    <a:pt x="48" y="217"/>
                  </a:lnTo>
                  <a:lnTo>
                    <a:pt x="74" y="176"/>
                  </a:lnTo>
                  <a:lnTo>
                    <a:pt x="103" y="138"/>
                  </a:lnTo>
                  <a:lnTo>
                    <a:pt x="138" y="104"/>
                  </a:lnTo>
                  <a:lnTo>
                    <a:pt x="176" y="74"/>
                  </a:lnTo>
                  <a:lnTo>
                    <a:pt x="217" y="49"/>
                  </a:lnTo>
                  <a:lnTo>
                    <a:pt x="262" y="28"/>
                  </a:lnTo>
                  <a:lnTo>
                    <a:pt x="309" y="13"/>
                  </a:lnTo>
                  <a:lnTo>
                    <a:pt x="359" y="4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69" name="Freeform 12"/>
            <p:cNvSpPr>
              <a:spLocks noEditPoints="1"/>
            </p:cNvSpPr>
            <p:nvPr/>
          </p:nvSpPr>
          <p:spPr>
            <a:xfrm>
              <a:off x="6049010" y="2732405"/>
              <a:ext cx="93980" cy="93980"/>
            </a:xfrm>
            <a:custGeom>
              <a:avLst/>
              <a:gdLst>
                <a:gd name="T0" fmla="*/ 367 w 819"/>
                <a:gd name="T1" fmla="*/ 157 h 820"/>
                <a:gd name="T2" fmla="*/ 291 w 819"/>
                <a:gd name="T3" fmla="*/ 182 h 820"/>
                <a:gd name="T4" fmla="*/ 228 w 819"/>
                <a:gd name="T5" fmla="*/ 229 h 820"/>
                <a:gd name="T6" fmla="*/ 181 w 819"/>
                <a:gd name="T7" fmla="*/ 292 h 820"/>
                <a:gd name="T8" fmla="*/ 157 w 819"/>
                <a:gd name="T9" fmla="*/ 368 h 820"/>
                <a:gd name="T10" fmla="*/ 157 w 819"/>
                <a:gd name="T11" fmla="*/ 451 h 820"/>
                <a:gd name="T12" fmla="*/ 181 w 819"/>
                <a:gd name="T13" fmla="*/ 527 h 820"/>
                <a:gd name="T14" fmla="*/ 228 w 819"/>
                <a:gd name="T15" fmla="*/ 591 h 820"/>
                <a:gd name="T16" fmla="*/ 291 w 819"/>
                <a:gd name="T17" fmla="*/ 637 h 820"/>
                <a:gd name="T18" fmla="*/ 367 w 819"/>
                <a:gd name="T19" fmla="*/ 662 h 820"/>
                <a:gd name="T20" fmla="*/ 450 w 819"/>
                <a:gd name="T21" fmla="*/ 662 h 820"/>
                <a:gd name="T22" fmla="*/ 527 w 819"/>
                <a:gd name="T23" fmla="*/ 637 h 820"/>
                <a:gd name="T24" fmla="*/ 590 w 819"/>
                <a:gd name="T25" fmla="*/ 591 h 820"/>
                <a:gd name="T26" fmla="*/ 636 w 819"/>
                <a:gd name="T27" fmla="*/ 527 h 820"/>
                <a:gd name="T28" fmla="*/ 662 w 819"/>
                <a:gd name="T29" fmla="*/ 451 h 820"/>
                <a:gd name="T30" fmla="*/ 662 w 819"/>
                <a:gd name="T31" fmla="*/ 368 h 820"/>
                <a:gd name="T32" fmla="*/ 636 w 819"/>
                <a:gd name="T33" fmla="*/ 292 h 820"/>
                <a:gd name="T34" fmla="*/ 590 w 819"/>
                <a:gd name="T35" fmla="*/ 229 h 820"/>
                <a:gd name="T36" fmla="*/ 527 w 819"/>
                <a:gd name="T37" fmla="*/ 182 h 820"/>
                <a:gd name="T38" fmla="*/ 450 w 819"/>
                <a:gd name="T39" fmla="*/ 157 h 820"/>
                <a:gd name="T40" fmla="*/ 409 w 819"/>
                <a:gd name="T41" fmla="*/ 0 h 820"/>
                <a:gd name="T42" fmla="*/ 460 w 819"/>
                <a:gd name="T43" fmla="*/ 4 h 820"/>
                <a:gd name="T44" fmla="*/ 557 w 819"/>
                <a:gd name="T45" fmla="*/ 28 h 820"/>
                <a:gd name="T46" fmla="*/ 643 w 819"/>
                <a:gd name="T47" fmla="*/ 74 h 820"/>
                <a:gd name="T48" fmla="*/ 716 w 819"/>
                <a:gd name="T49" fmla="*/ 138 h 820"/>
                <a:gd name="T50" fmla="*/ 771 w 819"/>
                <a:gd name="T51" fmla="*/ 217 h 820"/>
                <a:gd name="T52" fmla="*/ 806 w 819"/>
                <a:gd name="T53" fmla="*/ 309 h 820"/>
                <a:gd name="T54" fmla="*/ 819 w 819"/>
                <a:gd name="T55" fmla="*/ 409 h 820"/>
                <a:gd name="T56" fmla="*/ 806 w 819"/>
                <a:gd name="T57" fmla="*/ 510 h 820"/>
                <a:gd name="T58" fmla="*/ 771 w 819"/>
                <a:gd name="T59" fmla="*/ 602 h 820"/>
                <a:gd name="T60" fmla="*/ 716 w 819"/>
                <a:gd name="T61" fmla="*/ 682 h 820"/>
                <a:gd name="T62" fmla="*/ 643 w 819"/>
                <a:gd name="T63" fmla="*/ 746 h 820"/>
                <a:gd name="T64" fmla="*/ 557 w 819"/>
                <a:gd name="T65" fmla="*/ 792 h 820"/>
                <a:gd name="T66" fmla="*/ 460 w 819"/>
                <a:gd name="T67" fmla="*/ 816 h 820"/>
                <a:gd name="T68" fmla="*/ 358 w 819"/>
                <a:gd name="T69" fmla="*/ 816 h 820"/>
                <a:gd name="T70" fmla="*/ 262 w 819"/>
                <a:gd name="T71" fmla="*/ 792 h 820"/>
                <a:gd name="T72" fmla="*/ 175 w 819"/>
                <a:gd name="T73" fmla="*/ 746 h 820"/>
                <a:gd name="T74" fmla="*/ 103 w 819"/>
                <a:gd name="T75" fmla="*/ 682 h 820"/>
                <a:gd name="T76" fmla="*/ 48 w 819"/>
                <a:gd name="T77" fmla="*/ 602 h 820"/>
                <a:gd name="T78" fmla="*/ 12 w 819"/>
                <a:gd name="T79" fmla="*/ 510 h 820"/>
                <a:gd name="T80" fmla="*/ 0 w 819"/>
                <a:gd name="T81" fmla="*/ 409 h 820"/>
                <a:gd name="T82" fmla="*/ 12 w 819"/>
                <a:gd name="T83" fmla="*/ 309 h 820"/>
                <a:gd name="T84" fmla="*/ 48 w 819"/>
                <a:gd name="T85" fmla="*/ 217 h 820"/>
                <a:gd name="T86" fmla="*/ 103 w 819"/>
                <a:gd name="T87" fmla="*/ 138 h 820"/>
                <a:gd name="T88" fmla="*/ 175 w 819"/>
                <a:gd name="T89" fmla="*/ 74 h 820"/>
                <a:gd name="T90" fmla="*/ 262 w 819"/>
                <a:gd name="T91" fmla="*/ 28 h 820"/>
                <a:gd name="T92" fmla="*/ 358 w 819"/>
                <a:gd name="T93" fmla="*/ 4 h 82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20">
                  <a:moveTo>
                    <a:pt x="409" y="153"/>
                  </a:moveTo>
                  <a:lnTo>
                    <a:pt x="367" y="157"/>
                  </a:lnTo>
                  <a:lnTo>
                    <a:pt x="328" y="167"/>
                  </a:lnTo>
                  <a:lnTo>
                    <a:pt x="291" y="182"/>
                  </a:lnTo>
                  <a:lnTo>
                    <a:pt x="258" y="203"/>
                  </a:lnTo>
                  <a:lnTo>
                    <a:pt x="228" y="229"/>
                  </a:lnTo>
                  <a:lnTo>
                    <a:pt x="203" y="259"/>
                  </a:lnTo>
                  <a:lnTo>
                    <a:pt x="181" y="292"/>
                  </a:lnTo>
                  <a:lnTo>
                    <a:pt x="166" y="329"/>
                  </a:lnTo>
                  <a:lnTo>
                    <a:pt x="157" y="368"/>
                  </a:lnTo>
                  <a:lnTo>
                    <a:pt x="154" y="409"/>
                  </a:lnTo>
                  <a:lnTo>
                    <a:pt x="157" y="451"/>
                  </a:lnTo>
                  <a:lnTo>
                    <a:pt x="166" y="491"/>
                  </a:lnTo>
                  <a:lnTo>
                    <a:pt x="181" y="527"/>
                  </a:lnTo>
                  <a:lnTo>
                    <a:pt x="203" y="561"/>
                  </a:lnTo>
                  <a:lnTo>
                    <a:pt x="228" y="591"/>
                  </a:lnTo>
                  <a:lnTo>
                    <a:pt x="258" y="616"/>
                  </a:lnTo>
                  <a:lnTo>
                    <a:pt x="291" y="637"/>
                  </a:lnTo>
                  <a:lnTo>
                    <a:pt x="328" y="653"/>
                  </a:lnTo>
                  <a:lnTo>
                    <a:pt x="367" y="662"/>
                  </a:lnTo>
                  <a:lnTo>
                    <a:pt x="409" y="666"/>
                  </a:lnTo>
                  <a:lnTo>
                    <a:pt x="450" y="662"/>
                  </a:lnTo>
                  <a:lnTo>
                    <a:pt x="490" y="653"/>
                  </a:lnTo>
                  <a:lnTo>
                    <a:pt x="527" y="637"/>
                  </a:lnTo>
                  <a:lnTo>
                    <a:pt x="560" y="616"/>
                  </a:lnTo>
                  <a:lnTo>
                    <a:pt x="590" y="591"/>
                  </a:lnTo>
                  <a:lnTo>
                    <a:pt x="616" y="561"/>
                  </a:lnTo>
                  <a:lnTo>
                    <a:pt x="636" y="527"/>
                  </a:lnTo>
                  <a:lnTo>
                    <a:pt x="652" y="491"/>
                  </a:lnTo>
                  <a:lnTo>
                    <a:pt x="662" y="451"/>
                  </a:lnTo>
                  <a:lnTo>
                    <a:pt x="665" y="409"/>
                  </a:lnTo>
                  <a:lnTo>
                    <a:pt x="662" y="368"/>
                  </a:lnTo>
                  <a:lnTo>
                    <a:pt x="652" y="329"/>
                  </a:lnTo>
                  <a:lnTo>
                    <a:pt x="636" y="292"/>
                  </a:lnTo>
                  <a:lnTo>
                    <a:pt x="616" y="259"/>
                  </a:lnTo>
                  <a:lnTo>
                    <a:pt x="590" y="229"/>
                  </a:lnTo>
                  <a:lnTo>
                    <a:pt x="560" y="203"/>
                  </a:lnTo>
                  <a:lnTo>
                    <a:pt x="527" y="182"/>
                  </a:lnTo>
                  <a:lnTo>
                    <a:pt x="490" y="167"/>
                  </a:lnTo>
                  <a:lnTo>
                    <a:pt x="450" y="157"/>
                  </a:lnTo>
                  <a:lnTo>
                    <a:pt x="409" y="153"/>
                  </a:lnTo>
                  <a:close/>
                  <a:moveTo>
                    <a:pt x="409" y="0"/>
                  </a:moveTo>
                  <a:lnTo>
                    <a:pt x="409" y="0"/>
                  </a:lnTo>
                  <a:lnTo>
                    <a:pt x="460" y="4"/>
                  </a:lnTo>
                  <a:lnTo>
                    <a:pt x="510" y="13"/>
                  </a:lnTo>
                  <a:lnTo>
                    <a:pt x="557" y="28"/>
                  </a:lnTo>
                  <a:lnTo>
                    <a:pt x="602" y="49"/>
                  </a:lnTo>
                  <a:lnTo>
                    <a:pt x="643" y="74"/>
                  </a:lnTo>
                  <a:lnTo>
                    <a:pt x="681" y="104"/>
                  </a:lnTo>
                  <a:lnTo>
                    <a:pt x="716" y="138"/>
                  </a:lnTo>
                  <a:lnTo>
                    <a:pt x="745" y="176"/>
                  </a:lnTo>
                  <a:lnTo>
                    <a:pt x="771" y="217"/>
                  </a:lnTo>
                  <a:lnTo>
                    <a:pt x="791" y="261"/>
                  </a:lnTo>
                  <a:lnTo>
                    <a:pt x="806" y="309"/>
                  </a:lnTo>
                  <a:lnTo>
                    <a:pt x="816" y="359"/>
                  </a:lnTo>
                  <a:lnTo>
                    <a:pt x="819" y="409"/>
                  </a:lnTo>
                  <a:lnTo>
                    <a:pt x="816" y="461"/>
                  </a:lnTo>
                  <a:lnTo>
                    <a:pt x="806" y="510"/>
                  </a:lnTo>
                  <a:lnTo>
                    <a:pt x="791" y="558"/>
                  </a:lnTo>
                  <a:lnTo>
                    <a:pt x="771" y="602"/>
                  </a:lnTo>
                  <a:lnTo>
                    <a:pt x="745" y="644"/>
                  </a:lnTo>
                  <a:lnTo>
                    <a:pt x="716" y="682"/>
                  </a:lnTo>
                  <a:lnTo>
                    <a:pt x="681" y="716"/>
                  </a:lnTo>
                  <a:lnTo>
                    <a:pt x="643" y="746"/>
                  </a:lnTo>
                  <a:lnTo>
                    <a:pt x="602" y="771"/>
                  </a:lnTo>
                  <a:lnTo>
                    <a:pt x="557" y="792"/>
                  </a:lnTo>
                  <a:lnTo>
                    <a:pt x="510" y="807"/>
                  </a:lnTo>
                  <a:lnTo>
                    <a:pt x="460" y="816"/>
                  </a:lnTo>
                  <a:lnTo>
                    <a:pt x="409" y="820"/>
                  </a:lnTo>
                  <a:lnTo>
                    <a:pt x="358" y="816"/>
                  </a:lnTo>
                  <a:lnTo>
                    <a:pt x="309" y="807"/>
                  </a:lnTo>
                  <a:lnTo>
                    <a:pt x="262" y="792"/>
                  </a:lnTo>
                  <a:lnTo>
                    <a:pt x="217" y="771"/>
                  </a:lnTo>
                  <a:lnTo>
                    <a:pt x="175" y="746"/>
                  </a:lnTo>
                  <a:lnTo>
                    <a:pt x="137" y="716"/>
                  </a:lnTo>
                  <a:lnTo>
                    <a:pt x="103" y="682"/>
                  </a:lnTo>
                  <a:lnTo>
                    <a:pt x="73" y="644"/>
                  </a:lnTo>
                  <a:lnTo>
                    <a:pt x="48" y="602"/>
                  </a:lnTo>
                  <a:lnTo>
                    <a:pt x="27" y="558"/>
                  </a:lnTo>
                  <a:lnTo>
                    <a:pt x="12" y="510"/>
                  </a:lnTo>
                  <a:lnTo>
                    <a:pt x="3" y="461"/>
                  </a:lnTo>
                  <a:lnTo>
                    <a:pt x="0" y="409"/>
                  </a:lnTo>
                  <a:lnTo>
                    <a:pt x="3" y="359"/>
                  </a:lnTo>
                  <a:lnTo>
                    <a:pt x="12" y="309"/>
                  </a:lnTo>
                  <a:lnTo>
                    <a:pt x="27" y="261"/>
                  </a:lnTo>
                  <a:lnTo>
                    <a:pt x="48" y="217"/>
                  </a:lnTo>
                  <a:lnTo>
                    <a:pt x="73" y="176"/>
                  </a:lnTo>
                  <a:lnTo>
                    <a:pt x="103" y="138"/>
                  </a:lnTo>
                  <a:lnTo>
                    <a:pt x="137" y="104"/>
                  </a:lnTo>
                  <a:lnTo>
                    <a:pt x="175" y="74"/>
                  </a:lnTo>
                  <a:lnTo>
                    <a:pt x="217" y="49"/>
                  </a:lnTo>
                  <a:lnTo>
                    <a:pt x="262" y="28"/>
                  </a:lnTo>
                  <a:lnTo>
                    <a:pt x="309" y="13"/>
                  </a:lnTo>
                  <a:lnTo>
                    <a:pt x="358" y="4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0" name="Freeform 13"/>
            <p:cNvSpPr>
              <a:spLocks noEditPoints="1"/>
            </p:cNvSpPr>
            <p:nvPr/>
          </p:nvSpPr>
          <p:spPr>
            <a:xfrm>
              <a:off x="6216650" y="2732405"/>
              <a:ext cx="93980" cy="93980"/>
            </a:xfrm>
            <a:custGeom>
              <a:avLst/>
              <a:gdLst>
                <a:gd name="T0" fmla="*/ 368 w 820"/>
                <a:gd name="T1" fmla="*/ 157 h 820"/>
                <a:gd name="T2" fmla="*/ 292 w 820"/>
                <a:gd name="T3" fmla="*/ 182 h 820"/>
                <a:gd name="T4" fmla="*/ 229 w 820"/>
                <a:gd name="T5" fmla="*/ 229 h 820"/>
                <a:gd name="T6" fmla="*/ 182 w 820"/>
                <a:gd name="T7" fmla="*/ 292 h 820"/>
                <a:gd name="T8" fmla="*/ 158 w 820"/>
                <a:gd name="T9" fmla="*/ 368 h 820"/>
                <a:gd name="T10" fmla="*/ 158 w 820"/>
                <a:gd name="T11" fmla="*/ 451 h 820"/>
                <a:gd name="T12" fmla="*/ 182 w 820"/>
                <a:gd name="T13" fmla="*/ 527 h 820"/>
                <a:gd name="T14" fmla="*/ 229 w 820"/>
                <a:gd name="T15" fmla="*/ 591 h 820"/>
                <a:gd name="T16" fmla="*/ 292 w 820"/>
                <a:gd name="T17" fmla="*/ 637 h 820"/>
                <a:gd name="T18" fmla="*/ 368 w 820"/>
                <a:gd name="T19" fmla="*/ 662 h 820"/>
                <a:gd name="T20" fmla="*/ 451 w 820"/>
                <a:gd name="T21" fmla="*/ 662 h 820"/>
                <a:gd name="T22" fmla="*/ 528 w 820"/>
                <a:gd name="T23" fmla="*/ 637 h 820"/>
                <a:gd name="T24" fmla="*/ 591 w 820"/>
                <a:gd name="T25" fmla="*/ 591 h 820"/>
                <a:gd name="T26" fmla="*/ 637 w 820"/>
                <a:gd name="T27" fmla="*/ 527 h 820"/>
                <a:gd name="T28" fmla="*/ 662 w 820"/>
                <a:gd name="T29" fmla="*/ 451 h 820"/>
                <a:gd name="T30" fmla="*/ 662 w 820"/>
                <a:gd name="T31" fmla="*/ 368 h 820"/>
                <a:gd name="T32" fmla="*/ 637 w 820"/>
                <a:gd name="T33" fmla="*/ 292 h 820"/>
                <a:gd name="T34" fmla="*/ 591 w 820"/>
                <a:gd name="T35" fmla="*/ 229 h 820"/>
                <a:gd name="T36" fmla="*/ 528 w 820"/>
                <a:gd name="T37" fmla="*/ 182 h 820"/>
                <a:gd name="T38" fmla="*/ 451 w 820"/>
                <a:gd name="T39" fmla="*/ 157 h 820"/>
                <a:gd name="T40" fmla="*/ 409 w 820"/>
                <a:gd name="T41" fmla="*/ 0 h 820"/>
                <a:gd name="T42" fmla="*/ 461 w 820"/>
                <a:gd name="T43" fmla="*/ 4 h 820"/>
                <a:gd name="T44" fmla="*/ 558 w 820"/>
                <a:gd name="T45" fmla="*/ 28 h 820"/>
                <a:gd name="T46" fmla="*/ 644 w 820"/>
                <a:gd name="T47" fmla="*/ 74 h 820"/>
                <a:gd name="T48" fmla="*/ 716 w 820"/>
                <a:gd name="T49" fmla="*/ 138 h 820"/>
                <a:gd name="T50" fmla="*/ 771 w 820"/>
                <a:gd name="T51" fmla="*/ 217 h 820"/>
                <a:gd name="T52" fmla="*/ 807 w 820"/>
                <a:gd name="T53" fmla="*/ 309 h 820"/>
                <a:gd name="T54" fmla="*/ 820 w 820"/>
                <a:gd name="T55" fmla="*/ 409 h 820"/>
                <a:gd name="T56" fmla="*/ 807 w 820"/>
                <a:gd name="T57" fmla="*/ 510 h 820"/>
                <a:gd name="T58" fmla="*/ 771 w 820"/>
                <a:gd name="T59" fmla="*/ 602 h 820"/>
                <a:gd name="T60" fmla="*/ 716 w 820"/>
                <a:gd name="T61" fmla="*/ 682 h 820"/>
                <a:gd name="T62" fmla="*/ 644 w 820"/>
                <a:gd name="T63" fmla="*/ 746 h 820"/>
                <a:gd name="T64" fmla="*/ 558 w 820"/>
                <a:gd name="T65" fmla="*/ 792 h 820"/>
                <a:gd name="T66" fmla="*/ 461 w 820"/>
                <a:gd name="T67" fmla="*/ 816 h 820"/>
                <a:gd name="T68" fmla="*/ 359 w 820"/>
                <a:gd name="T69" fmla="*/ 816 h 820"/>
                <a:gd name="T70" fmla="*/ 262 w 820"/>
                <a:gd name="T71" fmla="*/ 792 h 820"/>
                <a:gd name="T72" fmla="*/ 176 w 820"/>
                <a:gd name="T73" fmla="*/ 746 h 820"/>
                <a:gd name="T74" fmla="*/ 104 w 820"/>
                <a:gd name="T75" fmla="*/ 682 h 820"/>
                <a:gd name="T76" fmla="*/ 48 w 820"/>
                <a:gd name="T77" fmla="*/ 602 h 820"/>
                <a:gd name="T78" fmla="*/ 13 w 820"/>
                <a:gd name="T79" fmla="*/ 510 h 820"/>
                <a:gd name="T80" fmla="*/ 0 w 820"/>
                <a:gd name="T81" fmla="*/ 409 h 820"/>
                <a:gd name="T82" fmla="*/ 13 w 820"/>
                <a:gd name="T83" fmla="*/ 309 h 820"/>
                <a:gd name="T84" fmla="*/ 48 w 820"/>
                <a:gd name="T85" fmla="*/ 217 h 820"/>
                <a:gd name="T86" fmla="*/ 104 w 820"/>
                <a:gd name="T87" fmla="*/ 138 h 820"/>
                <a:gd name="T88" fmla="*/ 176 w 820"/>
                <a:gd name="T89" fmla="*/ 74 h 820"/>
                <a:gd name="T90" fmla="*/ 262 w 820"/>
                <a:gd name="T91" fmla="*/ 28 h 820"/>
                <a:gd name="T92" fmla="*/ 359 w 820"/>
                <a:gd name="T93" fmla="*/ 4 h 82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820">
                  <a:moveTo>
                    <a:pt x="409" y="153"/>
                  </a:moveTo>
                  <a:lnTo>
                    <a:pt x="368" y="157"/>
                  </a:lnTo>
                  <a:lnTo>
                    <a:pt x="329" y="167"/>
                  </a:lnTo>
                  <a:lnTo>
                    <a:pt x="292" y="182"/>
                  </a:lnTo>
                  <a:lnTo>
                    <a:pt x="259" y="203"/>
                  </a:lnTo>
                  <a:lnTo>
                    <a:pt x="229" y="229"/>
                  </a:lnTo>
                  <a:lnTo>
                    <a:pt x="204" y="259"/>
                  </a:lnTo>
                  <a:lnTo>
                    <a:pt x="182" y="292"/>
                  </a:lnTo>
                  <a:lnTo>
                    <a:pt x="167" y="329"/>
                  </a:lnTo>
                  <a:lnTo>
                    <a:pt x="158" y="368"/>
                  </a:lnTo>
                  <a:lnTo>
                    <a:pt x="154" y="409"/>
                  </a:lnTo>
                  <a:lnTo>
                    <a:pt x="158" y="451"/>
                  </a:lnTo>
                  <a:lnTo>
                    <a:pt x="167" y="491"/>
                  </a:lnTo>
                  <a:lnTo>
                    <a:pt x="182" y="527"/>
                  </a:lnTo>
                  <a:lnTo>
                    <a:pt x="204" y="561"/>
                  </a:lnTo>
                  <a:lnTo>
                    <a:pt x="229" y="591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3"/>
                  </a:lnTo>
                  <a:lnTo>
                    <a:pt x="368" y="662"/>
                  </a:lnTo>
                  <a:lnTo>
                    <a:pt x="409" y="666"/>
                  </a:lnTo>
                  <a:lnTo>
                    <a:pt x="451" y="662"/>
                  </a:lnTo>
                  <a:lnTo>
                    <a:pt x="491" y="653"/>
                  </a:lnTo>
                  <a:lnTo>
                    <a:pt x="528" y="637"/>
                  </a:lnTo>
                  <a:lnTo>
                    <a:pt x="561" y="616"/>
                  </a:lnTo>
                  <a:lnTo>
                    <a:pt x="591" y="591"/>
                  </a:lnTo>
                  <a:lnTo>
                    <a:pt x="616" y="561"/>
                  </a:lnTo>
                  <a:lnTo>
                    <a:pt x="637" y="527"/>
                  </a:lnTo>
                  <a:lnTo>
                    <a:pt x="653" y="491"/>
                  </a:lnTo>
                  <a:lnTo>
                    <a:pt x="662" y="451"/>
                  </a:lnTo>
                  <a:lnTo>
                    <a:pt x="666" y="409"/>
                  </a:lnTo>
                  <a:lnTo>
                    <a:pt x="662" y="368"/>
                  </a:lnTo>
                  <a:lnTo>
                    <a:pt x="653" y="329"/>
                  </a:lnTo>
                  <a:lnTo>
                    <a:pt x="637" y="292"/>
                  </a:lnTo>
                  <a:lnTo>
                    <a:pt x="616" y="259"/>
                  </a:lnTo>
                  <a:lnTo>
                    <a:pt x="591" y="229"/>
                  </a:lnTo>
                  <a:lnTo>
                    <a:pt x="561" y="203"/>
                  </a:lnTo>
                  <a:lnTo>
                    <a:pt x="528" y="182"/>
                  </a:lnTo>
                  <a:lnTo>
                    <a:pt x="491" y="167"/>
                  </a:lnTo>
                  <a:lnTo>
                    <a:pt x="451" y="157"/>
                  </a:lnTo>
                  <a:lnTo>
                    <a:pt x="409" y="153"/>
                  </a:lnTo>
                  <a:close/>
                  <a:moveTo>
                    <a:pt x="409" y="0"/>
                  </a:moveTo>
                  <a:lnTo>
                    <a:pt x="409" y="0"/>
                  </a:lnTo>
                  <a:lnTo>
                    <a:pt x="461" y="4"/>
                  </a:lnTo>
                  <a:lnTo>
                    <a:pt x="510" y="13"/>
                  </a:lnTo>
                  <a:lnTo>
                    <a:pt x="558" y="28"/>
                  </a:lnTo>
                  <a:lnTo>
                    <a:pt x="602" y="49"/>
                  </a:lnTo>
                  <a:lnTo>
                    <a:pt x="644" y="74"/>
                  </a:lnTo>
                  <a:lnTo>
                    <a:pt x="682" y="104"/>
                  </a:lnTo>
                  <a:lnTo>
                    <a:pt x="716" y="138"/>
                  </a:lnTo>
                  <a:lnTo>
                    <a:pt x="746" y="176"/>
                  </a:lnTo>
                  <a:lnTo>
                    <a:pt x="771" y="217"/>
                  </a:lnTo>
                  <a:lnTo>
                    <a:pt x="792" y="261"/>
                  </a:lnTo>
                  <a:lnTo>
                    <a:pt x="807" y="309"/>
                  </a:lnTo>
                  <a:lnTo>
                    <a:pt x="816" y="359"/>
                  </a:lnTo>
                  <a:lnTo>
                    <a:pt x="820" y="409"/>
                  </a:lnTo>
                  <a:lnTo>
                    <a:pt x="816" y="461"/>
                  </a:lnTo>
                  <a:lnTo>
                    <a:pt x="807" y="510"/>
                  </a:lnTo>
                  <a:lnTo>
                    <a:pt x="792" y="558"/>
                  </a:lnTo>
                  <a:lnTo>
                    <a:pt x="771" y="602"/>
                  </a:lnTo>
                  <a:lnTo>
                    <a:pt x="746" y="644"/>
                  </a:lnTo>
                  <a:lnTo>
                    <a:pt x="716" y="682"/>
                  </a:lnTo>
                  <a:lnTo>
                    <a:pt x="682" y="716"/>
                  </a:lnTo>
                  <a:lnTo>
                    <a:pt x="644" y="746"/>
                  </a:lnTo>
                  <a:lnTo>
                    <a:pt x="602" y="771"/>
                  </a:lnTo>
                  <a:lnTo>
                    <a:pt x="558" y="792"/>
                  </a:lnTo>
                  <a:lnTo>
                    <a:pt x="510" y="807"/>
                  </a:lnTo>
                  <a:lnTo>
                    <a:pt x="461" y="816"/>
                  </a:lnTo>
                  <a:lnTo>
                    <a:pt x="409" y="820"/>
                  </a:lnTo>
                  <a:lnTo>
                    <a:pt x="359" y="816"/>
                  </a:lnTo>
                  <a:lnTo>
                    <a:pt x="309" y="807"/>
                  </a:lnTo>
                  <a:lnTo>
                    <a:pt x="262" y="792"/>
                  </a:lnTo>
                  <a:lnTo>
                    <a:pt x="217" y="771"/>
                  </a:lnTo>
                  <a:lnTo>
                    <a:pt x="176" y="746"/>
                  </a:lnTo>
                  <a:lnTo>
                    <a:pt x="138" y="716"/>
                  </a:lnTo>
                  <a:lnTo>
                    <a:pt x="104" y="682"/>
                  </a:lnTo>
                  <a:lnTo>
                    <a:pt x="74" y="644"/>
                  </a:lnTo>
                  <a:lnTo>
                    <a:pt x="48" y="602"/>
                  </a:lnTo>
                  <a:lnTo>
                    <a:pt x="28" y="558"/>
                  </a:lnTo>
                  <a:lnTo>
                    <a:pt x="13" y="510"/>
                  </a:lnTo>
                  <a:lnTo>
                    <a:pt x="4" y="461"/>
                  </a:lnTo>
                  <a:lnTo>
                    <a:pt x="0" y="409"/>
                  </a:lnTo>
                  <a:lnTo>
                    <a:pt x="4" y="359"/>
                  </a:lnTo>
                  <a:lnTo>
                    <a:pt x="13" y="309"/>
                  </a:lnTo>
                  <a:lnTo>
                    <a:pt x="28" y="261"/>
                  </a:lnTo>
                  <a:lnTo>
                    <a:pt x="48" y="217"/>
                  </a:lnTo>
                  <a:lnTo>
                    <a:pt x="74" y="176"/>
                  </a:lnTo>
                  <a:lnTo>
                    <a:pt x="104" y="138"/>
                  </a:lnTo>
                  <a:lnTo>
                    <a:pt x="138" y="104"/>
                  </a:lnTo>
                  <a:lnTo>
                    <a:pt x="176" y="74"/>
                  </a:lnTo>
                  <a:lnTo>
                    <a:pt x="217" y="49"/>
                  </a:lnTo>
                  <a:lnTo>
                    <a:pt x="262" y="28"/>
                  </a:lnTo>
                  <a:lnTo>
                    <a:pt x="309" y="13"/>
                  </a:lnTo>
                  <a:lnTo>
                    <a:pt x="359" y="4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1" name="Freeform 14"/>
            <p:cNvSpPr>
              <a:spLocks noEditPoints="1"/>
            </p:cNvSpPr>
            <p:nvPr/>
          </p:nvSpPr>
          <p:spPr>
            <a:xfrm>
              <a:off x="5881370" y="2901950"/>
              <a:ext cx="93980" cy="93980"/>
            </a:xfrm>
            <a:custGeom>
              <a:avLst/>
              <a:gdLst>
                <a:gd name="T0" fmla="*/ 368 w 819"/>
                <a:gd name="T1" fmla="*/ 156 h 818"/>
                <a:gd name="T2" fmla="*/ 292 w 819"/>
                <a:gd name="T3" fmla="*/ 182 h 818"/>
                <a:gd name="T4" fmla="*/ 229 w 819"/>
                <a:gd name="T5" fmla="*/ 229 h 818"/>
                <a:gd name="T6" fmla="*/ 182 w 819"/>
                <a:gd name="T7" fmla="*/ 292 h 818"/>
                <a:gd name="T8" fmla="*/ 157 w 819"/>
                <a:gd name="T9" fmla="*/ 368 h 818"/>
                <a:gd name="T10" fmla="*/ 157 w 819"/>
                <a:gd name="T11" fmla="*/ 450 h 818"/>
                <a:gd name="T12" fmla="*/ 182 w 819"/>
                <a:gd name="T13" fmla="*/ 526 h 818"/>
                <a:gd name="T14" fmla="*/ 229 w 819"/>
                <a:gd name="T15" fmla="*/ 590 h 818"/>
                <a:gd name="T16" fmla="*/ 292 w 819"/>
                <a:gd name="T17" fmla="*/ 637 h 818"/>
                <a:gd name="T18" fmla="*/ 368 w 819"/>
                <a:gd name="T19" fmla="*/ 662 h 818"/>
                <a:gd name="T20" fmla="*/ 450 w 819"/>
                <a:gd name="T21" fmla="*/ 662 h 818"/>
                <a:gd name="T22" fmla="*/ 527 w 819"/>
                <a:gd name="T23" fmla="*/ 637 h 818"/>
                <a:gd name="T24" fmla="*/ 591 w 819"/>
                <a:gd name="T25" fmla="*/ 590 h 818"/>
                <a:gd name="T26" fmla="*/ 637 w 819"/>
                <a:gd name="T27" fmla="*/ 526 h 818"/>
                <a:gd name="T28" fmla="*/ 662 w 819"/>
                <a:gd name="T29" fmla="*/ 450 h 818"/>
                <a:gd name="T30" fmla="*/ 662 w 819"/>
                <a:gd name="T31" fmla="*/ 368 h 818"/>
                <a:gd name="T32" fmla="*/ 637 w 819"/>
                <a:gd name="T33" fmla="*/ 292 h 818"/>
                <a:gd name="T34" fmla="*/ 591 w 819"/>
                <a:gd name="T35" fmla="*/ 229 h 818"/>
                <a:gd name="T36" fmla="*/ 527 w 819"/>
                <a:gd name="T37" fmla="*/ 182 h 818"/>
                <a:gd name="T38" fmla="*/ 450 w 819"/>
                <a:gd name="T39" fmla="*/ 156 h 818"/>
                <a:gd name="T40" fmla="*/ 409 w 819"/>
                <a:gd name="T41" fmla="*/ 0 h 818"/>
                <a:gd name="T42" fmla="*/ 510 w 819"/>
                <a:gd name="T43" fmla="*/ 12 h 818"/>
                <a:gd name="T44" fmla="*/ 602 w 819"/>
                <a:gd name="T45" fmla="*/ 47 h 818"/>
                <a:gd name="T46" fmla="*/ 681 w 819"/>
                <a:gd name="T47" fmla="*/ 103 h 818"/>
                <a:gd name="T48" fmla="*/ 746 w 819"/>
                <a:gd name="T49" fmla="*/ 175 h 818"/>
                <a:gd name="T50" fmla="*/ 792 w 819"/>
                <a:gd name="T51" fmla="*/ 261 h 818"/>
                <a:gd name="T52" fmla="*/ 816 w 819"/>
                <a:gd name="T53" fmla="*/ 357 h 818"/>
                <a:gd name="T54" fmla="*/ 816 w 819"/>
                <a:gd name="T55" fmla="*/ 461 h 818"/>
                <a:gd name="T56" fmla="*/ 792 w 819"/>
                <a:gd name="T57" fmla="*/ 557 h 818"/>
                <a:gd name="T58" fmla="*/ 746 w 819"/>
                <a:gd name="T59" fmla="*/ 642 h 818"/>
                <a:gd name="T60" fmla="*/ 681 w 819"/>
                <a:gd name="T61" fmla="*/ 715 h 818"/>
                <a:gd name="T62" fmla="*/ 602 w 819"/>
                <a:gd name="T63" fmla="*/ 771 h 818"/>
                <a:gd name="T64" fmla="*/ 510 w 819"/>
                <a:gd name="T65" fmla="*/ 806 h 818"/>
                <a:gd name="T66" fmla="*/ 409 w 819"/>
                <a:gd name="T67" fmla="*/ 818 h 818"/>
                <a:gd name="T68" fmla="*/ 309 w 819"/>
                <a:gd name="T69" fmla="*/ 806 h 818"/>
                <a:gd name="T70" fmla="*/ 217 w 819"/>
                <a:gd name="T71" fmla="*/ 771 h 818"/>
                <a:gd name="T72" fmla="*/ 138 w 819"/>
                <a:gd name="T73" fmla="*/ 715 h 818"/>
                <a:gd name="T74" fmla="*/ 74 w 819"/>
                <a:gd name="T75" fmla="*/ 642 h 818"/>
                <a:gd name="T76" fmla="*/ 28 w 819"/>
                <a:gd name="T77" fmla="*/ 557 h 818"/>
                <a:gd name="T78" fmla="*/ 3 w 819"/>
                <a:gd name="T79" fmla="*/ 461 h 818"/>
                <a:gd name="T80" fmla="*/ 3 w 819"/>
                <a:gd name="T81" fmla="*/ 357 h 818"/>
                <a:gd name="T82" fmla="*/ 28 w 819"/>
                <a:gd name="T83" fmla="*/ 261 h 818"/>
                <a:gd name="T84" fmla="*/ 74 w 819"/>
                <a:gd name="T85" fmla="*/ 175 h 818"/>
                <a:gd name="T86" fmla="*/ 138 w 819"/>
                <a:gd name="T87" fmla="*/ 103 h 818"/>
                <a:gd name="T88" fmla="*/ 217 w 819"/>
                <a:gd name="T89" fmla="*/ 47 h 818"/>
                <a:gd name="T90" fmla="*/ 309 w 819"/>
                <a:gd name="T91" fmla="*/ 12 h 818"/>
                <a:gd name="T92" fmla="*/ 409 w 819"/>
                <a:gd name="T93" fmla="*/ 0 h 81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18">
                  <a:moveTo>
                    <a:pt x="409" y="153"/>
                  </a:moveTo>
                  <a:lnTo>
                    <a:pt x="368" y="156"/>
                  </a:lnTo>
                  <a:lnTo>
                    <a:pt x="329" y="167"/>
                  </a:lnTo>
                  <a:lnTo>
                    <a:pt x="292" y="182"/>
                  </a:lnTo>
                  <a:lnTo>
                    <a:pt x="259" y="202"/>
                  </a:lnTo>
                  <a:lnTo>
                    <a:pt x="229" y="229"/>
                  </a:lnTo>
                  <a:lnTo>
                    <a:pt x="203" y="257"/>
                  </a:lnTo>
                  <a:lnTo>
                    <a:pt x="182" y="292"/>
                  </a:lnTo>
                  <a:lnTo>
                    <a:pt x="167" y="329"/>
                  </a:lnTo>
                  <a:lnTo>
                    <a:pt x="157" y="368"/>
                  </a:lnTo>
                  <a:lnTo>
                    <a:pt x="154" y="409"/>
                  </a:lnTo>
                  <a:lnTo>
                    <a:pt x="157" y="450"/>
                  </a:lnTo>
                  <a:lnTo>
                    <a:pt x="167" y="490"/>
                  </a:lnTo>
                  <a:lnTo>
                    <a:pt x="182" y="526"/>
                  </a:lnTo>
                  <a:lnTo>
                    <a:pt x="203" y="560"/>
                  </a:lnTo>
                  <a:lnTo>
                    <a:pt x="229" y="590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2"/>
                  </a:lnTo>
                  <a:lnTo>
                    <a:pt x="368" y="662"/>
                  </a:lnTo>
                  <a:lnTo>
                    <a:pt x="409" y="665"/>
                  </a:lnTo>
                  <a:lnTo>
                    <a:pt x="450" y="662"/>
                  </a:lnTo>
                  <a:lnTo>
                    <a:pt x="491" y="652"/>
                  </a:lnTo>
                  <a:lnTo>
                    <a:pt x="527" y="637"/>
                  </a:lnTo>
                  <a:lnTo>
                    <a:pt x="561" y="616"/>
                  </a:lnTo>
                  <a:lnTo>
                    <a:pt x="591" y="590"/>
                  </a:lnTo>
                  <a:lnTo>
                    <a:pt x="616" y="560"/>
                  </a:lnTo>
                  <a:lnTo>
                    <a:pt x="637" y="526"/>
                  </a:lnTo>
                  <a:lnTo>
                    <a:pt x="653" y="490"/>
                  </a:lnTo>
                  <a:lnTo>
                    <a:pt x="662" y="450"/>
                  </a:lnTo>
                  <a:lnTo>
                    <a:pt x="665" y="409"/>
                  </a:lnTo>
                  <a:lnTo>
                    <a:pt x="662" y="368"/>
                  </a:lnTo>
                  <a:lnTo>
                    <a:pt x="653" y="329"/>
                  </a:lnTo>
                  <a:lnTo>
                    <a:pt x="637" y="292"/>
                  </a:lnTo>
                  <a:lnTo>
                    <a:pt x="616" y="257"/>
                  </a:lnTo>
                  <a:lnTo>
                    <a:pt x="591" y="229"/>
                  </a:lnTo>
                  <a:lnTo>
                    <a:pt x="561" y="202"/>
                  </a:lnTo>
                  <a:lnTo>
                    <a:pt x="527" y="182"/>
                  </a:lnTo>
                  <a:lnTo>
                    <a:pt x="491" y="167"/>
                  </a:lnTo>
                  <a:lnTo>
                    <a:pt x="450" y="156"/>
                  </a:lnTo>
                  <a:lnTo>
                    <a:pt x="409" y="153"/>
                  </a:lnTo>
                  <a:close/>
                  <a:moveTo>
                    <a:pt x="409" y="0"/>
                  </a:moveTo>
                  <a:lnTo>
                    <a:pt x="461" y="2"/>
                  </a:lnTo>
                  <a:lnTo>
                    <a:pt x="510" y="12"/>
                  </a:lnTo>
                  <a:lnTo>
                    <a:pt x="557" y="28"/>
                  </a:lnTo>
                  <a:lnTo>
                    <a:pt x="602" y="47"/>
                  </a:lnTo>
                  <a:lnTo>
                    <a:pt x="644" y="72"/>
                  </a:lnTo>
                  <a:lnTo>
                    <a:pt x="681" y="103"/>
                  </a:lnTo>
                  <a:lnTo>
                    <a:pt x="716" y="137"/>
                  </a:lnTo>
                  <a:lnTo>
                    <a:pt x="746" y="175"/>
                  </a:lnTo>
                  <a:lnTo>
                    <a:pt x="771" y="217"/>
                  </a:lnTo>
                  <a:lnTo>
                    <a:pt x="792" y="261"/>
                  </a:lnTo>
                  <a:lnTo>
                    <a:pt x="807" y="308"/>
                  </a:lnTo>
                  <a:lnTo>
                    <a:pt x="816" y="357"/>
                  </a:lnTo>
                  <a:lnTo>
                    <a:pt x="819" y="409"/>
                  </a:lnTo>
                  <a:lnTo>
                    <a:pt x="816" y="461"/>
                  </a:lnTo>
                  <a:lnTo>
                    <a:pt x="807" y="510"/>
                  </a:lnTo>
                  <a:lnTo>
                    <a:pt x="792" y="557"/>
                  </a:lnTo>
                  <a:lnTo>
                    <a:pt x="771" y="601"/>
                  </a:lnTo>
                  <a:lnTo>
                    <a:pt x="746" y="642"/>
                  </a:lnTo>
                  <a:lnTo>
                    <a:pt x="716" y="681"/>
                  </a:lnTo>
                  <a:lnTo>
                    <a:pt x="681" y="715"/>
                  </a:lnTo>
                  <a:lnTo>
                    <a:pt x="644" y="745"/>
                  </a:lnTo>
                  <a:lnTo>
                    <a:pt x="602" y="771"/>
                  </a:lnTo>
                  <a:lnTo>
                    <a:pt x="557" y="791"/>
                  </a:lnTo>
                  <a:lnTo>
                    <a:pt x="510" y="806"/>
                  </a:lnTo>
                  <a:lnTo>
                    <a:pt x="461" y="816"/>
                  </a:lnTo>
                  <a:lnTo>
                    <a:pt x="409" y="818"/>
                  </a:lnTo>
                  <a:lnTo>
                    <a:pt x="359" y="816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6" y="745"/>
                  </a:lnTo>
                  <a:lnTo>
                    <a:pt x="138" y="715"/>
                  </a:lnTo>
                  <a:lnTo>
                    <a:pt x="103" y="681"/>
                  </a:lnTo>
                  <a:lnTo>
                    <a:pt x="74" y="642"/>
                  </a:lnTo>
                  <a:lnTo>
                    <a:pt x="48" y="601"/>
                  </a:lnTo>
                  <a:lnTo>
                    <a:pt x="28" y="557"/>
                  </a:lnTo>
                  <a:lnTo>
                    <a:pt x="13" y="510"/>
                  </a:lnTo>
                  <a:lnTo>
                    <a:pt x="3" y="461"/>
                  </a:lnTo>
                  <a:lnTo>
                    <a:pt x="0" y="409"/>
                  </a:lnTo>
                  <a:lnTo>
                    <a:pt x="3" y="357"/>
                  </a:lnTo>
                  <a:lnTo>
                    <a:pt x="13" y="308"/>
                  </a:lnTo>
                  <a:lnTo>
                    <a:pt x="28" y="261"/>
                  </a:lnTo>
                  <a:lnTo>
                    <a:pt x="48" y="217"/>
                  </a:lnTo>
                  <a:lnTo>
                    <a:pt x="74" y="175"/>
                  </a:lnTo>
                  <a:lnTo>
                    <a:pt x="103" y="137"/>
                  </a:lnTo>
                  <a:lnTo>
                    <a:pt x="138" y="103"/>
                  </a:lnTo>
                  <a:lnTo>
                    <a:pt x="176" y="72"/>
                  </a:lnTo>
                  <a:lnTo>
                    <a:pt x="217" y="47"/>
                  </a:lnTo>
                  <a:lnTo>
                    <a:pt x="262" y="28"/>
                  </a:lnTo>
                  <a:lnTo>
                    <a:pt x="309" y="12"/>
                  </a:lnTo>
                  <a:lnTo>
                    <a:pt x="359" y="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2" name="Freeform 15"/>
            <p:cNvSpPr/>
            <p:nvPr/>
          </p:nvSpPr>
          <p:spPr>
            <a:xfrm>
              <a:off x="6049010" y="2901950"/>
              <a:ext cx="93980" cy="93980"/>
            </a:xfrm>
            <a:custGeom>
              <a:avLst/>
              <a:gdLst>
                <a:gd name="T0" fmla="*/ 429 w 819"/>
                <a:gd name="T1" fmla="*/ 2 h 818"/>
                <a:gd name="T2" fmla="*/ 464 w 819"/>
                <a:gd name="T3" fmla="*/ 22 h 818"/>
                <a:gd name="T4" fmla="*/ 483 w 819"/>
                <a:gd name="T5" fmla="*/ 56 h 818"/>
                <a:gd name="T6" fmla="*/ 483 w 819"/>
                <a:gd name="T7" fmla="*/ 97 h 818"/>
                <a:gd name="T8" fmla="*/ 464 w 819"/>
                <a:gd name="T9" fmla="*/ 131 h 818"/>
                <a:gd name="T10" fmla="*/ 429 w 819"/>
                <a:gd name="T11" fmla="*/ 151 h 818"/>
                <a:gd name="T12" fmla="*/ 367 w 819"/>
                <a:gd name="T13" fmla="*/ 156 h 818"/>
                <a:gd name="T14" fmla="*/ 291 w 819"/>
                <a:gd name="T15" fmla="*/ 182 h 818"/>
                <a:gd name="T16" fmla="*/ 228 w 819"/>
                <a:gd name="T17" fmla="*/ 229 h 818"/>
                <a:gd name="T18" fmla="*/ 181 w 819"/>
                <a:gd name="T19" fmla="*/ 292 h 818"/>
                <a:gd name="T20" fmla="*/ 157 w 819"/>
                <a:gd name="T21" fmla="*/ 368 h 818"/>
                <a:gd name="T22" fmla="*/ 157 w 819"/>
                <a:gd name="T23" fmla="*/ 450 h 818"/>
                <a:gd name="T24" fmla="*/ 181 w 819"/>
                <a:gd name="T25" fmla="*/ 526 h 818"/>
                <a:gd name="T26" fmla="*/ 228 w 819"/>
                <a:gd name="T27" fmla="*/ 590 h 818"/>
                <a:gd name="T28" fmla="*/ 291 w 819"/>
                <a:gd name="T29" fmla="*/ 637 h 818"/>
                <a:gd name="T30" fmla="*/ 367 w 819"/>
                <a:gd name="T31" fmla="*/ 662 h 818"/>
                <a:gd name="T32" fmla="*/ 450 w 819"/>
                <a:gd name="T33" fmla="*/ 662 h 818"/>
                <a:gd name="T34" fmla="*/ 527 w 819"/>
                <a:gd name="T35" fmla="*/ 637 h 818"/>
                <a:gd name="T36" fmla="*/ 590 w 819"/>
                <a:gd name="T37" fmla="*/ 590 h 818"/>
                <a:gd name="T38" fmla="*/ 636 w 819"/>
                <a:gd name="T39" fmla="*/ 526 h 818"/>
                <a:gd name="T40" fmla="*/ 662 w 819"/>
                <a:gd name="T41" fmla="*/ 450 h 818"/>
                <a:gd name="T42" fmla="*/ 667 w 819"/>
                <a:gd name="T43" fmla="*/ 388 h 818"/>
                <a:gd name="T44" fmla="*/ 688 w 819"/>
                <a:gd name="T45" fmla="*/ 355 h 818"/>
                <a:gd name="T46" fmla="*/ 721 w 819"/>
                <a:gd name="T47" fmla="*/ 334 h 818"/>
                <a:gd name="T48" fmla="*/ 763 w 819"/>
                <a:gd name="T49" fmla="*/ 334 h 818"/>
                <a:gd name="T50" fmla="*/ 796 w 819"/>
                <a:gd name="T51" fmla="*/ 355 h 818"/>
                <a:gd name="T52" fmla="*/ 816 w 819"/>
                <a:gd name="T53" fmla="*/ 388 h 818"/>
                <a:gd name="T54" fmla="*/ 816 w 819"/>
                <a:gd name="T55" fmla="*/ 461 h 818"/>
                <a:gd name="T56" fmla="*/ 791 w 819"/>
                <a:gd name="T57" fmla="*/ 557 h 818"/>
                <a:gd name="T58" fmla="*/ 745 w 819"/>
                <a:gd name="T59" fmla="*/ 642 h 818"/>
                <a:gd name="T60" fmla="*/ 681 w 819"/>
                <a:gd name="T61" fmla="*/ 715 h 818"/>
                <a:gd name="T62" fmla="*/ 602 w 819"/>
                <a:gd name="T63" fmla="*/ 771 h 818"/>
                <a:gd name="T64" fmla="*/ 510 w 819"/>
                <a:gd name="T65" fmla="*/ 806 h 818"/>
                <a:gd name="T66" fmla="*/ 409 w 819"/>
                <a:gd name="T67" fmla="*/ 818 h 818"/>
                <a:gd name="T68" fmla="*/ 309 w 819"/>
                <a:gd name="T69" fmla="*/ 806 h 818"/>
                <a:gd name="T70" fmla="*/ 217 w 819"/>
                <a:gd name="T71" fmla="*/ 771 h 818"/>
                <a:gd name="T72" fmla="*/ 137 w 819"/>
                <a:gd name="T73" fmla="*/ 715 h 818"/>
                <a:gd name="T74" fmla="*/ 73 w 819"/>
                <a:gd name="T75" fmla="*/ 642 h 818"/>
                <a:gd name="T76" fmla="*/ 27 w 819"/>
                <a:gd name="T77" fmla="*/ 557 h 818"/>
                <a:gd name="T78" fmla="*/ 3 w 819"/>
                <a:gd name="T79" fmla="*/ 461 h 818"/>
                <a:gd name="T80" fmla="*/ 3 w 819"/>
                <a:gd name="T81" fmla="*/ 357 h 818"/>
                <a:gd name="T82" fmla="*/ 27 w 819"/>
                <a:gd name="T83" fmla="*/ 261 h 818"/>
                <a:gd name="T84" fmla="*/ 73 w 819"/>
                <a:gd name="T85" fmla="*/ 175 h 818"/>
                <a:gd name="T86" fmla="*/ 137 w 819"/>
                <a:gd name="T87" fmla="*/ 103 h 818"/>
                <a:gd name="T88" fmla="*/ 217 w 819"/>
                <a:gd name="T89" fmla="*/ 47 h 818"/>
                <a:gd name="T90" fmla="*/ 309 w 819"/>
                <a:gd name="T91" fmla="*/ 12 h 818"/>
                <a:gd name="T92" fmla="*/ 409 w 819"/>
                <a:gd name="T93" fmla="*/ 0 h 81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18">
                  <a:moveTo>
                    <a:pt x="409" y="0"/>
                  </a:moveTo>
                  <a:lnTo>
                    <a:pt x="429" y="2"/>
                  </a:lnTo>
                  <a:lnTo>
                    <a:pt x="448" y="10"/>
                  </a:lnTo>
                  <a:lnTo>
                    <a:pt x="464" y="22"/>
                  </a:lnTo>
                  <a:lnTo>
                    <a:pt x="475" y="38"/>
                  </a:lnTo>
                  <a:lnTo>
                    <a:pt x="483" y="56"/>
                  </a:lnTo>
                  <a:lnTo>
                    <a:pt x="486" y="76"/>
                  </a:lnTo>
                  <a:lnTo>
                    <a:pt x="483" y="97"/>
                  </a:lnTo>
                  <a:lnTo>
                    <a:pt x="475" y="115"/>
                  </a:lnTo>
                  <a:lnTo>
                    <a:pt x="464" y="131"/>
                  </a:lnTo>
                  <a:lnTo>
                    <a:pt x="448" y="143"/>
                  </a:lnTo>
                  <a:lnTo>
                    <a:pt x="429" y="151"/>
                  </a:lnTo>
                  <a:lnTo>
                    <a:pt x="409" y="153"/>
                  </a:lnTo>
                  <a:lnTo>
                    <a:pt x="367" y="156"/>
                  </a:lnTo>
                  <a:lnTo>
                    <a:pt x="328" y="167"/>
                  </a:lnTo>
                  <a:lnTo>
                    <a:pt x="291" y="182"/>
                  </a:lnTo>
                  <a:lnTo>
                    <a:pt x="258" y="202"/>
                  </a:lnTo>
                  <a:lnTo>
                    <a:pt x="228" y="229"/>
                  </a:lnTo>
                  <a:lnTo>
                    <a:pt x="203" y="257"/>
                  </a:lnTo>
                  <a:lnTo>
                    <a:pt x="181" y="292"/>
                  </a:lnTo>
                  <a:lnTo>
                    <a:pt x="166" y="329"/>
                  </a:lnTo>
                  <a:lnTo>
                    <a:pt x="157" y="368"/>
                  </a:lnTo>
                  <a:lnTo>
                    <a:pt x="154" y="409"/>
                  </a:lnTo>
                  <a:lnTo>
                    <a:pt x="157" y="450"/>
                  </a:lnTo>
                  <a:lnTo>
                    <a:pt x="166" y="490"/>
                  </a:lnTo>
                  <a:lnTo>
                    <a:pt x="181" y="526"/>
                  </a:lnTo>
                  <a:lnTo>
                    <a:pt x="203" y="560"/>
                  </a:lnTo>
                  <a:lnTo>
                    <a:pt x="228" y="590"/>
                  </a:lnTo>
                  <a:lnTo>
                    <a:pt x="258" y="616"/>
                  </a:lnTo>
                  <a:lnTo>
                    <a:pt x="291" y="637"/>
                  </a:lnTo>
                  <a:lnTo>
                    <a:pt x="328" y="652"/>
                  </a:lnTo>
                  <a:lnTo>
                    <a:pt x="367" y="662"/>
                  </a:lnTo>
                  <a:lnTo>
                    <a:pt x="409" y="665"/>
                  </a:lnTo>
                  <a:lnTo>
                    <a:pt x="450" y="662"/>
                  </a:lnTo>
                  <a:lnTo>
                    <a:pt x="490" y="652"/>
                  </a:lnTo>
                  <a:lnTo>
                    <a:pt x="527" y="637"/>
                  </a:lnTo>
                  <a:lnTo>
                    <a:pt x="560" y="616"/>
                  </a:lnTo>
                  <a:lnTo>
                    <a:pt x="590" y="590"/>
                  </a:lnTo>
                  <a:lnTo>
                    <a:pt x="616" y="560"/>
                  </a:lnTo>
                  <a:lnTo>
                    <a:pt x="636" y="526"/>
                  </a:lnTo>
                  <a:lnTo>
                    <a:pt x="652" y="490"/>
                  </a:lnTo>
                  <a:lnTo>
                    <a:pt x="662" y="450"/>
                  </a:lnTo>
                  <a:lnTo>
                    <a:pt x="665" y="409"/>
                  </a:lnTo>
                  <a:lnTo>
                    <a:pt x="667" y="388"/>
                  </a:lnTo>
                  <a:lnTo>
                    <a:pt x="675" y="370"/>
                  </a:lnTo>
                  <a:lnTo>
                    <a:pt x="688" y="355"/>
                  </a:lnTo>
                  <a:lnTo>
                    <a:pt x="703" y="342"/>
                  </a:lnTo>
                  <a:lnTo>
                    <a:pt x="721" y="334"/>
                  </a:lnTo>
                  <a:lnTo>
                    <a:pt x="742" y="332"/>
                  </a:lnTo>
                  <a:lnTo>
                    <a:pt x="763" y="334"/>
                  </a:lnTo>
                  <a:lnTo>
                    <a:pt x="781" y="342"/>
                  </a:lnTo>
                  <a:lnTo>
                    <a:pt x="796" y="355"/>
                  </a:lnTo>
                  <a:lnTo>
                    <a:pt x="809" y="370"/>
                  </a:lnTo>
                  <a:lnTo>
                    <a:pt x="816" y="388"/>
                  </a:lnTo>
                  <a:lnTo>
                    <a:pt x="819" y="409"/>
                  </a:lnTo>
                  <a:lnTo>
                    <a:pt x="816" y="461"/>
                  </a:lnTo>
                  <a:lnTo>
                    <a:pt x="806" y="510"/>
                  </a:lnTo>
                  <a:lnTo>
                    <a:pt x="791" y="557"/>
                  </a:lnTo>
                  <a:lnTo>
                    <a:pt x="771" y="601"/>
                  </a:lnTo>
                  <a:lnTo>
                    <a:pt x="745" y="642"/>
                  </a:lnTo>
                  <a:lnTo>
                    <a:pt x="716" y="681"/>
                  </a:lnTo>
                  <a:lnTo>
                    <a:pt x="681" y="715"/>
                  </a:lnTo>
                  <a:lnTo>
                    <a:pt x="643" y="745"/>
                  </a:lnTo>
                  <a:lnTo>
                    <a:pt x="602" y="771"/>
                  </a:lnTo>
                  <a:lnTo>
                    <a:pt x="557" y="791"/>
                  </a:lnTo>
                  <a:lnTo>
                    <a:pt x="510" y="806"/>
                  </a:lnTo>
                  <a:lnTo>
                    <a:pt x="460" y="816"/>
                  </a:lnTo>
                  <a:lnTo>
                    <a:pt x="409" y="818"/>
                  </a:lnTo>
                  <a:lnTo>
                    <a:pt x="358" y="816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5" y="745"/>
                  </a:lnTo>
                  <a:lnTo>
                    <a:pt x="137" y="715"/>
                  </a:lnTo>
                  <a:lnTo>
                    <a:pt x="103" y="681"/>
                  </a:lnTo>
                  <a:lnTo>
                    <a:pt x="73" y="642"/>
                  </a:lnTo>
                  <a:lnTo>
                    <a:pt x="48" y="601"/>
                  </a:lnTo>
                  <a:lnTo>
                    <a:pt x="27" y="557"/>
                  </a:lnTo>
                  <a:lnTo>
                    <a:pt x="12" y="510"/>
                  </a:lnTo>
                  <a:lnTo>
                    <a:pt x="3" y="461"/>
                  </a:lnTo>
                  <a:lnTo>
                    <a:pt x="0" y="409"/>
                  </a:lnTo>
                  <a:lnTo>
                    <a:pt x="3" y="357"/>
                  </a:lnTo>
                  <a:lnTo>
                    <a:pt x="12" y="308"/>
                  </a:lnTo>
                  <a:lnTo>
                    <a:pt x="27" y="261"/>
                  </a:lnTo>
                  <a:lnTo>
                    <a:pt x="48" y="217"/>
                  </a:lnTo>
                  <a:lnTo>
                    <a:pt x="73" y="175"/>
                  </a:lnTo>
                  <a:lnTo>
                    <a:pt x="103" y="137"/>
                  </a:lnTo>
                  <a:lnTo>
                    <a:pt x="137" y="103"/>
                  </a:lnTo>
                  <a:lnTo>
                    <a:pt x="175" y="72"/>
                  </a:lnTo>
                  <a:lnTo>
                    <a:pt x="217" y="47"/>
                  </a:lnTo>
                  <a:lnTo>
                    <a:pt x="262" y="28"/>
                  </a:lnTo>
                  <a:lnTo>
                    <a:pt x="309" y="12"/>
                  </a:lnTo>
                  <a:lnTo>
                    <a:pt x="358" y="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3" name="Freeform 16"/>
            <p:cNvSpPr>
              <a:spLocks noEditPoints="1"/>
            </p:cNvSpPr>
            <p:nvPr/>
          </p:nvSpPr>
          <p:spPr>
            <a:xfrm>
              <a:off x="6216650" y="2901950"/>
              <a:ext cx="93980" cy="93980"/>
            </a:xfrm>
            <a:custGeom>
              <a:avLst/>
              <a:gdLst>
                <a:gd name="T0" fmla="*/ 368 w 820"/>
                <a:gd name="T1" fmla="*/ 156 h 818"/>
                <a:gd name="T2" fmla="*/ 292 w 820"/>
                <a:gd name="T3" fmla="*/ 182 h 818"/>
                <a:gd name="T4" fmla="*/ 229 w 820"/>
                <a:gd name="T5" fmla="*/ 229 h 818"/>
                <a:gd name="T6" fmla="*/ 182 w 820"/>
                <a:gd name="T7" fmla="*/ 292 h 818"/>
                <a:gd name="T8" fmla="*/ 158 w 820"/>
                <a:gd name="T9" fmla="*/ 368 h 818"/>
                <a:gd name="T10" fmla="*/ 158 w 820"/>
                <a:gd name="T11" fmla="*/ 450 h 818"/>
                <a:gd name="T12" fmla="*/ 182 w 820"/>
                <a:gd name="T13" fmla="*/ 526 h 818"/>
                <a:gd name="T14" fmla="*/ 229 w 820"/>
                <a:gd name="T15" fmla="*/ 590 h 818"/>
                <a:gd name="T16" fmla="*/ 292 w 820"/>
                <a:gd name="T17" fmla="*/ 637 h 818"/>
                <a:gd name="T18" fmla="*/ 368 w 820"/>
                <a:gd name="T19" fmla="*/ 662 h 818"/>
                <a:gd name="T20" fmla="*/ 451 w 820"/>
                <a:gd name="T21" fmla="*/ 662 h 818"/>
                <a:gd name="T22" fmla="*/ 528 w 820"/>
                <a:gd name="T23" fmla="*/ 637 h 818"/>
                <a:gd name="T24" fmla="*/ 591 w 820"/>
                <a:gd name="T25" fmla="*/ 590 h 818"/>
                <a:gd name="T26" fmla="*/ 637 w 820"/>
                <a:gd name="T27" fmla="*/ 526 h 818"/>
                <a:gd name="T28" fmla="*/ 662 w 820"/>
                <a:gd name="T29" fmla="*/ 450 h 818"/>
                <a:gd name="T30" fmla="*/ 662 w 820"/>
                <a:gd name="T31" fmla="*/ 368 h 818"/>
                <a:gd name="T32" fmla="*/ 637 w 820"/>
                <a:gd name="T33" fmla="*/ 292 h 818"/>
                <a:gd name="T34" fmla="*/ 591 w 820"/>
                <a:gd name="T35" fmla="*/ 229 h 818"/>
                <a:gd name="T36" fmla="*/ 528 w 820"/>
                <a:gd name="T37" fmla="*/ 182 h 818"/>
                <a:gd name="T38" fmla="*/ 451 w 820"/>
                <a:gd name="T39" fmla="*/ 156 h 818"/>
                <a:gd name="T40" fmla="*/ 409 w 820"/>
                <a:gd name="T41" fmla="*/ 0 h 818"/>
                <a:gd name="T42" fmla="*/ 510 w 820"/>
                <a:gd name="T43" fmla="*/ 12 h 818"/>
                <a:gd name="T44" fmla="*/ 602 w 820"/>
                <a:gd name="T45" fmla="*/ 47 h 818"/>
                <a:gd name="T46" fmla="*/ 682 w 820"/>
                <a:gd name="T47" fmla="*/ 103 h 818"/>
                <a:gd name="T48" fmla="*/ 746 w 820"/>
                <a:gd name="T49" fmla="*/ 175 h 818"/>
                <a:gd name="T50" fmla="*/ 792 w 820"/>
                <a:gd name="T51" fmla="*/ 261 h 818"/>
                <a:gd name="T52" fmla="*/ 816 w 820"/>
                <a:gd name="T53" fmla="*/ 357 h 818"/>
                <a:gd name="T54" fmla="*/ 816 w 820"/>
                <a:gd name="T55" fmla="*/ 461 h 818"/>
                <a:gd name="T56" fmla="*/ 792 w 820"/>
                <a:gd name="T57" fmla="*/ 557 h 818"/>
                <a:gd name="T58" fmla="*/ 746 w 820"/>
                <a:gd name="T59" fmla="*/ 642 h 818"/>
                <a:gd name="T60" fmla="*/ 682 w 820"/>
                <a:gd name="T61" fmla="*/ 715 h 818"/>
                <a:gd name="T62" fmla="*/ 602 w 820"/>
                <a:gd name="T63" fmla="*/ 771 h 818"/>
                <a:gd name="T64" fmla="*/ 510 w 820"/>
                <a:gd name="T65" fmla="*/ 806 h 818"/>
                <a:gd name="T66" fmla="*/ 409 w 820"/>
                <a:gd name="T67" fmla="*/ 818 h 818"/>
                <a:gd name="T68" fmla="*/ 309 w 820"/>
                <a:gd name="T69" fmla="*/ 806 h 818"/>
                <a:gd name="T70" fmla="*/ 217 w 820"/>
                <a:gd name="T71" fmla="*/ 771 h 818"/>
                <a:gd name="T72" fmla="*/ 138 w 820"/>
                <a:gd name="T73" fmla="*/ 715 h 818"/>
                <a:gd name="T74" fmla="*/ 74 w 820"/>
                <a:gd name="T75" fmla="*/ 642 h 818"/>
                <a:gd name="T76" fmla="*/ 28 w 820"/>
                <a:gd name="T77" fmla="*/ 557 h 818"/>
                <a:gd name="T78" fmla="*/ 4 w 820"/>
                <a:gd name="T79" fmla="*/ 461 h 818"/>
                <a:gd name="T80" fmla="*/ 4 w 820"/>
                <a:gd name="T81" fmla="*/ 357 h 818"/>
                <a:gd name="T82" fmla="*/ 28 w 820"/>
                <a:gd name="T83" fmla="*/ 261 h 818"/>
                <a:gd name="T84" fmla="*/ 74 w 820"/>
                <a:gd name="T85" fmla="*/ 175 h 818"/>
                <a:gd name="T86" fmla="*/ 138 w 820"/>
                <a:gd name="T87" fmla="*/ 103 h 818"/>
                <a:gd name="T88" fmla="*/ 217 w 820"/>
                <a:gd name="T89" fmla="*/ 47 h 818"/>
                <a:gd name="T90" fmla="*/ 309 w 820"/>
                <a:gd name="T91" fmla="*/ 12 h 818"/>
                <a:gd name="T92" fmla="*/ 409 w 820"/>
                <a:gd name="T93" fmla="*/ 0 h 81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818">
                  <a:moveTo>
                    <a:pt x="409" y="153"/>
                  </a:moveTo>
                  <a:lnTo>
                    <a:pt x="368" y="156"/>
                  </a:lnTo>
                  <a:lnTo>
                    <a:pt x="329" y="167"/>
                  </a:lnTo>
                  <a:lnTo>
                    <a:pt x="292" y="182"/>
                  </a:lnTo>
                  <a:lnTo>
                    <a:pt x="259" y="202"/>
                  </a:lnTo>
                  <a:lnTo>
                    <a:pt x="229" y="229"/>
                  </a:lnTo>
                  <a:lnTo>
                    <a:pt x="204" y="257"/>
                  </a:lnTo>
                  <a:lnTo>
                    <a:pt x="182" y="292"/>
                  </a:lnTo>
                  <a:lnTo>
                    <a:pt x="167" y="329"/>
                  </a:lnTo>
                  <a:lnTo>
                    <a:pt x="158" y="368"/>
                  </a:lnTo>
                  <a:lnTo>
                    <a:pt x="154" y="409"/>
                  </a:lnTo>
                  <a:lnTo>
                    <a:pt x="158" y="450"/>
                  </a:lnTo>
                  <a:lnTo>
                    <a:pt x="167" y="490"/>
                  </a:lnTo>
                  <a:lnTo>
                    <a:pt x="182" y="526"/>
                  </a:lnTo>
                  <a:lnTo>
                    <a:pt x="204" y="560"/>
                  </a:lnTo>
                  <a:lnTo>
                    <a:pt x="229" y="590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2"/>
                  </a:lnTo>
                  <a:lnTo>
                    <a:pt x="368" y="662"/>
                  </a:lnTo>
                  <a:lnTo>
                    <a:pt x="409" y="665"/>
                  </a:lnTo>
                  <a:lnTo>
                    <a:pt x="451" y="662"/>
                  </a:lnTo>
                  <a:lnTo>
                    <a:pt x="491" y="652"/>
                  </a:lnTo>
                  <a:lnTo>
                    <a:pt x="528" y="637"/>
                  </a:lnTo>
                  <a:lnTo>
                    <a:pt x="561" y="616"/>
                  </a:lnTo>
                  <a:lnTo>
                    <a:pt x="591" y="590"/>
                  </a:lnTo>
                  <a:lnTo>
                    <a:pt x="616" y="560"/>
                  </a:lnTo>
                  <a:lnTo>
                    <a:pt x="637" y="526"/>
                  </a:lnTo>
                  <a:lnTo>
                    <a:pt x="653" y="490"/>
                  </a:lnTo>
                  <a:lnTo>
                    <a:pt x="662" y="450"/>
                  </a:lnTo>
                  <a:lnTo>
                    <a:pt x="666" y="409"/>
                  </a:lnTo>
                  <a:lnTo>
                    <a:pt x="662" y="368"/>
                  </a:lnTo>
                  <a:lnTo>
                    <a:pt x="653" y="329"/>
                  </a:lnTo>
                  <a:lnTo>
                    <a:pt x="637" y="292"/>
                  </a:lnTo>
                  <a:lnTo>
                    <a:pt x="616" y="257"/>
                  </a:lnTo>
                  <a:lnTo>
                    <a:pt x="591" y="229"/>
                  </a:lnTo>
                  <a:lnTo>
                    <a:pt x="561" y="202"/>
                  </a:lnTo>
                  <a:lnTo>
                    <a:pt x="528" y="182"/>
                  </a:lnTo>
                  <a:lnTo>
                    <a:pt x="491" y="167"/>
                  </a:lnTo>
                  <a:lnTo>
                    <a:pt x="451" y="156"/>
                  </a:lnTo>
                  <a:lnTo>
                    <a:pt x="409" y="153"/>
                  </a:lnTo>
                  <a:close/>
                  <a:moveTo>
                    <a:pt x="409" y="0"/>
                  </a:moveTo>
                  <a:lnTo>
                    <a:pt x="461" y="2"/>
                  </a:lnTo>
                  <a:lnTo>
                    <a:pt x="510" y="12"/>
                  </a:lnTo>
                  <a:lnTo>
                    <a:pt x="558" y="28"/>
                  </a:lnTo>
                  <a:lnTo>
                    <a:pt x="602" y="47"/>
                  </a:lnTo>
                  <a:lnTo>
                    <a:pt x="644" y="72"/>
                  </a:lnTo>
                  <a:lnTo>
                    <a:pt x="682" y="103"/>
                  </a:lnTo>
                  <a:lnTo>
                    <a:pt x="716" y="137"/>
                  </a:lnTo>
                  <a:lnTo>
                    <a:pt x="746" y="175"/>
                  </a:lnTo>
                  <a:lnTo>
                    <a:pt x="771" y="217"/>
                  </a:lnTo>
                  <a:lnTo>
                    <a:pt x="792" y="261"/>
                  </a:lnTo>
                  <a:lnTo>
                    <a:pt x="807" y="308"/>
                  </a:lnTo>
                  <a:lnTo>
                    <a:pt x="816" y="357"/>
                  </a:lnTo>
                  <a:lnTo>
                    <a:pt x="820" y="409"/>
                  </a:lnTo>
                  <a:lnTo>
                    <a:pt x="816" y="461"/>
                  </a:lnTo>
                  <a:lnTo>
                    <a:pt x="807" y="510"/>
                  </a:lnTo>
                  <a:lnTo>
                    <a:pt x="792" y="557"/>
                  </a:lnTo>
                  <a:lnTo>
                    <a:pt x="771" y="601"/>
                  </a:lnTo>
                  <a:lnTo>
                    <a:pt x="746" y="642"/>
                  </a:lnTo>
                  <a:lnTo>
                    <a:pt x="716" y="681"/>
                  </a:lnTo>
                  <a:lnTo>
                    <a:pt x="682" y="715"/>
                  </a:lnTo>
                  <a:lnTo>
                    <a:pt x="644" y="745"/>
                  </a:lnTo>
                  <a:lnTo>
                    <a:pt x="602" y="771"/>
                  </a:lnTo>
                  <a:lnTo>
                    <a:pt x="558" y="791"/>
                  </a:lnTo>
                  <a:lnTo>
                    <a:pt x="510" y="806"/>
                  </a:lnTo>
                  <a:lnTo>
                    <a:pt x="461" y="816"/>
                  </a:lnTo>
                  <a:lnTo>
                    <a:pt x="409" y="818"/>
                  </a:lnTo>
                  <a:lnTo>
                    <a:pt x="359" y="816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6" y="745"/>
                  </a:lnTo>
                  <a:lnTo>
                    <a:pt x="138" y="715"/>
                  </a:lnTo>
                  <a:lnTo>
                    <a:pt x="104" y="681"/>
                  </a:lnTo>
                  <a:lnTo>
                    <a:pt x="74" y="642"/>
                  </a:lnTo>
                  <a:lnTo>
                    <a:pt x="48" y="601"/>
                  </a:lnTo>
                  <a:lnTo>
                    <a:pt x="28" y="557"/>
                  </a:lnTo>
                  <a:lnTo>
                    <a:pt x="13" y="510"/>
                  </a:lnTo>
                  <a:lnTo>
                    <a:pt x="4" y="461"/>
                  </a:lnTo>
                  <a:lnTo>
                    <a:pt x="0" y="409"/>
                  </a:lnTo>
                  <a:lnTo>
                    <a:pt x="4" y="357"/>
                  </a:lnTo>
                  <a:lnTo>
                    <a:pt x="13" y="308"/>
                  </a:lnTo>
                  <a:lnTo>
                    <a:pt x="28" y="261"/>
                  </a:lnTo>
                  <a:lnTo>
                    <a:pt x="48" y="217"/>
                  </a:lnTo>
                  <a:lnTo>
                    <a:pt x="74" y="175"/>
                  </a:lnTo>
                  <a:lnTo>
                    <a:pt x="104" y="137"/>
                  </a:lnTo>
                  <a:lnTo>
                    <a:pt x="138" y="103"/>
                  </a:lnTo>
                  <a:lnTo>
                    <a:pt x="176" y="72"/>
                  </a:lnTo>
                  <a:lnTo>
                    <a:pt x="217" y="47"/>
                  </a:lnTo>
                  <a:lnTo>
                    <a:pt x="262" y="28"/>
                  </a:lnTo>
                  <a:lnTo>
                    <a:pt x="309" y="12"/>
                  </a:lnTo>
                  <a:lnTo>
                    <a:pt x="359" y="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4" name="Freeform 17"/>
            <p:cNvSpPr>
              <a:spLocks noEditPoints="1"/>
            </p:cNvSpPr>
            <p:nvPr/>
          </p:nvSpPr>
          <p:spPr>
            <a:xfrm>
              <a:off x="5881370" y="3071495"/>
              <a:ext cx="93980" cy="93980"/>
            </a:xfrm>
            <a:custGeom>
              <a:avLst/>
              <a:gdLst>
                <a:gd name="T0" fmla="*/ 368 w 819"/>
                <a:gd name="T1" fmla="*/ 157 h 819"/>
                <a:gd name="T2" fmla="*/ 292 w 819"/>
                <a:gd name="T3" fmla="*/ 182 h 819"/>
                <a:gd name="T4" fmla="*/ 229 w 819"/>
                <a:gd name="T5" fmla="*/ 228 h 819"/>
                <a:gd name="T6" fmla="*/ 182 w 819"/>
                <a:gd name="T7" fmla="*/ 291 h 819"/>
                <a:gd name="T8" fmla="*/ 157 w 819"/>
                <a:gd name="T9" fmla="*/ 368 h 819"/>
                <a:gd name="T10" fmla="*/ 157 w 819"/>
                <a:gd name="T11" fmla="*/ 451 h 819"/>
                <a:gd name="T12" fmla="*/ 182 w 819"/>
                <a:gd name="T13" fmla="*/ 527 h 819"/>
                <a:gd name="T14" fmla="*/ 229 w 819"/>
                <a:gd name="T15" fmla="*/ 590 h 819"/>
                <a:gd name="T16" fmla="*/ 292 w 819"/>
                <a:gd name="T17" fmla="*/ 637 h 819"/>
                <a:gd name="T18" fmla="*/ 368 w 819"/>
                <a:gd name="T19" fmla="*/ 661 h 819"/>
                <a:gd name="T20" fmla="*/ 450 w 819"/>
                <a:gd name="T21" fmla="*/ 661 h 819"/>
                <a:gd name="T22" fmla="*/ 527 w 819"/>
                <a:gd name="T23" fmla="*/ 637 h 819"/>
                <a:gd name="T24" fmla="*/ 591 w 819"/>
                <a:gd name="T25" fmla="*/ 590 h 819"/>
                <a:gd name="T26" fmla="*/ 637 w 819"/>
                <a:gd name="T27" fmla="*/ 527 h 819"/>
                <a:gd name="T28" fmla="*/ 662 w 819"/>
                <a:gd name="T29" fmla="*/ 451 h 819"/>
                <a:gd name="T30" fmla="*/ 662 w 819"/>
                <a:gd name="T31" fmla="*/ 368 h 819"/>
                <a:gd name="T32" fmla="*/ 637 w 819"/>
                <a:gd name="T33" fmla="*/ 291 h 819"/>
                <a:gd name="T34" fmla="*/ 591 w 819"/>
                <a:gd name="T35" fmla="*/ 228 h 819"/>
                <a:gd name="T36" fmla="*/ 527 w 819"/>
                <a:gd name="T37" fmla="*/ 182 h 819"/>
                <a:gd name="T38" fmla="*/ 450 w 819"/>
                <a:gd name="T39" fmla="*/ 157 h 819"/>
                <a:gd name="T40" fmla="*/ 409 w 819"/>
                <a:gd name="T41" fmla="*/ 0 h 819"/>
                <a:gd name="T42" fmla="*/ 510 w 819"/>
                <a:gd name="T43" fmla="*/ 12 h 819"/>
                <a:gd name="T44" fmla="*/ 602 w 819"/>
                <a:gd name="T45" fmla="*/ 48 h 819"/>
                <a:gd name="T46" fmla="*/ 681 w 819"/>
                <a:gd name="T47" fmla="*/ 103 h 819"/>
                <a:gd name="T48" fmla="*/ 746 w 819"/>
                <a:gd name="T49" fmla="*/ 175 h 819"/>
                <a:gd name="T50" fmla="*/ 792 w 819"/>
                <a:gd name="T51" fmla="*/ 262 h 819"/>
                <a:gd name="T52" fmla="*/ 816 w 819"/>
                <a:gd name="T53" fmla="*/ 358 h 819"/>
                <a:gd name="T54" fmla="*/ 816 w 819"/>
                <a:gd name="T55" fmla="*/ 460 h 819"/>
                <a:gd name="T56" fmla="*/ 792 w 819"/>
                <a:gd name="T57" fmla="*/ 557 h 819"/>
                <a:gd name="T58" fmla="*/ 746 w 819"/>
                <a:gd name="T59" fmla="*/ 643 h 819"/>
                <a:gd name="T60" fmla="*/ 681 w 819"/>
                <a:gd name="T61" fmla="*/ 715 h 819"/>
                <a:gd name="T62" fmla="*/ 602 w 819"/>
                <a:gd name="T63" fmla="*/ 771 h 819"/>
                <a:gd name="T64" fmla="*/ 510 w 819"/>
                <a:gd name="T65" fmla="*/ 806 h 819"/>
                <a:gd name="T66" fmla="*/ 409 w 819"/>
                <a:gd name="T67" fmla="*/ 819 h 819"/>
                <a:gd name="T68" fmla="*/ 309 w 819"/>
                <a:gd name="T69" fmla="*/ 806 h 819"/>
                <a:gd name="T70" fmla="*/ 217 w 819"/>
                <a:gd name="T71" fmla="*/ 771 h 819"/>
                <a:gd name="T72" fmla="*/ 138 w 819"/>
                <a:gd name="T73" fmla="*/ 715 h 819"/>
                <a:gd name="T74" fmla="*/ 74 w 819"/>
                <a:gd name="T75" fmla="*/ 643 h 819"/>
                <a:gd name="T76" fmla="*/ 28 w 819"/>
                <a:gd name="T77" fmla="*/ 557 h 819"/>
                <a:gd name="T78" fmla="*/ 3 w 819"/>
                <a:gd name="T79" fmla="*/ 460 h 819"/>
                <a:gd name="T80" fmla="*/ 3 w 819"/>
                <a:gd name="T81" fmla="*/ 358 h 819"/>
                <a:gd name="T82" fmla="*/ 28 w 819"/>
                <a:gd name="T83" fmla="*/ 262 h 819"/>
                <a:gd name="T84" fmla="*/ 74 w 819"/>
                <a:gd name="T85" fmla="*/ 175 h 819"/>
                <a:gd name="T86" fmla="*/ 138 w 819"/>
                <a:gd name="T87" fmla="*/ 103 h 819"/>
                <a:gd name="T88" fmla="*/ 217 w 819"/>
                <a:gd name="T89" fmla="*/ 48 h 819"/>
                <a:gd name="T90" fmla="*/ 309 w 819"/>
                <a:gd name="T91" fmla="*/ 12 h 819"/>
                <a:gd name="T92" fmla="*/ 409 w 819"/>
                <a:gd name="T93" fmla="*/ 0 h 81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19">
                  <a:moveTo>
                    <a:pt x="409" y="154"/>
                  </a:moveTo>
                  <a:lnTo>
                    <a:pt x="368" y="157"/>
                  </a:lnTo>
                  <a:lnTo>
                    <a:pt x="329" y="166"/>
                  </a:lnTo>
                  <a:lnTo>
                    <a:pt x="292" y="182"/>
                  </a:lnTo>
                  <a:lnTo>
                    <a:pt x="259" y="203"/>
                  </a:lnTo>
                  <a:lnTo>
                    <a:pt x="229" y="228"/>
                  </a:lnTo>
                  <a:lnTo>
                    <a:pt x="203" y="258"/>
                  </a:lnTo>
                  <a:lnTo>
                    <a:pt x="182" y="291"/>
                  </a:lnTo>
                  <a:lnTo>
                    <a:pt x="167" y="328"/>
                  </a:lnTo>
                  <a:lnTo>
                    <a:pt x="157" y="368"/>
                  </a:lnTo>
                  <a:lnTo>
                    <a:pt x="154" y="410"/>
                  </a:lnTo>
                  <a:lnTo>
                    <a:pt x="157" y="451"/>
                  </a:lnTo>
                  <a:lnTo>
                    <a:pt x="167" y="490"/>
                  </a:lnTo>
                  <a:lnTo>
                    <a:pt x="182" y="527"/>
                  </a:lnTo>
                  <a:lnTo>
                    <a:pt x="203" y="560"/>
                  </a:lnTo>
                  <a:lnTo>
                    <a:pt x="229" y="590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2"/>
                  </a:lnTo>
                  <a:lnTo>
                    <a:pt x="368" y="661"/>
                  </a:lnTo>
                  <a:lnTo>
                    <a:pt x="409" y="665"/>
                  </a:lnTo>
                  <a:lnTo>
                    <a:pt x="450" y="661"/>
                  </a:lnTo>
                  <a:lnTo>
                    <a:pt x="491" y="652"/>
                  </a:lnTo>
                  <a:lnTo>
                    <a:pt x="527" y="637"/>
                  </a:lnTo>
                  <a:lnTo>
                    <a:pt x="561" y="616"/>
                  </a:lnTo>
                  <a:lnTo>
                    <a:pt x="591" y="590"/>
                  </a:lnTo>
                  <a:lnTo>
                    <a:pt x="616" y="560"/>
                  </a:lnTo>
                  <a:lnTo>
                    <a:pt x="637" y="527"/>
                  </a:lnTo>
                  <a:lnTo>
                    <a:pt x="653" y="490"/>
                  </a:lnTo>
                  <a:lnTo>
                    <a:pt x="662" y="451"/>
                  </a:lnTo>
                  <a:lnTo>
                    <a:pt x="665" y="410"/>
                  </a:lnTo>
                  <a:lnTo>
                    <a:pt x="662" y="368"/>
                  </a:lnTo>
                  <a:lnTo>
                    <a:pt x="653" y="328"/>
                  </a:lnTo>
                  <a:lnTo>
                    <a:pt x="637" y="291"/>
                  </a:lnTo>
                  <a:lnTo>
                    <a:pt x="616" y="258"/>
                  </a:lnTo>
                  <a:lnTo>
                    <a:pt x="591" y="228"/>
                  </a:lnTo>
                  <a:lnTo>
                    <a:pt x="561" y="203"/>
                  </a:lnTo>
                  <a:lnTo>
                    <a:pt x="527" y="182"/>
                  </a:lnTo>
                  <a:lnTo>
                    <a:pt x="491" y="166"/>
                  </a:lnTo>
                  <a:lnTo>
                    <a:pt x="450" y="157"/>
                  </a:lnTo>
                  <a:lnTo>
                    <a:pt x="409" y="154"/>
                  </a:lnTo>
                  <a:close/>
                  <a:moveTo>
                    <a:pt x="409" y="0"/>
                  </a:moveTo>
                  <a:lnTo>
                    <a:pt x="461" y="3"/>
                  </a:lnTo>
                  <a:lnTo>
                    <a:pt x="510" y="12"/>
                  </a:lnTo>
                  <a:lnTo>
                    <a:pt x="557" y="27"/>
                  </a:lnTo>
                  <a:lnTo>
                    <a:pt x="602" y="48"/>
                  </a:lnTo>
                  <a:lnTo>
                    <a:pt x="644" y="73"/>
                  </a:lnTo>
                  <a:lnTo>
                    <a:pt x="681" y="103"/>
                  </a:lnTo>
                  <a:lnTo>
                    <a:pt x="716" y="138"/>
                  </a:lnTo>
                  <a:lnTo>
                    <a:pt x="746" y="175"/>
                  </a:lnTo>
                  <a:lnTo>
                    <a:pt x="771" y="217"/>
                  </a:lnTo>
                  <a:lnTo>
                    <a:pt x="792" y="262"/>
                  </a:lnTo>
                  <a:lnTo>
                    <a:pt x="807" y="309"/>
                  </a:lnTo>
                  <a:lnTo>
                    <a:pt x="816" y="358"/>
                  </a:lnTo>
                  <a:lnTo>
                    <a:pt x="819" y="410"/>
                  </a:lnTo>
                  <a:lnTo>
                    <a:pt x="816" y="460"/>
                  </a:lnTo>
                  <a:lnTo>
                    <a:pt x="807" y="510"/>
                  </a:lnTo>
                  <a:lnTo>
                    <a:pt x="792" y="557"/>
                  </a:lnTo>
                  <a:lnTo>
                    <a:pt x="771" y="602"/>
                  </a:lnTo>
                  <a:lnTo>
                    <a:pt x="746" y="643"/>
                  </a:lnTo>
                  <a:lnTo>
                    <a:pt x="716" y="681"/>
                  </a:lnTo>
                  <a:lnTo>
                    <a:pt x="681" y="715"/>
                  </a:lnTo>
                  <a:lnTo>
                    <a:pt x="644" y="745"/>
                  </a:lnTo>
                  <a:lnTo>
                    <a:pt x="602" y="771"/>
                  </a:lnTo>
                  <a:lnTo>
                    <a:pt x="557" y="791"/>
                  </a:lnTo>
                  <a:lnTo>
                    <a:pt x="510" y="806"/>
                  </a:lnTo>
                  <a:lnTo>
                    <a:pt x="461" y="815"/>
                  </a:lnTo>
                  <a:lnTo>
                    <a:pt x="409" y="819"/>
                  </a:lnTo>
                  <a:lnTo>
                    <a:pt x="359" y="815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6" y="745"/>
                  </a:lnTo>
                  <a:lnTo>
                    <a:pt x="138" y="715"/>
                  </a:lnTo>
                  <a:lnTo>
                    <a:pt x="103" y="681"/>
                  </a:lnTo>
                  <a:lnTo>
                    <a:pt x="74" y="643"/>
                  </a:lnTo>
                  <a:lnTo>
                    <a:pt x="48" y="602"/>
                  </a:lnTo>
                  <a:lnTo>
                    <a:pt x="28" y="557"/>
                  </a:lnTo>
                  <a:lnTo>
                    <a:pt x="13" y="510"/>
                  </a:lnTo>
                  <a:lnTo>
                    <a:pt x="3" y="460"/>
                  </a:lnTo>
                  <a:lnTo>
                    <a:pt x="0" y="410"/>
                  </a:lnTo>
                  <a:lnTo>
                    <a:pt x="3" y="358"/>
                  </a:lnTo>
                  <a:lnTo>
                    <a:pt x="13" y="309"/>
                  </a:lnTo>
                  <a:lnTo>
                    <a:pt x="28" y="262"/>
                  </a:lnTo>
                  <a:lnTo>
                    <a:pt x="48" y="217"/>
                  </a:lnTo>
                  <a:lnTo>
                    <a:pt x="74" y="175"/>
                  </a:lnTo>
                  <a:lnTo>
                    <a:pt x="103" y="138"/>
                  </a:lnTo>
                  <a:lnTo>
                    <a:pt x="138" y="103"/>
                  </a:lnTo>
                  <a:lnTo>
                    <a:pt x="176" y="73"/>
                  </a:lnTo>
                  <a:lnTo>
                    <a:pt x="217" y="48"/>
                  </a:lnTo>
                  <a:lnTo>
                    <a:pt x="262" y="27"/>
                  </a:lnTo>
                  <a:lnTo>
                    <a:pt x="309" y="12"/>
                  </a:lnTo>
                  <a:lnTo>
                    <a:pt x="359" y="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5" name="Freeform 18"/>
            <p:cNvSpPr>
              <a:spLocks noEditPoints="1"/>
            </p:cNvSpPr>
            <p:nvPr/>
          </p:nvSpPr>
          <p:spPr>
            <a:xfrm>
              <a:off x="6049010" y="3071495"/>
              <a:ext cx="93980" cy="93980"/>
            </a:xfrm>
            <a:custGeom>
              <a:avLst/>
              <a:gdLst>
                <a:gd name="T0" fmla="*/ 367 w 819"/>
                <a:gd name="T1" fmla="*/ 157 h 819"/>
                <a:gd name="T2" fmla="*/ 291 w 819"/>
                <a:gd name="T3" fmla="*/ 182 h 819"/>
                <a:gd name="T4" fmla="*/ 228 w 819"/>
                <a:gd name="T5" fmla="*/ 228 h 819"/>
                <a:gd name="T6" fmla="*/ 181 w 819"/>
                <a:gd name="T7" fmla="*/ 291 h 819"/>
                <a:gd name="T8" fmla="*/ 157 w 819"/>
                <a:gd name="T9" fmla="*/ 368 h 819"/>
                <a:gd name="T10" fmla="*/ 157 w 819"/>
                <a:gd name="T11" fmla="*/ 451 h 819"/>
                <a:gd name="T12" fmla="*/ 181 w 819"/>
                <a:gd name="T13" fmla="*/ 527 h 819"/>
                <a:gd name="T14" fmla="*/ 228 w 819"/>
                <a:gd name="T15" fmla="*/ 590 h 819"/>
                <a:gd name="T16" fmla="*/ 291 w 819"/>
                <a:gd name="T17" fmla="*/ 637 h 819"/>
                <a:gd name="T18" fmla="*/ 367 w 819"/>
                <a:gd name="T19" fmla="*/ 661 h 819"/>
                <a:gd name="T20" fmla="*/ 450 w 819"/>
                <a:gd name="T21" fmla="*/ 661 h 819"/>
                <a:gd name="T22" fmla="*/ 527 w 819"/>
                <a:gd name="T23" fmla="*/ 637 h 819"/>
                <a:gd name="T24" fmla="*/ 590 w 819"/>
                <a:gd name="T25" fmla="*/ 590 h 819"/>
                <a:gd name="T26" fmla="*/ 636 w 819"/>
                <a:gd name="T27" fmla="*/ 527 h 819"/>
                <a:gd name="T28" fmla="*/ 662 w 819"/>
                <a:gd name="T29" fmla="*/ 451 h 819"/>
                <a:gd name="T30" fmla="*/ 662 w 819"/>
                <a:gd name="T31" fmla="*/ 368 h 819"/>
                <a:gd name="T32" fmla="*/ 636 w 819"/>
                <a:gd name="T33" fmla="*/ 291 h 819"/>
                <a:gd name="T34" fmla="*/ 590 w 819"/>
                <a:gd name="T35" fmla="*/ 228 h 819"/>
                <a:gd name="T36" fmla="*/ 527 w 819"/>
                <a:gd name="T37" fmla="*/ 182 h 819"/>
                <a:gd name="T38" fmla="*/ 450 w 819"/>
                <a:gd name="T39" fmla="*/ 157 h 819"/>
                <a:gd name="T40" fmla="*/ 409 w 819"/>
                <a:gd name="T41" fmla="*/ 0 h 819"/>
                <a:gd name="T42" fmla="*/ 510 w 819"/>
                <a:gd name="T43" fmla="*/ 12 h 819"/>
                <a:gd name="T44" fmla="*/ 602 w 819"/>
                <a:gd name="T45" fmla="*/ 48 h 819"/>
                <a:gd name="T46" fmla="*/ 681 w 819"/>
                <a:gd name="T47" fmla="*/ 103 h 819"/>
                <a:gd name="T48" fmla="*/ 745 w 819"/>
                <a:gd name="T49" fmla="*/ 175 h 819"/>
                <a:gd name="T50" fmla="*/ 791 w 819"/>
                <a:gd name="T51" fmla="*/ 262 h 819"/>
                <a:gd name="T52" fmla="*/ 816 w 819"/>
                <a:gd name="T53" fmla="*/ 358 h 819"/>
                <a:gd name="T54" fmla="*/ 816 w 819"/>
                <a:gd name="T55" fmla="*/ 460 h 819"/>
                <a:gd name="T56" fmla="*/ 791 w 819"/>
                <a:gd name="T57" fmla="*/ 557 h 819"/>
                <a:gd name="T58" fmla="*/ 745 w 819"/>
                <a:gd name="T59" fmla="*/ 643 h 819"/>
                <a:gd name="T60" fmla="*/ 681 w 819"/>
                <a:gd name="T61" fmla="*/ 715 h 819"/>
                <a:gd name="T62" fmla="*/ 602 w 819"/>
                <a:gd name="T63" fmla="*/ 771 h 819"/>
                <a:gd name="T64" fmla="*/ 510 w 819"/>
                <a:gd name="T65" fmla="*/ 806 h 819"/>
                <a:gd name="T66" fmla="*/ 409 w 819"/>
                <a:gd name="T67" fmla="*/ 819 h 819"/>
                <a:gd name="T68" fmla="*/ 309 w 819"/>
                <a:gd name="T69" fmla="*/ 806 h 819"/>
                <a:gd name="T70" fmla="*/ 217 w 819"/>
                <a:gd name="T71" fmla="*/ 771 h 819"/>
                <a:gd name="T72" fmla="*/ 137 w 819"/>
                <a:gd name="T73" fmla="*/ 715 h 819"/>
                <a:gd name="T74" fmla="*/ 73 w 819"/>
                <a:gd name="T75" fmla="*/ 643 h 819"/>
                <a:gd name="T76" fmla="*/ 27 w 819"/>
                <a:gd name="T77" fmla="*/ 557 h 819"/>
                <a:gd name="T78" fmla="*/ 3 w 819"/>
                <a:gd name="T79" fmla="*/ 460 h 819"/>
                <a:gd name="T80" fmla="*/ 3 w 819"/>
                <a:gd name="T81" fmla="*/ 358 h 819"/>
                <a:gd name="T82" fmla="*/ 27 w 819"/>
                <a:gd name="T83" fmla="*/ 262 h 819"/>
                <a:gd name="T84" fmla="*/ 73 w 819"/>
                <a:gd name="T85" fmla="*/ 175 h 819"/>
                <a:gd name="T86" fmla="*/ 137 w 819"/>
                <a:gd name="T87" fmla="*/ 103 h 819"/>
                <a:gd name="T88" fmla="*/ 217 w 819"/>
                <a:gd name="T89" fmla="*/ 48 h 819"/>
                <a:gd name="T90" fmla="*/ 309 w 819"/>
                <a:gd name="T91" fmla="*/ 12 h 819"/>
                <a:gd name="T92" fmla="*/ 409 w 819"/>
                <a:gd name="T93" fmla="*/ 0 h 81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19">
                  <a:moveTo>
                    <a:pt x="409" y="154"/>
                  </a:moveTo>
                  <a:lnTo>
                    <a:pt x="367" y="157"/>
                  </a:lnTo>
                  <a:lnTo>
                    <a:pt x="328" y="166"/>
                  </a:lnTo>
                  <a:lnTo>
                    <a:pt x="291" y="182"/>
                  </a:lnTo>
                  <a:lnTo>
                    <a:pt x="258" y="203"/>
                  </a:lnTo>
                  <a:lnTo>
                    <a:pt x="228" y="228"/>
                  </a:lnTo>
                  <a:lnTo>
                    <a:pt x="203" y="258"/>
                  </a:lnTo>
                  <a:lnTo>
                    <a:pt x="181" y="291"/>
                  </a:lnTo>
                  <a:lnTo>
                    <a:pt x="166" y="328"/>
                  </a:lnTo>
                  <a:lnTo>
                    <a:pt x="157" y="368"/>
                  </a:lnTo>
                  <a:lnTo>
                    <a:pt x="154" y="410"/>
                  </a:lnTo>
                  <a:lnTo>
                    <a:pt x="157" y="451"/>
                  </a:lnTo>
                  <a:lnTo>
                    <a:pt x="166" y="490"/>
                  </a:lnTo>
                  <a:lnTo>
                    <a:pt x="181" y="527"/>
                  </a:lnTo>
                  <a:lnTo>
                    <a:pt x="203" y="560"/>
                  </a:lnTo>
                  <a:lnTo>
                    <a:pt x="228" y="590"/>
                  </a:lnTo>
                  <a:lnTo>
                    <a:pt x="258" y="616"/>
                  </a:lnTo>
                  <a:lnTo>
                    <a:pt x="291" y="637"/>
                  </a:lnTo>
                  <a:lnTo>
                    <a:pt x="328" y="652"/>
                  </a:lnTo>
                  <a:lnTo>
                    <a:pt x="367" y="661"/>
                  </a:lnTo>
                  <a:lnTo>
                    <a:pt x="409" y="665"/>
                  </a:lnTo>
                  <a:lnTo>
                    <a:pt x="450" y="661"/>
                  </a:lnTo>
                  <a:lnTo>
                    <a:pt x="490" y="652"/>
                  </a:lnTo>
                  <a:lnTo>
                    <a:pt x="527" y="637"/>
                  </a:lnTo>
                  <a:lnTo>
                    <a:pt x="560" y="616"/>
                  </a:lnTo>
                  <a:lnTo>
                    <a:pt x="590" y="590"/>
                  </a:lnTo>
                  <a:lnTo>
                    <a:pt x="616" y="560"/>
                  </a:lnTo>
                  <a:lnTo>
                    <a:pt x="636" y="527"/>
                  </a:lnTo>
                  <a:lnTo>
                    <a:pt x="652" y="490"/>
                  </a:lnTo>
                  <a:lnTo>
                    <a:pt x="662" y="451"/>
                  </a:lnTo>
                  <a:lnTo>
                    <a:pt x="665" y="410"/>
                  </a:lnTo>
                  <a:lnTo>
                    <a:pt x="662" y="368"/>
                  </a:lnTo>
                  <a:lnTo>
                    <a:pt x="652" y="328"/>
                  </a:lnTo>
                  <a:lnTo>
                    <a:pt x="636" y="291"/>
                  </a:lnTo>
                  <a:lnTo>
                    <a:pt x="616" y="258"/>
                  </a:lnTo>
                  <a:lnTo>
                    <a:pt x="590" y="228"/>
                  </a:lnTo>
                  <a:lnTo>
                    <a:pt x="560" y="203"/>
                  </a:lnTo>
                  <a:lnTo>
                    <a:pt x="527" y="182"/>
                  </a:lnTo>
                  <a:lnTo>
                    <a:pt x="490" y="166"/>
                  </a:lnTo>
                  <a:lnTo>
                    <a:pt x="450" y="157"/>
                  </a:lnTo>
                  <a:lnTo>
                    <a:pt x="409" y="154"/>
                  </a:lnTo>
                  <a:close/>
                  <a:moveTo>
                    <a:pt x="409" y="0"/>
                  </a:moveTo>
                  <a:lnTo>
                    <a:pt x="460" y="3"/>
                  </a:lnTo>
                  <a:lnTo>
                    <a:pt x="510" y="12"/>
                  </a:lnTo>
                  <a:lnTo>
                    <a:pt x="557" y="27"/>
                  </a:lnTo>
                  <a:lnTo>
                    <a:pt x="602" y="48"/>
                  </a:lnTo>
                  <a:lnTo>
                    <a:pt x="643" y="73"/>
                  </a:lnTo>
                  <a:lnTo>
                    <a:pt x="681" y="103"/>
                  </a:lnTo>
                  <a:lnTo>
                    <a:pt x="716" y="138"/>
                  </a:lnTo>
                  <a:lnTo>
                    <a:pt x="745" y="175"/>
                  </a:lnTo>
                  <a:lnTo>
                    <a:pt x="771" y="217"/>
                  </a:lnTo>
                  <a:lnTo>
                    <a:pt x="791" y="262"/>
                  </a:lnTo>
                  <a:lnTo>
                    <a:pt x="806" y="309"/>
                  </a:lnTo>
                  <a:lnTo>
                    <a:pt x="816" y="358"/>
                  </a:lnTo>
                  <a:lnTo>
                    <a:pt x="819" y="410"/>
                  </a:lnTo>
                  <a:lnTo>
                    <a:pt x="816" y="460"/>
                  </a:lnTo>
                  <a:lnTo>
                    <a:pt x="806" y="510"/>
                  </a:lnTo>
                  <a:lnTo>
                    <a:pt x="791" y="557"/>
                  </a:lnTo>
                  <a:lnTo>
                    <a:pt x="771" y="602"/>
                  </a:lnTo>
                  <a:lnTo>
                    <a:pt x="745" y="643"/>
                  </a:lnTo>
                  <a:lnTo>
                    <a:pt x="716" y="681"/>
                  </a:lnTo>
                  <a:lnTo>
                    <a:pt x="681" y="715"/>
                  </a:lnTo>
                  <a:lnTo>
                    <a:pt x="643" y="745"/>
                  </a:lnTo>
                  <a:lnTo>
                    <a:pt x="602" y="771"/>
                  </a:lnTo>
                  <a:lnTo>
                    <a:pt x="557" y="791"/>
                  </a:lnTo>
                  <a:lnTo>
                    <a:pt x="510" y="806"/>
                  </a:lnTo>
                  <a:lnTo>
                    <a:pt x="460" y="815"/>
                  </a:lnTo>
                  <a:lnTo>
                    <a:pt x="409" y="819"/>
                  </a:lnTo>
                  <a:lnTo>
                    <a:pt x="358" y="815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5" y="745"/>
                  </a:lnTo>
                  <a:lnTo>
                    <a:pt x="137" y="715"/>
                  </a:lnTo>
                  <a:lnTo>
                    <a:pt x="103" y="681"/>
                  </a:lnTo>
                  <a:lnTo>
                    <a:pt x="73" y="643"/>
                  </a:lnTo>
                  <a:lnTo>
                    <a:pt x="48" y="602"/>
                  </a:lnTo>
                  <a:lnTo>
                    <a:pt x="27" y="557"/>
                  </a:lnTo>
                  <a:lnTo>
                    <a:pt x="12" y="510"/>
                  </a:lnTo>
                  <a:lnTo>
                    <a:pt x="3" y="460"/>
                  </a:lnTo>
                  <a:lnTo>
                    <a:pt x="0" y="410"/>
                  </a:lnTo>
                  <a:lnTo>
                    <a:pt x="3" y="358"/>
                  </a:lnTo>
                  <a:lnTo>
                    <a:pt x="12" y="309"/>
                  </a:lnTo>
                  <a:lnTo>
                    <a:pt x="27" y="262"/>
                  </a:lnTo>
                  <a:lnTo>
                    <a:pt x="48" y="217"/>
                  </a:lnTo>
                  <a:lnTo>
                    <a:pt x="73" y="175"/>
                  </a:lnTo>
                  <a:lnTo>
                    <a:pt x="103" y="138"/>
                  </a:lnTo>
                  <a:lnTo>
                    <a:pt x="137" y="103"/>
                  </a:lnTo>
                  <a:lnTo>
                    <a:pt x="175" y="73"/>
                  </a:lnTo>
                  <a:lnTo>
                    <a:pt x="217" y="48"/>
                  </a:lnTo>
                  <a:lnTo>
                    <a:pt x="262" y="27"/>
                  </a:lnTo>
                  <a:lnTo>
                    <a:pt x="309" y="12"/>
                  </a:lnTo>
                  <a:lnTo>
                    <a:pt x="358" y="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6" name="Freeform 19"/>
            <p:cNvSpPr>
              <a:spLocks noEditPoints="1"/>
            </p:cNvSpPr>
            <p:nvPr/>
          </p:nvSpPr>
          <p:spPr>
            <a:xfrm>
              <a:off x="6216650" y="3071495"/>
              <a:ext cx="93980" cy="93980"/>
            </a:xfrm>
            <a:custGeom>
              <a:avLst/>
              <a:gdLst>
                <a:gd name="T0" fmla="*/ 368 w 820"/>
                <a:gd name="T1" fmla="*/ 157 h 819"/>
                <a:gd name="T2" fmla="*/ 292 w 820"/>
                <a:gd name="T3" fmla="*/ 182 h 819"/>
                <a:gd name="T4" fmla="*/ 229 w 820"/>
                <a:gd name="T5" fmla="*/ 228 h 819"/>
                <a:gd name="T6" fmla="*/ 182 w 820"/>
                <a:gd name="T7" fmla="*/ 291 h 819"/>
                <a:gd name="T8" fmla="*/ 158 w 820"/>
                <a:gd name="T9" fmla="*/ 368 h 819"/>
                <a:gd name="T10" fmla="*/ 158 w 820"/>
                <a:gd name="T11" fmla="*/ 451 h 819"/>
                <a:gd name="T12" fmla="*/ 182 w 820"/>
                <a:gd name="T13" fmla="*/ 527 h 819"/>
                <a:gd name="T14" fmla="*/ 229 w 820"/>
                <a:gd name="T15" fmla="*/ 590 h 819"/>
                <a:gd name="T16" fmla="*/ 292 w 820"/>
                <a:gd name="T17" fmla="*/ 637 h 819"/>
                <a:gd name="T18" fmla="*/ 368 w 820"/>
                <a:gd name="T19" fmla="*/ 661 h 819"/>
                <a:gd name="T20" fmla="*/ 451 w 820"/>
                <a:gd name="T21" fmla="*/ 661 h 819"/>
                <a:gd name="T22" fmla="*/ 528 w 820"/>
                <a:gd name="T23" fmla="*/ 637 h 819"/>
                <a:gd name="T24" fmla="*/ 591 w 820"/>
                <a:gd name="T25" fmla="*/ 590 h 819"/>
                <a:gd name="T26" fmla="*/ 637 w 820"/>
                <a:gd name="T27" fmla="*/ 527 h 819"/>
                <a:gd name="T28" fmla="*/ 662 w 820"/>
                <a:gd name="T29" fmla="*/ 451 h 819"/>
                <a:gd name="T30" fmla="*/ 662 w 820"/>
                <a:gd name="T31" fmla="*/ 368 h 819"/>
                <a:gd name="T32" fmla="*/ 637 w 820"/>
                <a:gd name="T33" fmla="*/ 291 h 819"/>
                <a:gd name="T34" fmla="*/ 591 w 820"/>
                <a:gd name="T35" fmla="*/ 228 h 819"/>
                <a:gd name="T36" fmla="*/ 528 w 820"/>
                <a:gd name="T37" fmla="*/ 182 h 819"/>
                <a:gd name="T38" fmla="*/ 451 w 820"/>
                <a:gd name="T39" fmla="*/ 157 h 819"/>
                <a:gd name="T40" fmla="*/ 409 w 820"/>
                <a:gd name="T41" fmla="*/ 0 h 819"/>
                <a:gd name="T42" fmla="*/ 510 w 820"/>
                <a:gd name="T43" fmla="*/ 12 h 819"/>
                <a:gd name="T44" fmla="*/ 602 w 820"/>
                <a:gd name="T45" fmla="*/ 48 h 819"/>
                <a:gd name="T46" fmla="*/ 682 w 820"/>
                <a:gd name="T47" fmla="*/ 103 h 819"/>
                <a:gd name="T48" fmla="*/ 746 w 820"/>
                <a:gd name="T49" fmla="*/ 175 h 819"/>
                <a:gd name="T50" fmla="*/ 792 w 820"/>
                <a:gd name="T51" fmla="*/ 262 h 819"/>
                <a:gd name="T52" fmla="*/ 816 w 820"/>
                <a:gd name="T53" fmla="*/ 358 h 819"/>
                <a:gd name="T54" fmla="*/ 816 w 820"/>
                <a:gd name="T55" fmla="*/ 460 h 819"/>
                <a:gd name="T56" fmla="*/ 792 w 820"/>
                <a:gd name="T57" fmla="*/ 557 h 819"/>
                <a:gd name="T58" fmla="*/ 746 w 820"/>
                <a:gd name="T59" fmla="*/ 643 h 819"/>
                <a:gd name="T60" fmla="*/ 682 w 820"/>
                <a:gd name="T61" fmla="*/ 715 h 819"/>
                <a:gd name="T62" fmla="*/ 602 w 820"/>
                <a:gd name="T63" fmla="*/ 771 h 819"/>
                <a:gd name="T64" fmla="*/ 510 w 820"/>
                <a:gd name="T65" fmla="*/ 806 h 819"/>
                <a:gd name="T66" fmla="*/ 409 w 820"/>
                <a:gd name="T67" fmla="*/ 819 h 819"/>
                <a:gd name="T68" fmla="*/ 309 w 820"/>
                <a:gd name="T69" fmla="*/ 806 h 819"/>
                <a:gd name="T70" fmla="*/ 217 w 820"/>
                <a:gd name="T71" fmla="*/ 771 h 819"/>
                <a:gd name="T72" fmla="*/ 138 w 820"/>
                <a:gd name="T73" fmla="*/ 715 h 819"/>
                <a:gd name="T74" fmla="*/ 74 w 820"/>
                <a:gd name="T75" fmla="*/ 643 h 819"/>
                <a:gd name="T76" fmla="*/ 28 w 820"/>
                <a:gd name="T77" fmla="*/ 557 h 819"/>
                <a:gd name="T78" fmla="*/ 4 w 820"/>
                <a:gd name="T79" fmla="*/ 460 h 819"/>
                <a:gd name="T80" fmla="*/ 4 w 820"/>
                <a:gd name="T81" fmla="*/ 358 h 819"/>
                <a:gd name="T82" fmla="*/ 28 w 820"/>
                <a:gd name="T83" fmla="*/ 262 h 819"/>
                <a:gd name="T84" fmla="*/ 74 w 820"/>
                <a:gd name="T85" fmla="*/ 175 h 819"/>
                <a:gd name="T86" fmla="*/ 138 w 820"/>
                <a:gd name="T87" fmla="*/ 103 h 819"/>
                <a:gd name="T88" fmla="*/ 217 w 820"/>
                <a:gd name="T89" fmla="*/ 48 h 819"/>
                <a:gd name="T90" fmla="*/ 309 w 820"/>
                <a:gd name="T91" fmla="*/ 12 h 819"/>
                <a:gd name="T92" fmla="*/ 409 w 820"/>
                <a:gd name="T93" fmla="*/ 0 h 81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819">
                  <a:moveTo>
                    <a:pt x="409" y="154"/>
                  </a:moveTo>
                  <a:lnTo>
                    <a:pt x="368" y="157"/>
                  </a:lnTo>
                  <a:lnTo>
                    <a:pt x="329" y="166"/>
                  </a:lnTo>
                  <a:lnTo>
                    <a:pt x="292" y="182"/>
                  </a:lnTo>
                  <a:lnTo>
                    <a:pt x="259" y="203"/>
                  </a:lnTo>
                  <a:lnTo>
                    <a:pt x="229" y="228"/>
                  </a:lnTo>
                  <a:lnTo>
                    <a:pt x="204" y="258"/>
                  </a:lnTo>
                  <a:lnTo>
                    <a:pt x="182" y="291"/>
                  </a:lnTo>
                  <a:lnTo>
                    <a:pt x="167" y="328"/>
                  </a:lnTo>
                  <a:lnTo>
                    <a:pt x="158" y="368"/>
                  </a:lnTo>
                  <a:lnTo>
                    <a:pt x="154" y="410"/>
                  </a:lnTo>
                  <a:lnTo>
                    <a:pt x="158" y="451"/>
                  </a:lnTo>
                  <a:lnTo>
                    <a:pt x="167" y="490"/>
                  </a:lnTo>
                  <a:lnTo>
                    <a:pt x="182" y="527"/>
                  </a:lnTo>
                  <a:lnTo>
                    <a:pt x="204" y="560"/>
                  </a:lnTo>
                  <a:lnTo>
                    <a:pt x="229" y="590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2"/>
                  </a:lnTo>
                  <a:lnTo>
                    <a:pt x="368" y="661"/>
                  </a:lnTo>
                  <a:lnTo>
                    <a:pt x="409" y="665"/>
                  </a:lnTo>
                  <a:lnTo>
                    <a:pt x="451" y="661"/>
                  </a:lnTo>
                  <a:lnTo>
                    <a:pt x="491" y="652"/>
                  </a:lnTo>
                  <a:lnTo>
                    <a:pt x="528" y="637"/>
                  </a:lnTo>
                  <a:lnTo>
                    <a:pt x="561" y="616"/>
                  </a:lnTo>
                  <a:lnTo>
                    <a:pt x="591" y="590"/>
                  </a:lnTo>
                  <a:lnTo>
                    <a:pt x="616" y="560"/>
                  </a:lnTo>
                  <a:lnTo>
                    <a:pt x="637" y="527"/>
                  </a:lnTo>
                  <a:lnTo>
                    <a:pt x="653" y="490"/>
                  </a:lnTo>
                  <a:lnTo>
                    <a:pt x="662" y="451"/>
                  </a:lnTo>
                  <a:lnTo>
                    <a:pt x="666" y="410"/>
                  </a:lnTo>
                  <a:lnTo>
                    <a:pt x="662" y="368"/>
                  </a:lnTo>
                  <a:lnTo>
                    <a:pt x="653" y="328"/>
                  </a:lnTo>
                  <a:lnTo>
                    <a:pt x="637" y="291"/>
                  </a:lnTo>
                  <a:lnTo>
                    <a:pt x="616" y="258"/>
                  </a:lnTo>
                  <a:lnTo>
                    <a:pt x="591" y="228"/>
                  </a:lnTo>
                  <a:lnTo>
                    <a:pt x="561" y="203"/>
                  </a:lnTo>
                  <a:lnTo>
                    <a:pt x="528" y="182"/>
                  </a:lnTo>
                  <a:lnTo>
                    <a:pt x="491" y="166"/>
                  </a:lnTo>
                  <a:lnTo>
                    <a:pt x="451" y="157"/>
                  </a:lnTo>
                  <a:lnTo>
                    <a:pt x="409" y="154"/>
                  </a:lnTo>
                  <a:close/>
                  <a:moveTo>
                    <a:pt x="409" y="0"/>
                  </a:moveTo>
                  <a:lnTo>
                    <a:pt x="461" y="3"/>
                  </a:lnTo>
                  <a:lnTo>
                    <a:pt x="510" y="12"/>
                  </a:lnTo>
                  <a:lnTo>
                    <a:pt x="558" y="27"/>
                  </a:lnTo>
                  <a:lnTo>
                    <a:pt x="602" y="48"/>
                  </a:lnTo>
                  <a:lnTo>
                    <a:pt x="644" y="73"/>
                  </a:lnTo>
                  <a:lnTo>
                    <a:pt x="682" y="103"/>
                  </a:lnTo>
                  <a:lnTo>
                    <a:pt x="716" y="138"/>
                  </a:lnTo>
                  <a:lnTo>
                    <a:pt x="746" y="175"/>
                  </a:lnTo>
                  <a:lnTo>
                    <a:pt x="771" y="217"/>
                  </a:lnTo>
                  <a:lnTo>
                    <a:pt x="792" y="262"/>
                  </a:lnTo>
                  <a:lnTo>
                    <a:pt x="807" y="309"/>
                  </a:lnTo>
                  <a:lnTo>
                    <a:pt x="816" y="358"/>
                  </a:lnTo>
                  <a:lnTo>
                    <a:pt x="820" y="410"/>
                  </a:lnTo>
                  <a:lnTo>
                    <a:pt x="816" y="460"/>
                  </a:lnTo>
                  <a:lnTo>
                    <a:pt x="807" y="510"/>
                  </a:lnTo>
                  <a:lnTo>
                    <a:pt x="792" y="557"/>
                  </a:lnTo>
                  <a:lnTo>
                    <a:pt x="771" y="602"/>
                  </a:lnTo>
                  <a:lnTo>
                    <a:pt x="746" y="643"/>
                  </a:lnTo>
                  <a:lnTo>
                    <a:pt x="716" y="681"/>
                  </a:lnTo>
                  <a:lnTo>
                    <a:pt x="682" y="715"/>
                  </a:lnTo>
                  <a:lnTo>
                    <a:pt x="644" y="745"/>
                  </a:lnTo>
                  <a:lnTo>
                    <a:pt x="602" y="771"/>
                  </a:lnTo>
                  <a:lnTo>
                    <a:pt x="558" y="791"/>
                  </a:lnTo>
                  <a:lnTo>
                    <a:pt x="510" y="806"/>
                  </a:lnTo>
                  <a:lnTo>
                    <a:pt x="461" y="815"/>
                  </a:lnTo>
                  <a:lnTo>
                    <a:pt x="409" y="819"/>
                  </a:lnTo>
                  <a:lnTo>
                    <a:pt x="359" y="815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6" y="745"/>
                  </a:lnTo>
                  <a:lnTo>
                    <a:pt x="138" y="715"/>
                  </a:lnTo>
                  <a:lnTo>
                    <a:pt x="104" y="681"/>
                  </a:lnTo>
                  <a:lnTo>
                    <a:pt x="74" y="643"/>
                  </a:lnTo>
                  <a:lnTo>
                    <a:pt x="48" y="602"/>
                  </a:lnTo>
                  <a:lnTo>
                    <a:pt x="28" y="557"/>
                  </a:lnTo>
                  <a:lnTo>
                    <a:pt x="13" y="510"/>
                  </a:lnTo>
                  <a:lnTo>
                    <a:pt x="4" y="460"/>
                  </a:lnTo>
                  <a:lnTo>
                    <a:pt x="0" y="410"/>
                  </a:lnTo>
                  <a:lnTo>
                    <a:pt x="4" y="358"/>
                  </a:lnTo>
                  <a:lnTo>
                    <a:pt x="13" y="309"/>
                  </a:lnTo>
                  <a:lnTo>
                    <a:pt x="28" y="262"/>
                  </a:lnTo>
                  <a:lnTo>
                    <a:pt x="48" y="217"/>
                  </a:lnTo>
                  <a:lnTo>
                    <a:pt x="74" y="175"/>
                  </a:lnTo>
                  <a:lnTo>
                    <a:pt x="104" y="138"/>
                  </a:lnTo>
                  <a:lnTo>
                    <a:pt x="138" y="103"/>
                  </a:lnTo>
                  <a:lnTo>
                    <a:pt x="176" y="73"/>
                  </a:lnTo>
                  <a:lnTo>
                    <a:pt x="217" y="48"/>
                  </a:lnTo>
                  <a:lnTo>
                    <a:pt x="262" y="27"/>
                  </a:lnTo>
                  <a:lnTo>
                    <a:pt x="309" y="12"/>
                  </a:lnTo>
                  <a:lnTo>
                    <a:pt x="359" y="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496e8d"/>
            </a:solidFill>
            <a:ln w="12700">
              <a:solidFill>
                <a:srgbClr val="496e8d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 rot="0">
            <a:off x="8851265" y="3004820"/>
            <a:ext cx="247015" cy="383540"/>
            <a:chOff x="8851265" y="3004820"/>
            <a:chExt cx="247015" cy="383540"/>
          </a:xfrm>
        </p:grpSpPr>
        <p:sp>
          <p:nvSpPr>
            <p:cNvPr id="78" name="Freeform 24"/>
            <p:cNvSpPr>
              <a:spLocks noEditPoints="1"/>
            </p:cNvSpPr>
            <p:nvPr/>
          </p:nvSpPr>
          <p:spPr>
            <a:xfrm>
              <a:off x="8987790" y="3277870"/>
              <a:ext cx="110490" cy="110490"/>
            </a:xfrm>
            <a:custGeom>
              <a:avLst/>
              <a:gdLst>
                <a:gd name="T0" fmla="*/ 491 w 1088"/>
                <a:gd name="T1" fmla="*/ 157 h 1086"/>
                <a:gd name="T2" fmla="*/ 392 w 1088"/>
                <a:gd name="T3" fmla="*/ 184 h 1086"/>
                <a:gd name="T4" fmla="*/ 306 w 1088"/>
                <a:gd name="T5" fmla="*/ 234 h 1086"/>
                <a:gd name="T6" fmla="*/ 236 w 1088"/>
                <a:gd name="T7" fmla="*/ 306 h 1086"/>
                <a:gd name="T8" fmla="*/ 185 w 1088"/>
                <a:gd name="T9" fmla="*/ 392 h 1086"/>
                <a:gd name="T10" fmla="*/ 158 w 1088"/>
                <a:gd name="T11" fmla="*/ 491 h 1086"/>
                <a:gd name="T12" fmla="*/ 158 w 1088"/>
                <a:gd name="T13" fmla="*/ 595 h 1086"/>
                <a:gd name="T14" fmla="*/ 185 w 1088"/>
                <a:gd name="T15" fmla="*/ 694 h 1086"/>
                <a:gd name="T16" fmla="*/ 236 w 1088"/>
                <a:gd name="T17" fmla="*/ 781 h 1086"/>
                <a:gd name="T18" fmla="*/ 306 w 1088"/>
                <a:gd name="T19" fmla="*/ 851 h 1086"/>
                <a:gd name="T20" fmla="*/ 392 w 1088"/>
                <a:gd name="T21" fmla="*/ 902 h 1086"/>
                <a:gd name="T22" fmla="*/ 491 w 1088"/>
                <a:gd name="T23" fmla="*/ 928 h 1086"/>
                <a:gd name="T24" fmla="*/ 597 w 1088"/>
                <a:gd name="T25" fmla="*/ 928 h 1086"/>
                <a:gd name="T26" fmla="*/ 696 w 1088"/>
                <a:gd name="T27" fmla="*/ 902 h 1086"/>
                <a:gd name="T28" fmla="*/ 783 w 1088"/>
                <a:gd name="T29" fmla="*/ 851 h 1086"/>
                <a:gd name="T30" fmla="*/ 853 w 1088"/>
                <a:gd name="T31" fmla="*/ 780 h 1086"/>
                <a:gd name="T32" fmla="*/ 904 w 1088"/>
                <a:gd name="T33" fmla="*/ 694 h 1086"/>
                <a:gd name="T34" fmla="*/ 931 w 1088"/>
                <a:gd name="T35" fmla="*/ 595 h 1086"/>
                <a:gd name="T36" fmla="*/ 931 w 1088"/>
                <a:gd name="T37" fmla="*/ 491 h 1086"/>
                <a:gd name="T38" fmla="*/ 904 w 1088"/>
                <a:gd name="T39" fmla="*/ 392 h 1086"/>
                <a:gd name="T40" fmla="*/ 853 w 1088"/>
                <a:gd name="T41" fmla="*/ 306 h 1086"/>
                <a:gd name="T42" fmla="*/ 783 w 1088"/>
                <a:gd name="T43" fmla="*/ 234 h 1086"/>
                <a:gd name="T44" fmla="*/ 696 w 1088"/>
                <a:gd name="T45" fmla="*/ 184 h 1086"/>
                <a:gd name="T46" fmla="*/ 597 w 1088"/>
                <a:gd name="T47" fmla="*/ 157 h 1086"/>
                <a:gd name="T48" fmla="*/ 544 w 1088"/>
                <a:gd name="T49" fmla="*/ 0 h 1086"/>
                <a:gd name="T50" fmla="*/ 669 w 1088"/>
                <a:gd name="T51" fmla="*/ 15 h 1086"/>
                <a:gd name="T52" fmla="*/ 784 w 1088"/>
                <a:gd name="T53" fmla="*/ 55 h 1086"/>
                <a:gd name="T54" fmla="*/ 884 w 1088"/>
                <a:gd name="T55" fmla="*/ 120 h 1086"/>
                <a:gd name="T56" fmla="*/ 968 w 1088"/>
                <a:gd name="T57" fmla="*/ 203 h 1086"/>
                <a:gd name="T58" fmla="*/ 1032 w 1088"/>
                <a:gd name="T59" fmla="*/ 305 h 1086"/>
                <a:gd name="T60" fmla="*/ 1074 w 1088"/>
                <a:gd name="T61" fmla="*/ 418 h 1086"/>
                <a:gd name="T62" fmla="*/ 1088 w 1088"/>
                <a:gd name="T63" fmla="*/ 544 h 1086"/>
                <a:gd name="T64" fmla="*/ 1074 w 1088"/>
                <a:gd name="T65" fmla="*/ 668 h 1086"/>
                <a:gd name="T66" fmla="*/ 1032 w 1088"/>
                <a:gd name="T67" fmla="*/ 781 h 1086"/>
                <a:gd name="T68" fmla="*/ 968 w 1088"/>
                <a:gd name="T69" fmla="*/ 883 h 1086"/>
                <a:gd name="T70" fmla="*/ 884 w 1088"/>
                <a:gd name="T71" fmla="*/ 966 h 1086"/>
                <a:gd name="T72" fmla="*/ 784 w 1088"/>
                <a:gd name="T73" fmla="*/ 1031 h 1086"/>
                <a:gd name="T74" fmla="*/ 669 w 1088"/>
                <a:gd name="T75" fmla="*/ 1072 h 1086"/>
                <a:gd name="T76" fmla="*/ 544 w 1088"/>
                <a:gd name="T77" fmla="*/ 1086 h 1086"/>
                <a:gd name="T78" fmla="*/ 420 w 1088"/>
                <a:gd name="T79" fmla="*/ 1072 h 1086"/>
                <a:gd name="T80" fmla="*/ 305 w 1088"/>
                <a:gd name="T81" fmla="*/ 1031 h 1086"/>
                <a:gd name="T82" fmla="*/ 205 w 1088"/>
                <a:gd name="T83" fmla="*/ 966 h 1086"/>
                <a:gd name="T84" fmla="*/ 120 w 1088"/>
                <a:gd name="T85" fmla="*/ 883 h 1086"/>
                <a:gd name="T86" fmla="*/ 56 w 1088"/>
                <a:gd name="T87" fmla="*/ 781 h 1086"/>
                <a:gd name="T88" fmla="*/ 15 w 1088"/>
                <a:gd name="T89" fmla="*/ 668 h 1086"/>
                <a:gd name="T90" fmla="*/ 0 w 1088"/>
                <a:gd name="T91" fmla="*/ 544 h 1086"/>
                <a:gd name="T92" fmla="*/ 15 w 1088"/>
                <a:gd name="T93" fmla="*/ 418 h 1086"/>
                <a:gd name="T94" fmla="*/ 56 w 1088"/>
                <a:gd name="T95" fmla="*/ 305 h 1086"/>
                <a:gd name="T96" fmla="*/ 120 w 1088"/>
                <a:gd name="T97" fmla="*/ 203 h 1086"/>
                <a:gd name="T98" fmla="*/ 205 w 1088"/>
                <a:gd name="T99" fmla="*/ 120 h 1086"/>
                <a:gd name="T100" fmla="*/ 305 w 1088"/>
                <a:gd name="T101" fmla="*/ 55 h 1086"/>
                <a:gd name="T102" fmla="*/ 420 w 1088"/>
                <a:gd name="T103" fmla="*/ 15 h 1086"/>
                <a:gd name="T104" fmla="*/ 544 w 1088"/>
                <a:gd name="T105" fmla="*/ 0 h 108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8" h="1086">
                  <a:moveTo>
                    <a:pt x="544" y="154"/>
                  </a:moveTo>
                  <a:lnTo>
                    <a:pt x="491" y="157"/>
                  </a:lnTo>
                  <a:lnTo>
                    <a:pt x="441" y="168"/>
                  </a:lnTo>
                  <a:lnTo>
                    <a:pt x="392" y="184"/>
                  </a:lnTo>
                  <a:lnTo>
                    <a:pt x="347" y="207"/>
                  </a:lnTo>
                  <a:lnTo>
                    <a:pt x="306" y="234"/>
                  </a:lnTo>
                  <a:lnTo>
                    <a:pt x="268" y="268"/>
                  </a:lnTo>
                  <a:lnTo>
                    <a:pt x="236" y="306"/>
                  </a:lnTo>
                  <a:lnTo>
                    <a:pt x="207" y="347"/>
                  </a:lnTo>
                  <a:lnTo>
                    <a:pt x="185" y="392"/>
                  </a:lnTo>
                  <a:lnTo>
                    <a:pt x="168" y="440"/>
                  </a:lnTo>
                  <a:lnTo>
                    <a:pt x="158" y="491"/>
                  </a:lnTo>
                  <a:lnTo>
                    <a:pt x="154" y="544"/>
                  </a:lnTo>
                  <a:lnTo>
                    <a:pt x="158" y="595"/>
                  </a:lnTo>
                  <a:lnTo>
                    <a:pt x="168" y="647"/>
                  </a:lnTo>
                  <a:lnTo>
                    <a:pt x="185" y="694"/>
                  </a:lnTo>
                  <a:lnTo>
                    <a:pt x="207" y="739"/>
                  </a:lnTo>
                  <a:lnTo>
                    <a:pt x="236" y="781"/>
                  </a:lnTo>
                  <a:lnTo>
                    <a:pt x="268" y="818"/>
                  </a:lnTo>
                  <a:lnTo>
                    <a:pt x="306" y="851"/>
                  </a:lnTo>
                  <a:lnTo>
                    <a:pt x="347" y="879"/>
                  </a:lnTo>
                  <a:lnTo>
                    <a:pt x="392" y="902"/>
                  </a:lnTo>
                  <a:lnTo>
                    <a:pt x="441" y="918"/>
                  </a:lnTo>
                  <a:lnTo>
                    <a:pt x="491" y="928"/>
                  </a:lnTo>
                  <a:lnTo>
                    <a:pt x="544" y="932"/>
                  </a:lnTo>
                  <a:lnTo>
                    <a:pt x="597" y="928"/>
                  </a:lnTo>
                  <a:lnTo>
                    <a:pt x="648" y="918"/>
                  </a:lnTo>
                  <a:lnTo>
                    <a:pt x="696" y="902"/>
                  </a:lnTo>
                  <a:lnTo>
                    <a:pt x="741" y="879"/>
                  </a:lnTo>
                  <a:lnTo>
                    <a:pt x="783" y="851"/>
                  </a:lnTo>
                  <a:lnTo>
                    <a:pt x="819" y="818"/>
                  </a:lnTo>
                  <a:lnTo>
                    <a:pt x="853" y="780"/>
                  </a:lnTo>
                  <a:lnTo>
                    <a:pt x="880" y="739"/>
                  </a:lnTo>
                  <a:lnTo>
                    <a:pt x="904" y="694"/>
                  </a:lnTo>
                  <a:lnTo>
                    <a:pt x="921" y="647"/>
                  </a:lnTo>
                  <a:lnTo>
                    <a:pt x="931" y="595"/>
                  </a:lnTo>
                  <a:lnTo>
                    <a:pt x="935" y="544"/>
                  </a:lnTo>
                  <a:lnTo>
                    <a:pt x="931" y="491"/>
                  </a:lnTo>
                  <a:lnTo>
                    <a:pt x="921" y="440"/>
                  </a:lnTo>
                  <a:lnTo>
                    <a:pt x="904" y="392"/>
                  </a:lnTo>
                  <a:lnTo>
                    <a:pt x="880" y="347"/>
                  </a:lnTo>
                  <a:lnTo>
                    <a:pt x="853" y="306"/>
                  </a:lnTo>
                  <a:lnTo>
                    <a:pt x="819" y="268"/>
                  </a:lnTo>
                  <a:lnTo>
                    <a:pt x="783" y="234"/>
                  </a:lnTo>
                  <a:lnTo>
                    <a:pt x="741" y="207"/>
                  </a:lnTo>
                  <a:lnTo>
                    <a:pt x="696" y="184"/>
                  </a:lnTo>
                  <a:lnTo>
                    <a:pt x="648" y="168"/>
                  </a:lnTo>
                  <a:lnTo>
                    <a:pt x="597" y="157"/>
                  </a:lnTo>
                  <a:lnTo>
                    <a:pt x="544" y="154"/>
                  </a:lnTo>
                  <a:close/>
                  <a:moveTo>
                    <a:pt x="544" y="0"/>
                  </a:moveTo>
                  <a:lnTo>
                    <a:pt x="608" y="3"/>
                  </a:lnTo>
                  <a:lnTo>
                    <a:pt x="669" y="15"/>
                  </a:lnTo>
                  <a:lnTo>
                    <a:pt x="727" y="32"/>
                  </a:lnTo>
                  <a:lnTo>
                    <a:pt x="784" y="55"/>
                  </a:lnTo>
                  <a:lnTo>
                    <a:pt x="836" y="85"/>
                  </a:lnTo>
                  <a:lnTo>
                    <a:pt x="884" y="120"/>
                  </a:lnTo>
                  <a:lnTo>
                    <a:pt x="929" y="160"/>
                  </a:lnTo>
                  <a:lnTo>
                    <a:pt x="968" y="203"/>
                  </a:lnTo>
                  <a:lnTo>
                    <a:pt x="1004" y="252"/>
                  </a:lnTo>
                  <a:lnTo>
                    <a:pt x="1032" y="305"/>
                  </a:lnTo>
                  <a:lnTo>
                    <a:pt x="1057" y="360"/>
                  </a:lnTo>
                  <a:lnTo>
                    <a:pt x="1074" y="418"/>
                  </a:lnTo>
                  <a:lnTo>
                    <a:pt x="1084" y="480"/>
                  </a:lnTo>
                  <a:lnTo>
                    <a:pt x="1088" y="544"/>
                  </a:lnTo>
                  <a:lnTo>
                    <a:pt x="1084" y="607"/>
                  </a:lnTo>
                  <a:lnTo>
                    <a:pt x="1074" y="668"/>
                  </a:lnTo>
                  <a:lnTo>
                    <a:pt x="1057" y="726"/>
                  </a:lnTo>
                  <a:lnTo>
                    <a:pt x="1032" y="781"/>
                  </a:lnTo>
                  <a:lnTo>
                    <a:pt x="1004" y="834"/>
                  </a:lnTo>
                  <a:lnTo>
                    <a:pt x="968" y="883"/>
                  </a:lnTo>
                  <a:lnTo>
                    <a:pt x="929" y="927"/>
                  </a:lnTo>
                  <a:lnTo>
                    <a:pt x="884" y="966"/>
                  </a:lnTo>
                  <a:lnTo>
                    <a:pt x="836" y="1001"/>
                  </a:lnTo>
                  <a:lnTo>
                    <a:pt x="784" y="1031"/>
                  </a:lnTo>
                  <a:lnTo>
                    <a:pt x="727" y="1054"/>
                  </a:lnTo>
                  <a:lnTo>
                    <a:pt x="669" y="1072"/>
                  </a:lnTo>
                  <a:lnTo>
                    <a:pt x="608" y="1082"/>
                  </a:lnTo>
                  <a:lnTo>
                    <a:pt x="544" y="1086"/>
                  </a:lnTo>
                  <a:lnTo>
                    <a:pt x="481" y="1082"/>
                  </a:lnTo>
                  <a:lnTo>
                    <a:pt x="420" y="1072"/>
                  </a:lnTo>
                  <a:lnTo>
                    <a:pt x="361" y="1054"/>
                  </a:lnTo>
                  <a:lnTo>
                    <a:pt x="305" y="1031"/>
                  </a:lnTo>
                  <a:lnTo>
                    <a:pt x="253" y="1001"/>
                  </a:lnTo>
                  <a:lnTo>
                    <a:pt x="205" y="966"/>
                  </a:lnTo>
                  <a:lnTo>
                    <a:pt x="160" y="927"/>
                  </a:lnTo>
                  <a:lnTo>
                    <a:pt x="120" y="883"/>
                  </a:lnTo>
                  <a:lnTo>
                    <a:pt x="85" y="834"/>
                  </a:lnTo>
                  <a:lnTo>
                    <a:pt x="56" y="781"/>
                  </a:lnTo>
                  <a:lnTo>
                    <a:pt x="32" y="726"/>
                  </a:lnTo>
                  <a:lnTo>
                    <a:pt x="15" y="668"/>
                  </a:lnTo>
                  <a:lnTo>
                    <a:pt x="4" y="607"/>
                  </a:lnTo>
                  <a:lnTo>
                    <a:pt x="0" y="544"/>
                  </a:lnTo>
                  <a:lnTo>
                    <a:pt x="4" y="480"/>
                  </a:lnTo>
                  <a:lnTo>
                    <a:pt x="15" y="418"/>
                  </a:lnTo>
                  <a:lnTo>
                    <a:pt x="32" y="360"/>
                  </a:lnTo>
                  <a:lnTo>
                    <a:pt x="56" y="305"/>
                  </a:lnTo>
                  <a:lnTo>
                    <a:pt x="85" y="252"/>
                  </a:lnTo>
                  <a:lnTo>
                    <a:pt x="120" y="203"/>
                  </a:lnTo>
                  <a:lnTo>
                    <a:pt x="160" y="160"/>
                  </a:lnTo>
                  <a:lnTo>
                    <a:pt x="205" y="120"/>
                  </a:lnTo>
                  <a:lnTo>
                    <a:pt x="253" y="85"/>
                  </a:lnTo>
                  <a:lnTo>
                    <a:pt x="305" y="55"/>
                  </a:lnTo>
                  <a:lnTo>
                    <a:pt x="361" y="32"/>
                  </a:lnTo>
                  <a:lnTo>
                    <a:pt x="420" y="15"/>
                  </a:lnTo>
                  <a:lnTo>
                    <a:pt x="481" y="3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9" name="Freeform 25"/>
            <p:cNvSpPr>
              <a:spLocks noEditPoints="1"/>
            </p:cNvSpPr>
            <p:nvPr/>
          </p:nvSpPr>
          <p:spPr>
            <a:xfrm>
              <a:off x="8943340" y="3004820"/>
              <a:ext cx="154940" cy="142240"/>
            </a:xfrm>
            <a:custGeom>
              <a:avLst/>
              <a:gdLst>
                <a:gd name="T0" fmla="*/ 926 w 1523"/>
                <a:gd name="T1" fmla="*/ 158 h 1402"/>
                <a:gd name="T2" fmla="*/ 827 w 1523"/>
                <a:gd name="T3" fmla="*/ 184 h 1402"/>
                <a:gd name="T4" fmla="*/ 741 w 1523"/>
                <a:gd name="T5" fmla="*/ 235 h 1402"/>
                <a:gd name="T6" fmla="*/ 671 w 1523"/>
                <a:gd name="T7" fmla="*/ 305 h 1402"/>
                <a:gd name="T8" fmla="*/ 620 w 1523"/>
                <a:gd name="T9" fmla="*/ 392 h 1402"/>
                <a:gd name="T10" fmla="*/ 593 w 1523"/>
                <a:gd name="T11" fmla="*/ 490 h 1402"/>
                <a:gd name="T12" fmla="*/ 593 w 1523"/>
                <a:gd name="T13" fmla="*/ 596 h 1402"/>
                <a:gd name="T14" fmla="*/ 620 w 1523"/>
                <a:gd name="T15" fmla="*/ 694 h 1402"/>
                <a:gd name="T16" fmla="*/ 671 w 1523"/>
                <a:gd name="T17" fmla="*/ 781 h 1402"/>
                <a:gd name="T18" fmla="*/ 741 w 1523"/>
                <a:gd name="T19" fmla="*/ 851 h 1402"/>
                <a:gd name="T20" fmla="*/ 827 w 1523"/>
                <a:gd name="T21" fmla="*/ 901 h 1402"/>
                <a:gd name="T22" fmla="*/ 926 w 1523"/>
                <a:gd name="T23" fmla="*/ 929 h 1402"/>
                <a:gd name="T24" fmla="*/ 1032 w 1523"/>
                <a:gd name="T25" fmla="*/ 929 h 1402"/>
                <a:gd name="T26" fmla="*/ 1131 w 1523"/>
                <a:gd name="T27" fmla="*/ 901 h 1402"/>
                <a:gd name="T28" fmla="*/ 1218 w 1523"/>
                <a:gd name="T29" fmla="*/ 851 h 1402"/>
                <a:gd name="T30" fmla="*/ 1288 w 1523"/>
                <a:gd name="T31" fmla="*/ 781 h 1402"/>
                <a:gd name="T32" fmla="*/ 1339 w 1523"/>
                <a:gd name="T33" fmla="*/ 694 h 1402"/>
                <a:gd name="T34" fmla="*/ 1366 w 1523"/>
                <a:gd name="T35" fmla="*/ 596 h 1402"/>
                <a:gd name="T36" fmla="*/ 1366 w 1523"/>
                <a:gd name="T37" fmla="*/ 490 h 1402"/>
                <a:gd name="T38" fmla="*/ 1339 w 1523"/>
                <a:gd name="T39" fmla="*/ 391 h 1402"/>
                <a:gd name="T40" fmla="*/ 1288 w 1523"/>
                <a:gd name="T41" fmla="*/ 305 h 1402"/>
                <a:gd name="T42" fmla="*/ 1218 w 1523"/>
                <a:gd name="T43" fmla="*/ 235 h 1402"/>
                <a:gd name="T44" fmla="*/ 1131 w 1523"/>
                <a:gd name="T45" fmla="*/ 184 h 1402"/>
                <a:gd name="T46" fmla="*/ 1032 w 1523"/>
                <a:gd name="T47" fmla="*/ 158 h 1402"/>
                <a:gd name="T48" fmla="*/ 979 w 1523"/>
                <a:gd name="T49" fmla="*/ 0 h 1402"/>
                <a:gd name="T50" fmla="*/ 1043 w 1523"/>
                <a:gd name="T51" fmla="*/ 4 h 1402"/>
                <a:gd name="T52" fmla="*/ 1162 w 1523"/>
                <a:gd name="T53" fmla="*/ 31 h 1402"/>
                <a:gd name="T54" fmla="*/ 1271 w 1523"/>
                <a:gd name="T55" fmla="*/ 84 h 1402"/>
                <a:gd name="T56" fmla="*/ 1364 w 1523"/>
                <a:gd name="T57" fmla="*/ 159 h 1402"/>
                <a:gd name="T58" fmla="*/ 1439 w 1523"/>
                <a:gd name="T59" fmla="*/ 252 h 1402"/>
                <a:gd name="T60" fmla="*/ 1492 w 1523"/>
                <a:gd name="T61" fmla="*/ 360 h 1402"/>
                <a:gd name="T62" fmla="*/ 1519 w 1523"/>
                <a:gd name="T63" fmla="*/ 479 h 1402"/>
                <a:gd name="T64" fmla="*/ 1519 w 1523"/>
                <a:gd name="T65" fmla="*/ 606 h 1402"/>
                <a:gd name="T66" fmla="*/ 1492 w 1523"/>
                <a:gd name="T67" fmla="*/ 725 h 1402"/>
                <a:gd name="T68" fmla="*/ 1439 w 1523"/>
                <a:gd name="T69" fmla="*/ 833 h 1402"/>
                <a:gd name="T70" fmla="*/ 1364 w 1523"/>
                <a:gd name="T71" fmla="*/ 926 h 1402"/>
                <a:gd name="T72" fmla="*/ 1271 w 1523"/>
                <a:gd name="T73" fmla="*/ 1001 h 1402"/>
                <a:gd name="T74" fmla="*/ 1162 w 1523"/>
                <a:gd name="T75" fmla="*/ 1054 h 1402"/>
                <a:gd name="T76" fmla="*/ 1043 w 1523"/>
                <a:gd name="T77" fmla="*/ 1083 h 1402"/>
                <a:gd name="T78" fmla="*/ 923 w 1523"/>
                <a:gd name="T79" fmla="*/ 1083 h 1402"/>
                <a:gd name="T80" fmla="*/ 816 w 1523"/>
                <a:gd name="T81" fmla="*/ 1061 h 1402"/>
                <a:gd name="T82" fmla="*/ 717 w 1523"/>
                <a:gd name="T83" fmla="*/ 1018 h 1402"/>
                <a:gd name="T84" fmla="*/ 629 w 1523"/>
                <a:gd name="T85" fmla="*/ 957 h 1402"/>
                <a:gd name="T86" fmla="*/ 131 w 1523"/>
                <a:gd name="T87" fmla="*/ 1380 h 1402"/>
                <a:gd name="T88" fmla="*/ 96 w 1523"/>
                <a:gd name="T89" fmla="*/ 1400 h 1402"/>
                <a:gd name="T90" fmla="*/ 57 w 1523"/>
                <a:gd name="T91" fmla="*/ 1400 h 1402"/>
                <a:gd name="T92" fmla="*/ 23 w 1523"/>
                <a:gd name="T93" fmla="*/ 1380 h 1402"/>
                <a:gd name="T94" fmla="*/ 3 w 1523"/>
                <a:gd name="T95" fmla="*/ 1345 h 1402"/>
                <a:gd name="T96" fmla="*/ 3 w 1523"/>
                <a:gd name="T97" fmla="*/ 1306 h 1402"/>
                <a:gd name="T98" fmla="*/ 23 w 1523"/>
                <a:gd name="T99" fmla="*/ 1271 h 1402"/>
                <a:gd name="T100" fmla="*/ 476 w 1523"/>
                <a:gd name="T101" fmla="*/ 750 h 1402"/>
                <a:gd name="T102" fmla="*/ 446 w 1523"/>
                <a:gd name="T103" fmla="*/ 650 h 1402"/>
                <a:gd name="T104" fmla="*/ 435 w 1523"/>
                <a:gd name="T105" fmla="*/ 543 h 1402"/>
                <a:gd name="T106" fmla="*/ 450 w 1523"/>
                <a:gd name="T107" fmla="*/ 419 h 1402"/>
                <a:gd name="T108" fmla="*/ 491 w 1523"/>
                <a:gd name="T109" fmla="*/ 305 h 1402"/>
                <a:gd name="T110" fmla="*/ 555 w 1523"/>
                <a:gd name="T111" fmla="*/ 204 h 1402"/>
                <a:gd name="T112" fmla="*/ 640 w 1523"/>
                <a:gd name="T113" fmla="*/ 120 h 1402"/>
                <a:gd name="T114" fmla="*/ 740 w 1523"/>
                <a:gd name="T115" fmla="*/ 55 h 1402"/>
                <a:gd name="T116" fmla="*/ 855 w 1523"/>
                <a:gd name="T117" fmla="*/ 14 h 1402"/>
                <a:gd name="T118" fmla="*/ 979 w 1523"/>
                <a:gd name="T119" fmla="*/ 0 h 140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23" h="1402">
                  <a:moveTo>
                    <a:pt x="979" y="153"/>
                  </a:moveTo>
                  <a:lnTo>
                    <a:pt x="926" y="158"/>
                  </a:lnTo>
                  <a:lnTo>
                    <a:pt x="876" y="168"/>
                  </a:lnTo>
                  <a:lnTo>
                    <a:pt x="827" y="184"/>
                  </a:lnTo>
                  <a:lnTo>
                    <a:pt x="782" y="207"/>
                  </a:lnTo>
                  <a:lnTo>
                    <a:pt x="741" y="235"/>
                  </a:lnTo>
                  <a:lnTo>
                    <a:pt x="703" y="268"/>
                  </a:lnTo>
                  <a:lnTo>
                    <a:pt x="671" y="305"/>
                  </a:lnTo>
                  <a:lnTo>
                    <a:pt x="642" y="346"/>
                  </a:lnTo>
                  <a:lnTo>
                    <a:pt x="620" y="392"/>
                  </a:lnTo>
                  <a:lnTo>
                    <a:pt x="603" y="439"/>
                  </a:lnTo>
                  <a:lnTo>
                    <a:pt x="593" y="490"/>
                  </a:lnTo>
                  <a:lnTo>
                    <a:pt x="589" y="543"/>
                  </a:lnTo>
                  <a:lnTo>
                    <a:pt x="593" y="596"/>
                  </a:lnTo>
                  <a:lnTo>
                    <a:pt x="603" y="646"/>
                  </a:lnTo>
                  <a:lnTo>
                    <a:pt x="620" y="694"/>
                  </a:lnTo>
                  <a:lnTo>
                    <a:pt x="642" y="739"/>
                  </a:lnTo>
                  <a:lnTo>
                    <a:pt x="671" y="781"/>
                  </a:lnTo>
                  <a:lnTo>
                    <a:pt x="703" y="818"/>
                  </a:lnTo>
                  <a:lnTo>
                    <a:pt x="741" y="851"/>
                  </a:lnTo>
                  <a:lnTo>
                    <a:pt x="782" y="879"/>
                  </a:lnTo>
                  <a:lnTo>
                    <a:pt x="827" y="901"/>
                  </a:lnTo>
                  <a:lnTo>
                    <a:pt x="876" y="918"/>
                  </a:lnTo>
                  <a:lnTo>
                    <a:pt x="926" y="929"/>
                  </a:lnTo>
                  <a:lnTo>
                    <a:pt x="979" y="932"/>
                  </a:lnTo>
                  <a:lnTo>
                    <a:pt x="1032" y="929"/>
                  </a:lnTo>
                  <a:lnTo>
                    <a:pt x="1083" y="918"/>
                  </a:lnTo>
                  <a:lnTo>
                    <a:pt x="1131" y="901"/>
                  </a:lnTo>
                  <a:lnTo>
                    <a:pt x="1176" y="879"/>
                  </a:lnTo>
                  <a:lnTo>
                    <a:pt x="1218" y="851"/>
                  </a:lnTo>
                  <a:lnTo>
                    <a:pt x="1254" y="818"/>
                  </a:lnTo>
                  <a:lnTo>
                    <a:pt x="1288" y="781"/>
                  </a:lnTo>
                  <a:lnTo>
                    <a:pt x="1315" y="739"/>
                  </a:lnTo>
                  <a:lnTo>
                    <a:pt x="1339" y="694"/>
                  </a:lnTo>
                  <a:lnTo>
                    <a:pt x="1356" y="646"/>
                  </a:lnTo>
                  <a:lnTo>
                    <a:pt x="1366" y="596"/>
                  </a:lnTo>
                  <a:lnTo>
                    <a:pt x="1370" y="543"/>
                  </a:lnTo>
                  <a:lnTo>
                    <a:pt x="1366" y="490"/>
                  </a:lnTo>
                  <a:lnTo>
                    <a:pt x="1356" y="439"/>
                  </a:lnTo>
                  <a:lnTo>
                    <a:pt x="1339" y="391"/>
                  </a:lnTo>
                  <a:lnTo>
                    <a:pt x="1315" y="346"/>
                  </a:lnTo>
                  <a:lnTo>
                    <a:pt x="1288" y="305"/>
                  </a:lnTo>
                  <a:lnTo>
                    <a:pt x="1254" y="268"/>
                  </a:lnTo>
                  <a:lnTo>
                    <a:pt x="1218" y="235"/>
                  </a:lnTo>
                  <a:lnTo>
                    <a:pt x="1176" y="207"/>
                  </a:lnTo>
                  <a:lnTo>
                    <a:pt x="1131" y="184"/>
                  </a:lnTo>
                  <a:lnTo>
                    <a:pt x="1083" y="168"/>
                  </a:lnTo>
                  <a:lnTo>
                    <a:pt x="1032" y="158"/>
                  </a:lnTo>
                  <a:lnTo>
                    <a:pt x="979" y="153"/>
                  </a:lnTo>
                  <a:close/>
                  <a:moveTo>
                    <a:pt x="979" y="0"/>
                  </a:moveTo>
                  <a:lnTo>
                    <a:pt x="979" y="0"/>
                  </a:lnTo>
                  <a:lnTo>
                    <a:pt x="1043" y="4"/>
                  </a:lnTo>
                  <a:lnTo>
                    <a:pt x="1104" y="14"/>
                  </a:lnTo>
                  <a:lnTo>
                    <a:pt x="1162" y="31"/>
                  </a:lnTo>
                  <a:lnTo>
                    <a:pt x="1219" y="55"/>
                  </a:lnTo>
                  <a:lnTo>
                    <a:pt x="1271" y="84"/>
                  </a:lnTo>
                  <a:lnTo>
                    <a:pt x="1319" y="120"/>
                  </a:lnTo>
                  <a:lnTo>
                    <a:pt x="1364" y="159"/>
                  </a:lnTo>
                  <a:lnTo>
                    <a:pt x="1403" y="204"/>
                  </a:lnTo>
                  <a:lnTo>
                    <a:pt x="1439" y="252"/>
                  </a:lnTo>
                  <a:lnTo>
                    <a:pt x="1467" y="305"/>
                  </a:lnTo>
                  <a:lnTo>
                    <a:pt x="1492" y="360"/>
                  </a:lnTo>
                  <a:lnTo>
                    <a:pt x="1509" y="419"/>
                  </a:lnTo>
                  <a:lnTo>
                    <a:pt x="1519" y="479"/>
                  </a:lnTo>
                  <a:lnTo>
                    <a:pt x="1523" y="543"/>
                  </a:lnTo>
                  <a:lnTo>
                    <a:pt x="1519" y="606"/>
                  </a:lnTo>
                  <a:lnTo>
                    <a:pt x="1509" y="668"/>
                  </a:lnTo>
                  <a:lnTo>
                    <a:pt x="1492" y="725"/>
                  </a:lnTo>
                  <a:lnTo>
                    <a:pt x="1467" y="782"/>
                  </a:lnTo>
                  <a:lnTo>
                    <a:pt x="1439" y="833"/>
                  </a:lnTo>
                  <a:lnTo>
                    <a:pt x="1403" y="883"/>
                  </a:lnTo>
                  <a:lnTo>
                    <a:pt x="1364" y="926"/>
                  </a:lnTo>
                  <a:lnTo>
                    <a:pt x="1319" y="967"/>
                  </a:lnTo>
                  <a:lnTo>
                    <a:pt x="1271" y="1001"/>
                  </a:lnTo>
                  <a:lnTo>
                    <a:pt x="1219" y="1031"/>
                  </a:lnTo>
                  <a:lnTo>
                    <a:pt x="1162" y="1054"/>
                  </a:lnTo>
                  <a:lnTo>
                    <a:pt x="1104" y="1071"/>
                  </a:lnTo>
                  <a:lnTo>
                    <a:pt x="1043" y="1083"/>
                  </a:lnTo>
                  <a:lnTo>
                    <a:pt x="979" y="1086"/>
                  </a:lnTo>
                  <a:lnTo>
                    <a:pt x="923" y="1083"/>
                  </a:lnTo>
                  <a:lnTo>
                    <a:pt x="868" y="1075"/>
                  </a:lnTo>
                  <a:lnTo>
                    <a:pt x="816" y="1061"/>
                  </a:lnTo>
                  <a:lnTo>
                    <a:pt x="765" y="1041"/>
                  </a:lnTo>
                  <a:lnTo>
                    <a:pt x="717" y="1018"/>
                  </a:lnTo>
                  <a:lnTo>
                    <a:pt x="671" y="991"/>
                  </a:lnTo>
                  <a:lnTo>
                    <a:pt x="629" y="957"/>
                  </a:lnTo>
                  <a:lnTo>
                    <a:pt x="590" y="922"/>
                  </a:lnTo>
                  <a:lnTo>
                    <a:pt x="131" y="1380"/>
                  </a:lnTo>
                  <a:lnTo>
                    <a:pt x="115" y="1393"/>
                  </a:lnTo>
                  <a:lnTo>
                    <a:pt x="96" y="1400"/>
                  </a:lnTo>
                  <a:lnTo>
                    <a:pt x="77" y="1402"/>
                  </a:lnTo>
                  <a:lnTo>
                    <a:pt x="57" y="1400"/>
                  </a:lnTo>
                  <a:lnTo>
                    <a:pt x="39" y="1393"/>
                  </a:lnTo>
                  <a:lnTo>
                    <a:pt x="23" y="1380"/>
                  </a:lnTo>
                  <a:lnTo>
                    <a:pt x="10" y="1363"/>
                  </a:lnTo>
                  <a:lnTo>
                    <a:pt x="3" y="1345"/>
                  </a:lnTo>
                  <a:lnTo>
                    <a:pt x="0" y="1325"/>
                  </a:lnTo>
                  <a:lnTo>
                    <a:pt x="3" y="1306"/>
                  </a:lnTo>
                  <a:lnTo>
                    <a:pt x="10" y="1287"/>
                  </a:lnTo>
                  <a:lnTo>
                    <a:pt x="23" y="1271"/>
                  </a:lnTo>
                  <a:lnTo>
                    <a:pt x="498" y="797"/>
                  </a:lnTo>
                  <a:lnTo>
                    <a:pt x="476" y="750"/>
                  </a:lnTo>
                  <a:lnTo>
                    <a:pt x="459" y="701"/>
                  </a:lnTo>
                  <a:lnTo>
                    <a:pt x="446" y="650"/>
                  </a:lnTo>
                  <a:lnTo>
                    <a:pt x="438" y="597"/>
                  </a:lnTo>
                  <a:lnTo>
                    <a:pt x="435" y="543"/>
                  </a:lnTo>
                  <a:lnTo>
                    <a:pt x="439" y="479"/>
                  </a:lnTo>
                  <a:lnTo>
                    <a:pt x="450" y="419"/>
                  </a:lnTo>
                  <a:lnTo>
                    <a:pt x="467" y="360"/>
                  </a:lnTo>
                  <a:lnTo>
                    <a:pt x="491" y="305"/>
                  </a:lnTo>
                  <a:lnTo>
                    <a:pt x="520" y="252"/>
                  </a:lnTo>
                  <a:lnTo>
                    <a:pt x="555" y="204"/>
                  </a:lnTo>
                  <a:lnTo>
                    <a:pt x="595" y="159"/>
                  </a:lnTo>
                  <a:lnTo>
                    <a:pt x="640" y="120"/>
                  </a:lnTo>
                  <a:lnTo>
                    <a:pt x="688" y="84"/>
                  </a:lnTo>
                  <a:lnTo>
                    <a:pt x="740" y="55"/>
                  </a:lnTo>
                  <a:lnTo>
                    <a:pt x="796" y="31"/>
                  </a:lnTo>
                  <a:lnTo>
                    <a:pt x="855" y="14"/>
                  </a:lnTo>
                  <a:lnTo>
                    <a:pt x="916" y="4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0" name="Freeform 26"/>
            <p:cNvSpPr>
              <a:spLocks noEditPoints="1"/>
            </p:cNvSpPr>
            <p:nvPr/>
          </p:nvSpPr>
          <p:spPr>
            <a:xfrm>
              <a:off x="8851265" y="3141345"/>
              <a:ext cx="139700" cy="156210"/>
            </a:xfrm>
            <a:custGeom>
              <a:avLst/>
              <a:gdLst>
                <a:gd name="T0" fmla="*/ 490 w 1373"/>
                <a:gd name="T1" fmla="*/ 157 h 1538"/>
                <a:gd name="T2" fmla="*/ 393 w 1373"/>
                <a:gd name="T3" fmla="*/ 185 h 1538"/>
                <a:gd name="T4" fmla="*/ 305 w 1373"/>
                <a:gd name="T5" fmla="*/ 235 h 1538"/>
                <a:gd name="T6" fmla="*/ 235 w 1373"/>
                <a:gd name="T7" fmla="*/ 305 h 1538"/>
                <a:gd name="T8" fmla="*/ 184 w 1373"/>
                <a:gd name="T9" fmla="*/ 391 h 1538"/>
                <a:gd name="T10" fmla="*/ 158 w 1373"/>
                <a:gd name="T11" fmla="*/ 490 h 1538"/>
                <a:gd name="T12" fmla="*/ 158 w 1373"/>
                <a:gd name="T13" fmla="*/ 596 h 1538"/>
                <a:gd name="T14" fmla="*/ 184 w 1373"/>
                <a:gd name="T15" fmla="*/ 695 h 1538"/>
                <a:gd name="T16" fmla="*/ 235 w 1373"/>
                <a:gd name="T17" fmla="*/ 781 h 1538"/>
                <a:gd name="T18" fmla="*/ 305 w 1373"/>
                <a:gd name="T19" fmla="*/ 851 h 1538"/>
                <a:gd name="T20" fmla="*/ 393 w 1373"/>
                <a:gd name="T21" fmla="*/ 902 h 1538"/>
                <a:gd name="T22" fmla="*/ 490 w 1373"/>
                <a:gd name="T23" fmla="*/ 929 h 1538"/>
                <a:gd name="T24" fmla="*/ 596 w 1373"/>
                <a:gd name="T25" fmla="*/ 929 h 1538"/>
                <a:gd name="T26" fmla="*/ 695 w 1373"/>
                <a:gd name="T27" fmla="*/ 902 h 1538"/>
                <a:gd name="T28" fmla="*/ 782 w 1373"/>
                <a:gd name="T29" fmla="*/ 851 h 1538"/>
                <a:gd name="T30" fmla="*/ 852 w 1373"/>
                <a:gd name="T31" fmla="*/ 781 h 1538"/>
                <a:gd name="T32" fmla="*/ 903 w 1373"/>
                <a:gd name="T33" fmla="*/ 695 h 1538"/>
                <a:gd name="T34" fmla="*/ 930 w 1373"/>
                <a:gd name="T35" fmla="*/ 596 h 1538"/>
                <a:gd name="T36" fmla="*/ 930 w 1373"/>
                <a:gd name="T37" fmla="*/ 490 h 1538"/>
                <a:gd name="T38" fmla="*/ 903 w 1373"/>
                <a:gd name="T39" fmla="*/ 391 h 1538"/>
                <a:gd name="T40" fmla="*/ 852 w 1373"/>
                <a:gd name="T41" fmla="*/ 305 h 1538"/>
                <a:gd name="T42" fmla="*/ 782 w 1373"/>
                <a:gd name="T43" fmla="*/ 235 h 1538"/>
                <a:gd name="T44" fmla="*/ 695 w 1373"/>
                <a:gd name="T45" fmla="*/ 185 h 1538"/>
                <a:gd name="T46" fmla="*/ 596 w 1373"/>
                <a:gd name="T47" fmla="*/ 157 h 1538"/>
                <a:gd name="T48" fmla="*/ 543 w 1373"/>
                <a:gd name="T49" fmla="*/ 0 h 1538"/>
                <a:gd name="T50" fmla="*/ 668 w 1373"/>
                <a:gd name="T51" fmla="*/ 15 h 1538"/>
                <a:gd name="T52" fmla="*/ 783 w 1373"/>
                <a:gd name="T53" fmla="*/ 55 h 1538"/>
                <a:gd name="T54" fmla="*/ 884 w 1373"/>
                <a:gd name="T55" fmla="*/ 119 h 1538"/>
                <a:gd name="T56" fmla="*/ 968 w 1373"/>
                <a:gd name="T57" fmla="*/ 204 h 1538"/>
                <a:gd name="T58" fmla="*/ 1033 w 1373"/>
                <a:gd name="T59" fmla="*/ 304 h 1538"/>
                <a:gd name="T60" fmla="*/ 1073 w 1373"/>
                <a:gd name="T61" fmla="*/ 419 h 1538"/>
                <a:gd name="T62" fmla="*/ 1088 w 1373"/>
                <a:gd name="T63" fmla="*/ 543 h 1538"/>
                <a:gd name="T64" fmla="*/ 1074 w 1373"/>
                <a:gd name="T65" fmla="*/ 663 h 1538"/>
                <a:gd name="T66" fmla="*/ 1036 w 1373"/>
                <a:gd name="T67" fmla="*/ 773 h 1538"/>
                <a:gd name="T68" fmla="*/ 976 w 1373"/>
                <a:gd name="T69" fmla="*/ 872 h 1538"/>
                <a:gd name="T70" fmla="*/ 898 w 1373"/>
                <a:gd name="T71" fmla="*/ 954 h 1538"/>
                <a:gd name="T72" fmla="*/ 1364 w 1373"/>
                <a:gd name="T73" fmla="*/ 1423 h 1538"/>
                <a:gd name="T74" fmla="*/ 1373 w 1373"/>
                <a:gd name="T75" fmla="*/ 1461 h 1538"/>
                <a:gd name="T76" fmla="*/ 1364 w 1373"/>
                <a:gd name="T77" fmla="*/ 1499 h 1538"/>
                <a:gd name="T78" fmla="*/ 1335 w 1373"/>
                <a:gd name="T79" fmla="*/ 1528 h 1538"/>
                <a:gd name="T80" fmla="*/ 1297 w 1373"/>
                <a:gd name="T81" fmla="*/ 1538 h 1538"/>
                <a:gd name="T82" fmla="*/ 1259 w 1373"/>
                <a:gd name="T83" fmla="*/ 1528 h 1538"/>
                <a:gd name="T84" fmla="*/ 764 w 1373"/>
                <a:gd name="T85" fmla="*/ 1038 h 1538"/>
                <a:gd name="T86" fmla="*/ 659 w 1373"/>
                <a:gd name="T87" fmla="*/ 1074 h 1538"/>
                <a:gd name="T88" fmla="*/ 543 w 1373"/>
                <a:gd name="T89" fmla="*/ 1085 h 1538"/>
                <a:gd name="T90" fmla="*/ 419 w 1373"/>
                <a:gd name="T91" fmla="*/ 1072 h 1538"/>
                <a:gd name="T92" fmla="*/ 305 w 1373"/>
                <a:gd name="T93" fmla="*/ 1030 h 1538"/>
                <a:gd name="T94" fmla="*/ 204 w 1373"/>
                <a:gd name="T95" fmla="*/ 966 h 1538"/>
                <a:gd name="T96" fmla="*/ 120 w 1373"/>
                <a:gd name="T97" fmla="*/ 882 h 1538"/>
                <a:gd name="T98" fmla="*/ 55 w 1373"/>
                <a:gd name="T99" fmla="*/ 782 h 1538"/>
                <a:gd name="T100" fmla="*/ 14 w 1373"/>
                <a:gd name="T101" fmla="*/ 667 h 1538"/>
                <a:gd name="T102" fmla="*/ 0 w 1373"/>
                <a:gd name="T103" fmla="*/ 543 h 1538"/>
                <a:gd name="T104" fmla="*/ 14 w 1373"/>
                <a:gd name="T105" fmla="*/ 419 h 1538"/>
                <a:gd name="T106" fmla="*/ 55 w 1373"/>
                <a:gd name="T107" fmla="*/ 304 h 1538"/>
                <a:gd name="T108" fmla="*/ 120 w 1373"/>
                <a:gd name="T109" fmla="*/ 204 h 1538"/>
                <a:gd name="T110" fmla="*/ 204 w 1373"/>
                <a:gd name="T111" fmla="*/ 119 h 1538"/>
                <a:gd name="T112" fmla="*/ 305 w 1373"/>
                <a:gd name="T113" fmla="*/ 55 h 1538"/>
                <a:gd name="T114" fmla="*/ 419 w 1373"/>
                <a:gd name="T115" fmla="*/ 15 h 1538"/>
                <a:gd name="T116" fmla="*/ 543 w 1373"/>
                <a:gd name="T117" fmla="*/ 0 h 153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73" h="1538">
                  <a:moveTo>
                    <a:pt x="543" y="154"/>
                  </a:moveTo>
                  <a:lnTo>
                    <a:pt x="490" y="157"/>
                  </a:lnTo>
                  <a:lnTo>
                    <a:pt x="440" y="167"/>
                  </a:lnTo>
                  <a:lnTo>
                    <a:pt x="393" y="185"/>
                  </a:lnTo>
                  <a:lnTo>
                    <a:pt x="347" y="206"/>
                  </a:lnTo>
                  <a:lnTo>
                    <a:pt x="305" y="235"/>
                  </a:lnTo>
                  <a:lnTo>
                    <a:pt x="268" y="267"/>
                  </a:lnTo>
                  <a:lnTo>
                    <a:pt x="235" y="305"/>
                  </a:lnTo>
                  <a:lnTo>
                    <a:pt x="207" y="347"/>
                  </a:lnTo>
                  <a:lnTo>
                    <a:pt x="184" y="391"/>
                  </a:lnTo>
                  <a:lnTo>
                    <a:pt x="168" y="440"/>
                  </a:lnTo>
                  <a:lnTo>
                    <a:pt x="158" y="490"/>
                  </a:lnTo>
                  <a:lnTo>
                    <a:pt x="153" y="543"/>
                  </a:lnTo>
                  <a:lnTo>
                    <a:pt x="158" y="596"/>
                  </a:lnTo>
                  <a:lnTo>
                    <a:pt x="168" y="647"/>
                  </a:lnTo>
                  <a:lnTo>
                    <a:pt x="184" y="695"/>
                  </a:lnTo>
                  <a:lnTo>
                    <a:pt x="207" y="740"/>
                  </a:lnTo>
                  <a:lnTo>
                    <a:pt x="235" y="781"/>
                  </a:lnTo>
                  <a:lnTo>
                    <a:pt x="268" y="818"/>
                  </a:lnTo>
                  <a:lnTo>
                    <a:pt x="305" y="851"/>
                  </a:lnTo>
                  <a:lnTo>
                    <a:pt x="347" y="879"/>
                  </a:lnTo>
                  <a:lnTo>
                    <a:pt x="393" y="902"/>
                  </a:lnTo>
                  <a:lnTo>
                    <a:pt x="440" y="919"/>
                  </a:lnTo>
                  <a:lnTo>
                    <a:pt x="490" y="929"/>
                  </a:lnTo>
                  <a:lnTo>
                    <a:pt x="543" y="933"/>
                  </a:lnTo>
                  <a:lnTo>
                    <a:pt x="596" y="929"/>
                  </a:lnTo>
                  <a:lnTo>
                    <a:pt x="647" y="919"/>
                  </a:lnTo>
                  <a:lnTo>
                    <a:pt x="695" y="902"/>
                  </a:lnTo>
                  <a:lnTo>
                    <a:pt x="740" y="879"/>
                  </a:lnTo>
                  <a:lnTo>
                    <a:pt x="782" y="851"/>
                  </a:lnTo>
                  <a:lnTo>
                    <a:pt x="820" y="818"/>
                  </a:lnTo>
                  <a:lnTo>
                    <a:pt x="852" y="781"/>
                  </a:lnTo>
                  <a:lnTo>
                    <a:pt x="881" y="740"/>
                  </a:lnTo>
                  <a:lnTo>
                    <a:pt x="903" y="695"/>
                  </a:lnTo>
                  <a:lnTo>
                    <a:pt x="920" y="647"/>
                  </a:lnTo>
                  <a:lnTo>
                    <a:pt x="930" y="596"/>
                  </a:lnTo>
                  <a:lnTo>
                    <a:pt x="934" y="543"/>
                  </a:lnTo>
                  <a:lnTo>
                    <a:pt x="930" y="490"/>
                  </a:lnTo>
                  <a:lnTo>
                    <a:pt x="920" y="440"/>
                  </a:lnTo>
                  <a:lnTo>
                    <a:pt x="903" y="391"/>
                  </a:lnTo>
                  <a:lnTo>
                    <a:pt x="881" y="347"/>
                  </a:lnTo>
                  <a:lnTo>
                    <a:pt x="852" y="305"/>
                  </a:lnTo>
                  <a:lnTo>
                    <a:pt x="820" y="267"/>
                  </a:lnTo>
                  <a:lnTo>
                    <a:pt x="782" y="235"/>
                  </a:lnTo>
                  <a:lnTo>
                    <a:pt x="740" y="206"/>
                  </a:lnTo>
                  <a:lnTo>
                    <a:pt x="695" y="185"/>
                  </a:lnTo>
                  <a:lnTo>
                    <a:pt x="647" y="167"/>
                  </a:lnTo>
                  <a:lnTo>
                    <a:pt x="596" y="157"/>
                  </a:lnTo>
                  <a:lnTo>
                    <a:pt x="543" y="154"/>
                  </a:lnTo>
                  <a:close/>
                  <a:moveTo>
                    <a:pt x="543" y="0"/>
                  </a:moveTo>
                  <a:lnTo>
                    <a:pt x="607" y="4"/>
                  </a:lnTo>
                  <a:lnTo>
                    <a:pt x="668" y="15"/>
                  </a:lnTo>
                  <a:lnTo>
                    <a:pt x="726" y="32"/>
                  </a:lnTo>
                  <a:lnTo>
                    <a:pt x="783" y="55"/>
                  </a:lnTo>
                  <a:lnTo>
                    <a:pt x="835" y="85"/>
                  </a:lnTo>
                  <a:lnTo>
                    <a:pt x="884" y="119"/>
                  </a:lnTo>
                  <a:lnTo>
                    <a:pt x="928" y="159"/>
                  </a:lnTo>
                  <a:lnTo>
                    <a:pt x="968" y="204"/>
                  </a:lnTo>
                  <a:lnTo>
                    <a:pt x="1003" y="252"/>
                  </a:lnTo>
                  <a:lnTo>
                    <a:pt x="1033" y="304"/>
                  </a:lnTo>
                  <a:lnTo>
                    <a:pt x="1056" y="360"/>
                  </a:lnTo>
                  <a:lnTo>
                    <a:pt x="1073" y="419"/>
                  </a:lnTo>
                  <a:lnTo>
                    <a:pt x="1084" y="480"/>
                  </a:lnTo>
                  <a:lnTo>
                    <a:pt x="1088" y="543"/>
                  </a:lnTo>
                  <a:lnTo>
                    <a:pt x="1084" y="604"/>
                  </a:lnTo>
                  <a:lnTo>
                    <a:pt x="1074" y="663"/>
                  </a:lnTo>
                  <a:lnTo>
                    <a:pt x="1058" y="719"/>
                  </a:lnTo>
                  <a:lnTo>
                    <a:pt x="1036" y="773"/>
                  </a:lnTo>
                  <a:lnTo>
                    <a:pt x="1008" y="823"/>
                  </a:lnTo>
                  <a:lnTo>
                    <a:pt x="976" y="872"/>
                  </a:lnTo>
                  <a:lnTo>
                    <a:pt x="939" y="915"/>
                  </a:lnTo>
                  <a:lnTo>
                    <a:pt x="898" y="954"/>
                  </a:lnTo>
                  <a:lnTo>
                    <a:pt x="1352" y="1407"/>
                  </a:lnTo>
                  <a:lnTo>
                    <a:pt x="1364" y="1423"/>
                  </a:lnTo>
                  <a:lnTo>
                    <a:pt x="1371" y="1442"/>
                  </a:lnTo>
                  <a:lnTo>
                    <a:pt x="1373" y="1461"/>
                  </a:lnTo>
                  <a:lnTo>
                    <a:pt x="1371" y="1481"/>
                  </a:lnTo>
                  <a:lnTo>
                    <a:pt x="1364" y="1499"/>
                  </a:lnTo>
                  <a:lnTo>
                    <a:pt x="1352" y="1515"/>
                  </a:lnTo>
                  <a:lnTo>
                    <a:pt x="1335" y="1528"/>
                  </a:lnTo>
                  <a:lnTo>
                    <a:pt x="1317" y="1536"/>
                  </a:lnTo>
                  <a:lnTo>
                    <a:pt x="1297" y="1538"/>
                  </a:lnTo>
                  <a:lnTo>
                    <a:pt x="1278" y="1536"/>
                  </a:lnTo>
                  <a:lnTo>
                    <a:pt x="1259" y="1528"/>
                  </a:lnTo>
                  <a:lnTo>
                    <a:pt x="1242" y="1515"/>
                  </a:lnTo>
                  <a:lnTo>
                    <a:pt x="764" y="1038"/>
                  </a:lnTo>
                  <a:lnTo>
                    <a:pt x="713" y="1059"/>
                  </a:lnTo>
                  <a:lnTo>
                    <a:pt x="659" y="1074"/>
                  </a:lnTo>
                  <a:lnTo>
                    <a:pt x="602" y="1083"/>
                  </a:lnTo>
                  <a:lnTo>
                    <a:pt x="543" y="1085"/>
                  </a:lnTo>
                  <a:lnTo>
                    <a:pt x="480" y="1082"/>
                  </a:lnTo>
                  <a:lnTo>
                    <a:pt x="419" y="1072"/>
                  </a:lnTo>
                  <a:lnTo>
                    <a:pt x="360" y="1054"/>
                  </a:lnTo>
                  <a:lnTo>
                    <a:pt x="305" y="1030"/>
                  </a:lnTo>
                  <a:lnTo>
                    <a:pt x="252" y="1002"/>
                  </a:lnTo>
                  <a:lnTo>
                    <a:pt x="204" y="966"/>
                  </a:lnTo>
                  <a:lnTo>
                    <a:pt x="159" y="927"/>
                  </a:lnTo>
                  <a:lnTo>
                    <a:pt x="120" y="882"/>
                  </a:lnTo>
                  <a:lnTo>
                    <a:pt x="84" y="834"/>
                  </a:lnTo>
                  <a:lnTo>
                    <a:pt x="55" y="782"/>
                  </a:lnTo>
                  <a:lnTo>
                    <a:pt x="31" y="726"/>
                  </a:lnTo>
                  <a:lnTo>
                    <a:pt x="14" y="667"/>
                  </a:lnTo>
                  <a:lnTo>
                    <a:pt x="3" y="606"/>
                  </a:lnTo>
                  <a:lnTo>
                    <a:pt x="0" y="543"/>
                  </a:lnTo>
                  <a:lnTo>
                    <a:pt x="3" y="480"/>
                  </a:lnTo>
                  <a:lnTo>
                    <a:pt x="14" y="419"/>
                  </a:lnTo>
                  <a:lnTo>
                    <a:pt x="31" y="360"/>
                  </a:lnTo>
                  <a:lnTo>
                    <a:pt x="55" y="304"/>
                  </a:lnTo>
                  <a:lnTo>
                    <a:pt x="84" y="252"/>
                  </a:lnTo>
                  <a:lnTo>
                    <a:pt x="120" y="204"/>
                  </a:lnTo>
                  <a:lnTo>
                    <a:pt x="159" y="159"/>
                  </a:lnTo>
                  <a:lnTo>
                    <a:pt x="204" y="119"/>
                  </a:lnTo>
                  <a:lnTo>
                    <a:pt x="252" y="85"/>
                  </a:lnTo>
                  <a:lnTo>
                    <a:pt x="305" y="55"/>
                  </a:lnTo>
                  <a:lnTo>
                    <a:pt x="360" y="32"/>
                  </a:lnTo>
                  <a:lnTo>
                    <a:pt x="419" y="15"/>
                  </a:lnTo>
                  <a:lnTo>
                    <a:pt x="480" y="4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82" name="Freeform 31"/>
          <p:cNvSpPr/>
          <p:nvPr/>
        </p:nvSpPr>
        <p:spPr>
          <a:xfrm>
            <a:off x="3048635" y="3051175"/>
            <a:ext cx="337185" cy="336550"/>
          </a:xfrm>
          <a:custGeom>
            <a:avLst/>
            <a:gdLst>
              <a:gd name="T0" fmla="*/ 77 w 3778"/>
              <a:gd name="T1" fmla="*/ 0 h 3774"/>
              <a:gd name="T2" fmla="*/ 3701 w 3778"/>
              <a:gd name="T3" fmla="*/ 0 h 3774"/>
              <a:gd name="T4" fmla="*/ 3721 w 3778"/>
              <a:gd name="T5" fmla="*/ 3 h 3774"/>
              <a:gd name="T6" fmla="*/ 3740 w 3778"/>
              <a:gd name="T7" fmla="*/ 11 h 3774"/>
              <a:gd name="T8" fmla="*/ 3756 w 3778"/>
              <a:gd name="T9" fmla="*/ 22 h 3774"/>
              <a:gd name="T10" fmla="*/ 3767 w 3778"/>
              <a:gd name="T11" fmla="*/ 38 h 3774"/>
              <a:gd name="T12" fmla="*/ 3775 w 3778"/>
              <a:gd name="T13" fmla="*/ 57 h 3774"/>
              <a:gd name="T14" fmla="*/ 3778 w 3778"/>
              <a:gd name="T15" fmla="*/ 77 h 3774"/>
              <a:gd name="T16" fmla="*/ 3778 w 3778"/>
              <a:gd name="T17" fmla="*/ 3697 h 3774"/>
              <a:gd name="T18" fmla="*/ 3775 w 3778"/>
              <a:gd name="T19" fmla="*/ 3718 h 3774"/>
              <a:gd name="T20" fmla="*/ 3767 w 3778"/>
              <a:gd name="T21" fmla="*/ 3736 h 3774"/>
              <a:gd name="T22" fmla="*/ 3756 w 3778"/>
              <a:gd name="T23" fmla="*/ 3751 h 3774"/>
              <a:gd name="T24" fmla="*/ 3740 w 3778"/>
              <a:gd name="T25" fmla="*/ 3764 h 3774"/>
              <a:gd name="T26" fmla="*/ 3721 w 3778"/>
              <a:gd name="T27" fmla="*/ 3772 h 3774"/>
              <a:gd name="T28" fmla="*/ 3701 w 3778"/>
              <a:gd name="T29" fmla="*/ 3774 h 3774"/>
              <a:gd name="T30" fmla="*/ 3681 w 3778"/>
              <a:gd name="T31" fmla="*/ 3772 h 3774"/>
              <a:gd name="T32" fmla="*/ 3663 w 3778"/>
              <a:gd name="T33" fmla="*/ 3764 h 3774"/>
              <a:gd name="T34" fmla="*/ 3647 w 3778"/>
              <a:gd name="T35" fmla="*/ 3751 h 3774"/>
              <a:gd name="T36" fmla="*/ 3635 w 3778"/>
              <a:gd name="T37" fmla="*/ 3736 h 3774"/>
              <a:gd name="T38" fmla="*/ 3627 w 3778"/>
              <a:gd name="T39" fmla="*/ 3718 h 3774"/>
              <a:gd name="T40" fmla="*/ 3625 w 3778"/>
              <a:gd name="T41" fmla="*/ 3697 h 3774"/>
              <a:gd name="T42" fmla="*/ 3625 w 3778"/>
              <a:gd name="T43" fmla="*/ 153 h 3774"/>
              <a:gd name="T44" fmla="*/ 154 w 3778"/>
              <a:gd name="T45" fmla="*/ 153 h 3774"/>
              <a:gd name="T46" fmla="*/ 154 w 3778"/>
              <a:gd name="T47" fmla="*/ 3620 h 3774"/>
              <a:gd name="T48" fmla="*/ 3158 w 3778"/>
              <a:gd name="T49" fmla="*/ 3620 h 3774"/>
              <a:gd name="T50" fmla="*/ 3178 w 3778"/>
              <a:gd name="T51" fmla="*/ 3623 h 3774"/>
              <a:gd name="T52" fmla="*/ 3197 w 3778"/>
              <a:gd name="T53" fmla="*/ 3631 h 3774"/>
              <a:gd name="T54" fmla="*/ 3212 w 3778"/>
              <a:gd name="T55" fmla="*/ 3643 h 3774"/>
              <a:gd name="T56" fmla="*/ 3224 w 3778"/>
              <a:gd name="T57" fmla="*/ 3659 h 3774"/>
              <a:gd name="T58" fmla="*/ 3231 w 3778"/>
              <a:gd name="T59" fmla="*/ 3676 h 3774"/>
              <a:gd name="T60" fmla="*/ 3235 w 3778"/>
              <a:gd name="T61" fmla="*/ 3697 h 3774"/>
              <a:gd name="T62" fmla="*/ 3231 w 3778"/>
              <a:gd name="T63" fmla="*/ 3718 h 3774"/>
              <a:gd name="T64" fmla="*/ 3224 w 3778"/>
              <a:gd name="T65" fmla="*/ 3736 h 3774"/>
              <a:gd name="T66" fmla="*/ 3212 w 3778"/>
              <a:gd name="T67" fmla="*/ 3751 h 3774"/>
              <a:gd name="T68" fmla="*/ 3197 w 3778"/>
              <a:gd name="T69" fmla="*/ 3764 h 3774"/>
              <a:gd name="T70" fmla="*/ 3178 w 3778"/>
              <a:gd name="T71" fmla="*/ 3772 h 3774"/>
              <a:gd name="T72" fmla="*/ 3158 w 3778"/>
              <a:gd name="T73" fmla="*/ 3774 h 3774"/>
              <a:gd name="T74" fmla="*/ 77 w 3778"/>
              <a:gd name="T75" fmla="*/ 3774 h 3774"/>
              <a:gd name="T76" fmla="*/ 56 w 3778"/>
              <a:gd name="T77" fmla="*/ 3772 h 3774"/>
              <a:gd name="T78" fmla="*/ 38 w 3778"/>
              <a:gd name="T79" fmla="*/ 3764 h 3774"/>
              <a:gd name="T80" fmla="*/ 23 w 3778"/>
              <a:gd name="T81" fmla="*/ 3751 h 3774"/>
              <a:gd name="T82" fmla="*/ 10 w 3778"/>
              <a:gd name="T83" fmla="*/ 3736 h 3774"/>
              <a:gd name="T84" fmla="*/ 2 w 3778"/>
              <a:gd name="T85" fmla="*/ 3718 h 3774"/>
              <a:gd name="T86" fmla="*/ 0 w 3778"/>
              <a:gd name="T87" fmla="*/ 3697 h 3774"/>
              <a:gd name="T88" fmla="*/ 0 w 3778"/>
              <a:gd name="T89" fmla="*/ 77 h 3774"/>
              <a:gd name="T90" fmla="*/ 2 w 3778"/>
              <a:gd name="T91" fmla="*/ 57 h 3774"/>
              <a:gd name="T92" fmla="*/ 10 w 3778"/>
              <a:gd name="T93" fmla="*/ 38 h 3774"/>
              <a:gd name="T94" fmla="*/ 23 w 3778"/>
              <a:gd name="T95" fmla="*/ 22 h 3774"/>
              <a:gd name="T96" fmla="*/ 38 w 3778"/>
              <a:gd name="T97" fmla="*/ 11 h 3774"/>
              <a:gd name="T98" fmla="*/ 56 w 3778"/>
              <a:gd name="T99" fmla="*/ 3 h 3774"/>
              <a:gd name="T100" fmla="*/ 77 w 3778"/>
              <a:gd name="T101" fmla="*/ 0 h 377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778" h="3774">
                <a:moveTo>
                  <a:pt x="77" y="0"/>
                </a:moveTo>
                <a:lnTo>
                  <a:pt x="3701" y="0"/>
                </a:lnTo>
                <a:lnTo>
                  <a:pt x="3721" y="3"/>
                </a:lnTo>
                <a:lnTo>
                  <a:pt x="3740" y="11"/>
                </a:lnTo>
                <a:lnTo>
                  <a:pt x="3756" y="22"/>
                </a:lnTo>
                <a:lnTo>
                  <a:pt x="3767" y="38"/>
                </a:lnTo>
                <a:lnTo>
                  <a:pt x="3775" y="57"/>
                </a:lnTo>
                <a:lnTo>
                  <a:pt x="3778" y="77"/>
                </a:lnTo>
                <a:lnTo>
                  <a:pt x="3778" y="3697"/>
                </a:lnTo>
                <a:lnTo>
                  <a:pt x="3775" y="3718"/>
                </a:lnTo>
                <a:lnTo>
                  <a:pt x="3767" y="3736"/>
                </a:lnTo>
                <a:lnTo>
                  <a:pt x="3756" y="3751"/>
                </a:lnTo>
                <a:lnTo>
                  <a:pt x="3740" y="3764"/>
                </a:lnTo>
                <a:lnTo>
                  <a:pt x="3721" y="3772"/>
                </a:lnTo>
                <a:lnTo>
                  <a:pt x="3701" y="3774"/>
                </a:lnTo>
                <a:lnTo>
                  <a:pt x="3681" y="3772"/>
                </a:lnTo>
                <a:lnTo>
                  <a:pt x="3663" y="3764"/>
                </a:lnTo>
                <a:lnTo>
                  <a:pt x="3647" y="3751"/>
                </a:lnTo>
                <a:lnTo>
                  <a:pt x="3635" y="3736"/>
                </a:lnTo>
                <a:lnTo>
                  <a:pt x="3627" y="3718"/>
                </a:lnTo>
                <a:lnTo>
                  <a:pt x="3625" y="3697"/>
                </a:lnTo>
                <a:lnTo>
                  <a:pt x="3625" y="153"/>
                </a:lnTo>
                <a:lnTo>
                  <a:pt x="154" y="153"/>
                </a:lnTo>
                <a:lnTo>
                  <a:pt x="154" y="3620"/>
                </a:lnTo>
                <a:lnTo>
                  <a:pt x="3158" y="3620"/>
                </a:lnTo>
                <a:lnTo>
                  <a:pt x="3178" y="3623"/>
                </a:lnTo>
                <a:lnTo>
                  <a:pt x="3197" y="3631"/>
                </a:lnTo>
                <a:lnTo>
                  <a:pt x="3212" y="3643"/>
                </a:lnTo>
                <a:lnTo>
                  <a:pt x="3224" y="3659"/>
                </a:lnTo>
                <a:lnTo>
                  <a:pt x="3231" y="3676"/>
                </a:lnTo>
                <a:lnTo>
                  <a:pt x="3235" y="3697"/>
                </a:lnTo>
                <a:lnTo>
                  <a:pt x="3231" y="3718"/>
                </a:lnTo>
                <a:lnTo>
                  <a:pt x="3224" y="3736"/>
                </a:lnTo>
                <a:lnTo>
                  <a:pt x="3212" y="3751"/>
                </a:lnTo>
                <a:lnTo>
                  <a:pt x="3197" y="3764"/>
                </a:lnTo>
                <a:lnTo>
                  <a:pt x="3178" y="3772"/>
                </a:lnTo>
                <a:lnTo>
                  <a:pt x="3158" y="3774"/>
                </a:lnTo>
                <a:lnTo>
                  <a:pt x="77" y="3774"/>
                </a:lnTo>
                <a:lnTo>
                  <a:pt x="56" y="3772"/>
                </a:lnTo>
                <a:lnTo>
                  <a:pt x="38" y="3764"/>
                </a:lnTo>
                <a:lnTo>
                  <a:pt x="23" y="3751"/>
                </a:lnTo>
                <a:lnTo>
                  <a:pt x="10" y="3736"/>
                </a:lnTo>
                <a:lnTo>
                  <a:pt x="2" y="3718"/>
                </a:lnTo>
                <a:lnTo>
                  <a:pt x="0" y="3697"/>
                </a:lnTo>
                <a:lnTo>
                  <a:pt x="0" y="77"/>
                </a:lnTo>
                <a:lnTo>
                  <a:pt x="2" y="57"/>
                </a:lnTo>
                <a:lnTo>
                  <a:pt x="10" y="38"/>
                </a:lnTo>
                <a:lnTo>
                  <a:pt x="23" y="22"/>
                </a:lnTo>
                <a:lnTo>
                  <a:pt x="38" y="11"/>
                </a:lnTo>
                <a:lnTo>
                  <a:pt x="56" y="3"/>
                </a:lnTo>
                <a:lnTo>
                  <a:pt x="7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3" name="Freeform 32"/>
          <p:cNvSpPr>
            <a:spLocks noEditPoints="1"/>
          </p:cNvSpPr>
          <p:nvPr/>
        </p:nvSpPr>
        <p:spPr>
          <a:xfrm>
            <a:off x="3097530" y="3122295"/>
            <a:ext cx="52705" cy="52705"/>
          </a:xfrm>
          <a:custGeom>
            <a:avLst/>
            <a:gdLst>
              <a:gd name="T0" fmla="*/ 265 w 589"/>
              <a:gd name="T1" fmla="*/ 156 h 589"/>
              <a:gd name="T2" fmla="*/ 216 w 589"/>
              <a:gd name="T3" fmla="*/ 178 h 589"/>
              <a:gd name="T4" fmla="*/ 178 w 589"/>
              <a:gd name="T5" fmla="*/ 216 h 589"/>
              <a:gd name="T6" fmla="*/ 156 w 589"/>
              <a:gd name="T7" fmla="*/ 267 h 589"/>
              <a:gd name="T8" fmla="*/ 156 w 589"/>
              <a:gd name="T9" fmla="*/ 323 h 589"/>
              <a:gd name="T10" fmla="*/ 178 w 589"/>
              <a:gd name="T11" fmla="*/ 373 h 589"/>
              <a:gd name="T12" fmla="*/ 216 w 589"/>
              <a:gd name="T13" fmla="*/ 411 h 589"/>
              <a:gd name="T14" fmla="*/ 265 w 589"/>
              <a:gd name="T15" fmla="*/ 432 h 589"/>
              <a:gd name="T16" fmla="*/ 323 w 589"/>
              <a:gd name="T17" fmla="*/ 432 h 589"/>
              <a:gd name="T18" fmla="*/ 374 w 589"/>
              <a:gd name="T19" fmla="*/ 411 h 589"/>
              <a:gd name="T20" fmla="*/ 412 w 589"/>
              <a:gd name="T21" fmla="*/ 373 h 589"/>
              <a:gd name="T22" fmla="*/ 432 w 589"/>
              <a:gd name="T23" fmla="*/ 323 h 589"/>
              <a:gd name="T24" fmla="*/ 432 w 589"/>
              <a:gd name="T25" fmla="*/ 267 h 589"/>
              <a:gd name="T26" fmla="*/ 412 w 589"/>
              <a:gd name="T27" fmla="*/ 216 h 589"/>
              <a:gd name="T28" fmla="*/ 374 w 589"/>
              <a:gd name="T29" fmla="*/ 178 h 589"/>
              <a:gd name="T30" fmla="*/ 323 w 589"/>
              <a:gd name="T31" fmla="*/ 156 h 589"/>
              <a:gd name="T32" fmla="*/ 294 w 589"/>
              <a:gd name="T33" fmla="*/ 0 h 589"/>
              <a:gd name="T34" fmla="*/ 379 w 589"/>
              <a:gd name="T35" fmla="*/ 13 h 589"/>
              <a:gd name="T36" fmla="*/ 454 w 589"/>
              <a:gd name="T37" fmla="*/ 47 h 589"/>
              <a:gd name="T38" fmla="*/ 516 w 589"/>
              <a:gd name="T39" fmla="*/ 101 h 589"/>
              <a:gd name="T40" fmla="*/ 561 w 589"/>
              <a:gd name="T41" fmla="*/ 170 h 589"/>
              <a:gd name="T42" fmla="*/ 585 w 589"/>
              <a:gd name="T43" fmla="*/ 250 h 589"/>
              <a:gd name="T44" fmla="*/ 585 w 589"/>
              <a:gd name="T45" fmla="*/ 338 h 589"/>
              <a:gd name="T46" fmla="*/ 561 w 589"/>
              <a:gd name="T47" fmla="*/ 418 h 589"/>
              <a:gd name="T48" fmla="*/ 516 w 589"/>
              <a:gd name="T49" fmla="*/ 487 h 589"/>
              <a:gd name="T50" fmla="*/ 454 w 589"/>
              <a:gd name="T51" fmla="*/ 541 h 589"/>
              <a:gd name="T52" fmla="*/ 379 w 589"/>
              <a:gd name="T53" fmla="*/ 577 h 589"/>
              <a:gd name="T54" fmla="*/ 294 w 589"/>
              <a:gd name="T55" fmla="*/ 589 h 589"/>
              <a:gd name="T56" fmla="*/ 209 w 589"/>
              <a:gd name="T57" fmla="*/ 577 h 589"/>
              <a:gd name="T58" fmla="*/ 134 w 589"/>
              <a:gd name="T59" fmla="*/ 541 h 589"/>
              <a:gd name="T60" fmla="*/ 72 w 589"/>
              <a:gd name="T61" fmla="*/ 487 h 589"/>
              <a:gd name="T62" fmla="*/ 27 w 589"/>
              <a:gd name="T63" fmla="*/ 418 h 589"/>
              <a:gd name="T64" fmla="*/ 3 w 589"/>
              <a:gd name="T65" fmla="*/ 338 h 589"/>
              <a:gd name="T66" fmla="*/ 3 w 589"/>
              <a:gd name="T67" fmla="*/ 250 h 589"/>
              <a:gd name="T68" fmla="*/ 27 w 589"/>
              <a:gd name="T69" fmla="*/ 170 h 589"/>
              <a:gd name="T70" fmla="*/ 72 w 589"/>
              <a:gd name="T71" fmla="*/ 101 h 589"/>
              <a:gd name="T72" fmla="*/ 134 w 589"/>
              <a:gd name="T73" fmla="*/ 47 h 589"/>
              <a:gd name="T74" fmla="*/ 209 w 589"/>
              <a:gd name="T75" fmla="*/ 13 h 589"/>
              <a:gd name="T76" fmla="*/ 294 w 589"/>
              <a:gd name="T77" fmla="*/ 0 h 58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89" h="589">
                <a:moveTo>
                  <a:pt x="294" y="154"/>
                </a:moveTo>
                <a:lnTo>
                  <a:pt x="265" y="156"/>
                </a:lnTo>
                <a:lnTo>
                  <a:pt x="239" y="164"/>
                </a:lnTo>
                <a:lnTo>
                  <a:pt x="216" y="178"/>
                </a:lnTo>
                <a:lnTo>
                  <a:pt x="194" y="195"/>
                </a:lnTo>
                <a:lnTo>
                  <a:pt x="178" y="216"/>
                </a:lnTo>
                <a:lnTo>
                  <a:pt x="164" y="240"/>
                </a:lnTo>
                <a:lnTo>
                  <a:pt x="156" y="267"/>
                </a:lnTo>
                <a:lnTo>
                  <a:pt x="154" y="294"/>
                </a:lnTo>
                <a:lnTo>
                  <a:pt x="156" y="323"/>
                </a:lnTo>
                <a:lnTo>
                  <a:pt x="164" y="349"/>
                </a:lnTo>
                <a:lnTo>
                  <a:pt x="178" y="373"/>
                </a:lnTo>
                <a:lnTo>
                  <a:pt x="194" y="394"/>
                </a:lnTo>
                <a:lnTo>
                  <a:pt x="216" y="411"/>
                </a:lnTo>
                <a:lnTo>
                  <a:pt x="239" y="424"/>
                </a:lnTo>
                <a:lnTo>
                  <a:pt x="265" y="432"/>
                </a:lnTo>
                <a:lnTo>
                  <a:pt x="294" y="435"/>
                </a:lnTo>
                <a:lnTo>
                  <a:pt x="323" y="432"/>
                </a:lnTo>
                <a:lnTo>
                  <a:pt x="349" y="424"/>
                </a:lnTo>
                <a:lnTo>
                  <a:pt x="374" y="411"/>
                </a:lnTo>
                <a:lnTo>
                  <a:pt x="394" y="394"/>
                </a:lnTo>
                <a:lnTo>
                  <a:pt x="412" y="373"/>
                </a:lnTo>
                <a:lnTo>
                  <a:pt x="424" y="349"/>
                </a:lnTo>
                <a:lnTo>
                  <a:pt x="432" y="323"/>
                </a:lnTo>
                <a:lnTo>
                  <a:pt x="436" y="294"/>
                </a:lnTo>
                <a:lnTo>
                  <a:pt x="432" y="267"/>
                </a:lnTo>
                <a:lnTo>
                  <a:pt x="424" y="240"/>
                </a:lnTo>
                <a:lnTo>
                  <a:pt x="412" y="216"/>
                </a:lnTo>
                <a:lnTo>
                  <a:pt x="394" y="195"/>
                </a:lnTo>
                <a:lnTo>
                  <a:pt x="374" y="178"/>
                </a:lnTo>
                <a:lnTo>
                  <a:pt x="349" y="164"/>
                </a:lnTo>
                <a:lnTo>
                  <a:pt x="323" y="156"/>
                </a:lnTo>
                <a:lnTo>
                  <a:pt x="294" y="154"/>
                </a:lnTo>
                <a:close/>
                <a:moveTo>
                  <a:pt x="294" y="0"/>
                </a:moveTo>
                <a:lnTo>
                  <a:pt x="338" y="3"/>
                </a:lnTo>
                <a:lnTo>
                  <a:pt x="379" y="13"/>
                </a:lnTo>
                <a:lnTo>
                  <a:pt x="418" y="27"/>
                </a:lnTo>
                <a:lnTo>
                  <a:pt x="454" y="47"/>
                </a:lnTo>
                <a:lnTo>
                  <a:pt x="487" y="72"/>
                </a:lnTo>
                <a:lnTo>
                  <a:pt x="516" y="101"/>
                </a:lnTo>
                <a:lnTo>
                  <a:pt x="542" y="134"/>
                </a:lnTo>
                <a:lnTo>
                  <a:pt x="561" y="170"/>
                </a:lnTo>
                <a:lnTo>
                  <a:pt x="576" y="209"/>
                </a:lnTo>
                <a:lnTo>
                  <a:pt x="585" y="250"/>
                </a:lnTo>
                <a:lnTo>
                  <a:pt x="589" y="294"/>
                </a:lnTo>
                <a:lnTo>
                  <a:pt x="585" y="338"/>
                </a:lnTo>
                <a:lnTo>
                  <a:pt x="576" y="379"/>
                </a:lnTo>
                <a:lnTo>
                  <a:pt x="561" y="418"/>
                </a:lnTo>
                <a:lnTo>
                  <a:pt x="542" y="455"/>
                </a:lnTo>
                <a:lnTo>
                  <a:pt x="516" y="487"/>
                </a:lnTo>
                <a:lnTo>
                  <a:pt x="487" y="517"/>
                </a:lnTo>
                <a:lnTo>
                  <a:pt x="454" y="541"/>
                </a:lnTo>
                <a:lnTo>
                  <a:pt x="418" y="562"/>
                </a:lnTo>
                <a:lnTo>
                  <a:pt x="379" y="577"/>
                </a:lnTo>
                <a:lnTo>
                  <a:pt x="338" y="586"/>
                </a:lnTo>
                <a:lnTo>
                  <a:pt x="294" y="589"/>
                </a:lnTo>
                <a:lnTo>
                  <a:pt x="250" y="586"/>
                </a:lnTo>
                <a:lnTo>
                  <a:pt x="209" y="577"/>
                </a:lnTo>
                <a:lnTo>
                  <a:pt x="170" y="562"/>
                </a:lnTo>
                <a:lnTo>
                  <a:pt x="134" y="541"/>
                </a:lnTo>
                <a:lnTo>
                  <a:pt x="101" y="517"/>
                </a:lnTo>
                <a:lnTo>
                  <a:pt x="72" y="487"/>
                </a:lnTo>
                <a:lnTo>
                  <a:pt x="47" y="455"/>
                </a:lnTo>
                <a:lnTo>
                  <a:pt x="27" y="418"/>
                </a:lnTo>
                <a:lnTo>
                  <a:pt x="12" y="379"/>
                </a:lnTo>
                <a:lnTo>
                  <a:pt x="3" y="338"/>
                </a:lnTo>
                <a:lnTo>
                  <a:pt x="0" y="294"/>
                </a:lnTo>
                <a:lnTo>
                  <a:pt x="3" y="250"/>
                </a:lnTo>
                <a:lnTo>
                  <a:pt x="12" y="209"/>
                </a:lnTo>
                <a:lnTo>
                  <a:pt x="27" y="170"/>
                </a:lnTo>
                <a:lnTo>
                  <a:pt x="47" y="134"/>
                </a:lnTo>
                <a:lnTo>
                  <a:pt x="72" y="101"/>
                </a:lnTo>
                <a:lnTo>
                  <a:pt x="101" y="72"/>
                </a:lnTo>
                <a:lnTo>
                  <a:pt x="134" y="47"/>
                </a:lnTo>
                <a:lnTo>
                  <a:pt x="170" y="27"/>
                </a:lnTo>
                <a:lnTo>
                  <a:pt x="209" y="13"/>
                </a:lnTo>
                <a:lnTo>
                  <a:pt x="250" y="3"/>
                </a:lnTo>
                <a:lnTo>
                  <a:pt x="29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4" name="Freeform 33"/>
          <p:cNvSpPr/>
          <p:nvPr/>
        </p:nvSpPr>
        <p:spPr>
          <a:xfrm>
            <a:off x="3164205" y="3141980"/>
            <a:ext cx="173990" cy="13970"/>
          </a:xfrm>
          <a:custGeom>
            <a:avLst/>
            <a:gdLst>
              <a:gd name="T0" fmla="*/ 77 w 1947"/>
              <a:gd name="T1" fmla="*/ 0 h 154"/>
              <a:gd name="T2" fmla="*/ 1870 w 1947"/>
              <a:gd name="T3" fmla="*/ 0 h 154"/>
              <a:gd name="T4" fmla="*/ 1891 w 1947"/>
              <a:gd name="T5" fmla="*/ 4 h 154"/>
              <a:gd name="T6" fmla="*/ 1909 w 1947"/>
              <a:gd name="T7" fmla="*/ 12 h 154"/>
              <a:gd name="T8" fmla="*/ 1925 w 1947"/>
              <a:gd name="T9" fmla="*/ 23 h 154"/>
              <a:gd name="T10" fmla="*/ 1937 w 1947"/>
              <a:gd name="T11" fmla="*/ 39 h 154"/>
              <a:gd name="T12" fmla="*/ 1945 w 1947"/>
              <a:gd name="T13" fmla="*/ 58 h 154"/>
              <a:gd name="T14" fmla="*/ 1947 w 1947"/>
              <a:gd name="T15" fmla="*/ 77 h 154"/>
              <a:gd name="T16" fmla="*/ 1945 w 1947"/>
              <a:gd name="T17" fmla="*/ 98 h 154"/>
              <a:gd name="T18" fmla="*/ 1937 w 1947"/>
              <a:gd name="T19" fmla="*/ 116 h 154"/>
              <a:gd name="T20" fmla="*/ 1925 w 1947"/>
              <a:gd name="T21" fmla="*/ 132 h 154"/>
              <a:gd name="T22" fmla="*/ 1909 w 1947"/>
              <a:gd name="T23" fmla="*/ 144 h 154"/>
              <a:gd name="T24" fmla="*/ 1891 w 1947"/>
              <a:gd name="T25" fmla="*/ 152 h 154"/>
              <a:gd name="T26" fmla="*/ 1870 w 1947"/>
              <a:gd name="T27" fmla="*/ 154 h 154"/>
              <a:gd name="T28" fmla="*/ 77 w 1947"/>
              <a:gd name="T29" fmla="*/ 154 h 154"/>
              <a:gd name="T30" fmla="*/ 56 w 1947"/>
              <a:gd name="T31" fmla="*/ 152 h 154"/>
              <a:gd name="T32" fmla="*/ 38 w 1947"/>
              <a:gd name="T33" fmla="*/ 144 h 154"/>
              <a:gd name="T34" fmla="*/ 23 w 1947"/>
              <a:gd name="T35" fmla="*/ 132 h 154"/>
              <a:gd name="T36" fmla="*/ 10 w 1947"/>
              <a:gd name="T37" fmla="*/ 116 h 154"/>
              <a:gd name="T38" fmla="*/ 2 w 1947"/>
              <a:gd name="T39" fmla="*/ 98 h 154"/>
              <a:gd name="T40" fmla="*/ 0 w 1947"/>
              <a:gd name="T41" fmla="*/ 77 h 154"/>
              <a:gd name="T42" fmla="*/ 2 w 1947"/>
              <a:gd name="T43" fmla="*/ 58 h 154"/>
              <a:gd name="T44" fmla="*/ 10 w 1947"/>
              <a:gd name="T45" fmla="*/ 39 h 154"/>
              <a:gd name="T46" fmla="*/ 23 w 1947"/>
              <a:gd name="T47" fmla="*/ 23 h 154"/>
              <a:gd name="T48" fmla="*/ 38 w 1947"/>
              <a:gd name="T49" fmla="*/ 12 h 154"/>
              <a:gd name="T50" fmla="*/ 56 w 1947"/>
              <a:gd name="T51" fmla="*/ 4 h 154"/>
              <a:gd name="T52" fmla="*/ 77 w 1947"/>
              <a:gd name="T53" fmla="*/ 0 h 15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47" h="154">
                <a:moveTo>
                  <a:pt x="77" y="0"/>
                </a:moveTo>
                <a:lnTo>
                  <a:pt x="1870" y="0"/>
                </a:lnTo>
                <a:lnTo>
                  <a:pt x="1891" y="4"/>
                </a:lnTo>
                <a:lnTo>
                  <a:pt x="1909" y="12"/>
                </a:lnTo>
                <a:lnTo>
                  <a:pt x="1925" y="23"/>
                </a:lnTo>
                <a:lnTo>
                  <a:pt x="1937" y="39"/>
                </a:lnTo>
                <a:lnTo>
                  <a:pt x="1945" y="58"/>
                </a:lnTo>
                <a:lnTo>
                  <a:pt x="1947" y="77"/>
                </a:lnTo>
                <a:lnTo>
                  <a:pt x="1945" y="98"/>
                </a:lnTo>
                <a:lnTo>
                  <a:pt x="1937" y="116"/>
                </a:lnTo>
                <a:lnTo>
                  <a:pt x="1925" y="132"/>
                </a:lnTo>
                <a:lnTo>
                  <a:pt x="1909" y="144"/>
                </a:lnTo>
                <a:lnTo>
                  <a:pt x="1891" y="152"/>
                </a:lnTo>
                <a:lnTo>
                  <a:pt x="1870" y="154"/>
                </a:lnTo>
                <a:lnTo>
                  <a:pt x="77" y="154"/>
                </a:lnTo>
                <a:lnTo>
                  <a:pt x="56" y="152"/>
                </a:lnTo>
                <a:lnTo>
                  <a:pt x="38" y="144"/>
                </a:lnTo>
                <a:lnTo>
                  <a:pt x="23" y="132"/>
                </a:lnTo>
                <a:lnTo>
                  <a:pt x="10" y="116"/>
                </a:lnTo>
                <a:lnTo>
                  <a:pt x="2" y="98"/>
                </a:lnTo>
                <a:lnTo>
                  <a:pt x="0" y="77"/>
                </a:lnTo>
                <a:lnTo>
                  <a:pt x="2" y="58"/>
                </a:lnTo>
                <a:lnTo>
                  <a:pt x="10" y="39"/>
                </a:lnTo>
                <a:lnTo>
                  <a:pt x="23" y="23"/>
                </a:lnTo>
                <a:lnTo>
                  <a:pt x="38" y="12"/>
                </a:lnTo>
                <a:lnTo>
                  <a:pt x="56" y="4"/>
                </a:lnTo>
                <a:lnTo>
                  <a:pt x="7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5" name="Freeform 34"/>
          <p:cNvSpPr/>
          <p:nvPr/>
        </p:nvSpPr>
        <p:spPr>
          <a:xfrm>
            <a:off x="3097530" y="3193415"/>
            <a:ext cx="52705" cy="52705"/>
          </a:xfrm>
          <a:custGeom>
            <a:avLst/>
            <a:gdLst>
              <a:gd name="T0" fmla="*/ 338 w 589"/>
              <a:gd name="T1" fmla="*/ 2 h 588"/>
              <a:gd name="T2" fmla="*/ 418 w 589"/>
              <a:gd name="T3" fmla="*/ 28 h 588"/>
              <a:gd name="T4" fmla="*/ 487 w 589"/>
              <a:gd name="T5" fmla="*/ 72 h 588"/>
              <a:gd name="T6" fmla="*/ 542 w 589"/>
              <a:gd name="T7" fmla="*/ 133 h 588"/>
              <a:gd name="T8" fmla="*/ 576 w 589"/>
              <a:gd name="T9" fmla="*/ 209 h 588"/>
              <a:gd name="T10" fmla="*/ 589 w 589"/>
              <a:gd name="T11" fmla="*/ 294 h 588"/>
              <a:gd name="T12" fmla="*/ 576 w 589"/>
              <a:gd name="T13" fmla="*/ 379 h 588"/>
              <a:gd name="T14" fmla="*/ 542 w 589"/>
              <a:gd name="T15" fmla="*/ 454 h 588"/>
              <a:gd name="T16" fmla="*/ 487 w 589"/>
              <a:gd name="T17" fmla="*/ 516 h 588"/>
              <a:gd name="T18" fmla="*/ 418 w 589"/>
              <a:gd name="T19" fmla="*/ 561 h 588"/>
              <a:gd name="T20" fmla="*/ 338 w 589"/>
              <a:gd name="T21" fmla="*/ 585 h 588"/>
              <a:gd name="T22" fmla="*/ 250 w 589"/>
              <a:gd name="T23" fmla="*/ 585 h 588"/>
              <a:gd name="T24" fmla="*/ 170 w 589"/>
              <a:gd name="T25" fmla="*/ 561 h 588"/>
              <a:gd name="T26" fmla="*/ 101 w 589"/>
              <a:gd name="T27" fmla="*/ 516 h 588"/>
              <a:gd name="T28" fmla="*/ 47 w 589"/>
              <a:gd name="T29" fmla="*/ 454 h 588"/>
              <a:gd name="T30" fmla="*/ 12 w 589"/>
              <a:gd name="T31" fmla="*/ 379 h 588"/>
              <a:gd name="T32" fmla="*/ 0 w 589"/>
              <a:gd name="T33" fmla="*/ 294 h 588"/>
              <a:gd name="T34" fmla="*/ 10 w 589"/>
              <a:gd name="T35" fmla="*/ 255 h 588"/>
              <a:gd name="T36" fmla="*/ 38 w 589"/>
              <a:gd name="T37" fmla="*/ 227 h 588"/>
              <a:gd name="T38" fmla="*/ 77 w 589"/>
              <a:gd name="T39" fmla="*/ 217 h 588"/>
              <a:gd name="T40" fmla="*/ 115 w 589"/>
              <a:gd name="T41" fmla="*/ 227 h 588"/>
              <a:gd name="T42" fmla="*/ 142 w 589"/>
              <a:gd name="T43" fmla="*/ 255 h 588"/>
              <a:gd name="T44" fmla="*/ 154 w 589"/>
              <a:gd name="T45" fmla="*/ 294 h 588"/>
              <a:gd name="T46" fmla="*/ 164 w 589"/>
              <a:gd name="T47" fmla="*/ 349 h 588"/>
              <a:gd name="T48" fmla="*/ 194 w 589"/>
              <a:gd name="T49" fmla="*/ 394 h 588"/>
              <a:gd name="T50" fmla="*/ 239 w 589"/>
              <a:gd name="T51" fmla="*/ 424 h 588"/>
              <a:gd name="T52" fmla="*/ 294 w 589"/>
              <a:gd name="T53" fmla="*/ 434 h 588"/>
              <a:gd name="T54" fmla="*/ 349 w 589"/>
              <a:gd name="T55" fmla="*/ 424 h 588"/>
              <a:gd name="T56" fmla="*/ 394 w 589"/>
              <a:gd name="T57" fmla="*/ 394 h 588"/>
              <a:gd name="T58" fmla="*/ 424 w 589"/>
              <a:gd name="T59" fmla="*/ 349 h 588"/>
              <a:gd name="T60" fmla="*/ 436 w 589"/>
              <a:gd name="T61" fmla="*/ 294 h 588"/>
              <a:gd name="T62" fmla="*/ 424 w 589"/>
              <a:gd name="T63" fmla="*/ 239 h 588"/>
              <a:gd name="T64" fmla="*/ 394 w 589"/>
              <a:gd name="T65" fmla="*/ 194 h 588"/>
              <a:gd name="T66" fmla="*/ 349 w 589"/>
              <a:gd name="T67" fmla="*/ 164 h 588"/>
              <a:gd name="T68" fmla="*/ 294 w 589"/>
              <a:gd name="T69" fmla="*/ 153 h 588"/>
              <a:gd name="T70" fmla="*/ 255 w 589"/>
              <a:gd name="T71" fmla="*/ 142 h 588"/>
              <a:gd name="T72" fmla="*/ 227 w 589"/>
              <a:gd name="T73" fmla="*/ 115 h 588"/>
              <a:gd name="T74" fmla="*/ 217 w 589"/>
              <a:gd name="T75" fmla="*/ 77 h 588"/>
              <a:gd name="T76" fmla="*/ 227 w 589"/>
              <a:gd name="T77" fmla="*/ 38 h 588"/>
              <a:gd name="T78" fmla="*/ 255 w 589"/>
              <a:gd name="T79" fmla="*/ 10 h 588"/>
              <a:gd name="T80" fmla="*/ 294 w 589"/>
              <a:gd name="T81" fmla="*/ 0 h 58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89" h="588">
                <a:moveTo>
                  <a:pt x="294" y="0"/>
                </a:moveTo>
                <a:lnTo>
                  <a:pt x="338" y="2"/>
                </a:lnTo>
                <a:lnTo>
                  <a:pt x="379" y="13"/>
                </a:lnTo>
                <a:lnTo>
                  <a:pt x="418" y="28"/>
                </a:lnTo>
                <a:lnTo>
                  <a:pt x="454" y="47"/>
                </a:lnTo>
                <a:lnTo>
                  <a:pt x="487" y="72"/>
                </a:lnTo>
                <a:lnTo>
                  <a:pt x="516" y="101"/>
                </a:lnTo>
                <a:lnTo>
                  <a:pt x="542" y="133"/>
                </a:lnTo>
                <a:lnTo>
                  <a:pt x="561" y="170"/>
                </a:lnTo>
                <a:lnTo>
                  <a:pt x="576" y="209"/>
                </a:lnTo>
                <a:lnTo>
                  <a:pt x="585" y="250"/>
                </a:lnTo>
                <a:lnTo>
                  <a:pt x="589" y="294"/>
                </a:lnTo>
                <a:lnTo>
                  <a:pt x="585" y="338"/>
                </a:lnTo>
                <a:lnTo>
                  <a:pt x="576" y="379"/>
                </a:lnTo>
                <a:lnTo>
                  <a:pt x="561" y="418"/>
                </a:lnTo>
                <a:lnTo>
                  <a:pt x="542" y="454"/>
                </a:lnTo>
                <a:lnTo>
                  <a:pt x="516" y="487"/>
                </a:lnTo>
                <a:lnTo>
                  <a:pt x="487" y="516"/>
                </a:lnTo>
                <a:lnTo>
                  <a:pt x="454" y="541"/>
                </a:lnTo>
                <a:lnTo>
                  <a:pt x="418" y="561"/>
                </a:lnTo>
                <a:lnTo>
                  <a:pt x="379" y="576"/>
                </a:lnTo>
                <a:lnTo>
                  <a:pt x="338" y="585"/>
                </a:lnTo>
                <a:lnTo>
                  <a:pt x="294" y="588"/>
                </a:lnTo>
                <a:lnTo>
                  <a:pt x="250" y="585"/>
                </a:lnTo>
                <a:lnTo>
                  <a:pt x="209" y="576"/>
                </a:lnTo>
                <a:lnTo>
                  <a:pt x="170" y="561"/>
                </a:lnTo>
                <a:lnTo>
                  <a:pt x="134" y="541"/>
                </a:lnTo>
                <a:lnTo>
                  <a:pt x="101" y="516"/>
                </a:lnTo>
                <a:lnTo>
                  <a:pt x="72" y="487"/>
                </a:lnTo>
                <a:lnTo>
                  <a:pt x="47" y="454"/>
                </a:lnTo>
                <a:lnTo>
                  <a:pt x="27" y="418"/>
                </a:lnTo>
                <a:lnTo>
                  <a:pt x="12" y="379"/>
                </a:lnTo>
                <a:lnTo>
                  <a:pt x="3" y="338"/>
                </a:lnTo>
                <a:lnTo>
                  <a:pt x="0" y="294"/>
                </a:lnTo>
                <a:lnTo>
                  <a:pt x="2" y="273"/>
                </a:lnTo>
                <a:lnTo>
                  <a:pt x="10" y="255"/>
                </a:lnTo>
                <a:lnTo>
                  <a:pt x="22" y="240"/>
                </a:lnTo>
                <a:lnTo>
                  <a:pt x="38" y="227"/>
                </a:lnTo>
                <a:lnTo>
                  <a:pt x="56" y="219"/>
                </a:lnTo>
                <a:lnTo>
                  <a:pt x="77" y="217"/>
                </a:lnTo>
                <a:lnTo>
                  <a:pt x="96" y="219"/>
                </a:lnTo>
                <a:lnTo>
                  <a:pt x="115" y="227"/>
                </a:lnTo>
                <a:lnTo>
                  <a:pt x="131" y="240"/>
                </a:lnTo>
                <a:lnTo>
                  <a:pt x="142" y="255"/>
                </a:lnTo>
                <a:lnTo>
                  <a:pt x="150" y="273"/>
                </a:lnTo>
                <a:lnTo>
                  <a:pt x="154" y="294"/>
                </a:lnTo>
                <a:lnTo>
                  <a:pt x="156" y="323"/>
                </a:lnTo>
                <a:lnTo>
                  <a:pt x="164" y="349"/>
                </a:lnTo>
                <a:lnTo>
                  <a:pt x="178" y="372"/>
                </a:lnTo>
                <a:lnTo>
                  <a:pt x="194" y="394"/>
                </a:lnTo>
                <a:lnTo>
                  <a:pt x="216" y="411"/>
                </a:lnTo>
                <a:lnTo>
                  <a:pt x="239" y="424"/>
                </a:lnTo>
                <a:lnTo>
                  <a:pt x="265" y="432"/>
                </a:lnTo>
                <a:lnTo>
                  <a:pt x="294" y="434"/>
                </a:lnTo>
                <a:lnTo>
                  <a:pt x="323" y="432"/>
                </a:lnTo>
                <a:lnTo>
                  <a:pt x="349" y="424"/>
                </a:lnTo>
                <a:lnTo>
                  <a:pt x="374" y="411"/>
                </a:lnTo>
                <a:lnTo>
                  <a:pt x="394" y="394"/>
                </a:lnTo>
                <a:lnTo>
                  <a:pt x="412" y="372"/>
                </a:lnTo>
                <a:lnTo>
                  <a:pt x="424" y="349"/>
                </a:lnTo>
                <a:lnTo>
                  <a:pt x="432" y="323"/>
                </a:lnTo>
                <a:lnTo>
                  <a:pt x="436" y="294"/>
                </a:lnTo>
                <a:lnTo>
                  <a:pt x="432" y="265"/>
                </a:lnTo>
                <a:lnTo>
                  <a:pt x="424" y="239"/>
                </a:lnTo>
                <a:lnTo>
                  <a:pt x="412" y="215"/>
                </a:lnTo>
                <a:lnTo>
                  <a:pt x="394" y="194"/>
                </a:lnTo>
                <a:lnTo>
                  <a:pt x="374" y="177"/>
                </a:lnTo>
                <a:lnTo>
                  <a:pt x="349" y="164"/>
                </a:lnTo>
                <a:lnTo>
                  <a:pt x="323" y="156"/>
                </a:lnTo>
                <a:lnTo>
                  <a:pt x="294" y="153"/>
                </a:lnTo>
                <a:lnTo>
                  <a:pt x="273" y="150"/>
                </a:lnTo>
                <a:lnTo>
                  <a:pt x="255" y="142"/>
                </a:lnTo>
                <a:lnTo>
                  <a:pt x="240" y="131"/>
                </a:lnTo>
                <a:lnTo>
                  <a:pt x="227" y="115"/>
                </a:lnTo>
                <a:lnTo>
                  <a:pt x="221" y="96"/>
                </a:lnTo>
                <a:lnTo>
                  <a:pt x="217" y="77"/>
                </a:lnTo>
                <a:lnTo>
                  <a:pt x="221" y="56"/>
                </a:lnTo>
                <a:lnTo>
                  <a:pt x="227" y="38"/>
                </a:lnTo>
                <a:lnTo>
                  <a:pt x="240" y="22"/>
                </a:lnTo>
                <a:lnTo>
                  <a:pt x="255" y="10"/>
                </a:lnTo>
                <a:lnTo>
                  <a:pt x="273" y="2"/>
                </a:lnTo>
                <a:lnTo>
                  <a:pt x="29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6" name="Freeform 35"/>
          <p:cNvSpPr/>
          <p:nvPr/>
        </p:nvSpPr>
        <p:spPr>
          <a:xfrm>
            <a:off x="3164205" y="3212465"/>
            <a:ext cx="173990" cy="13970"/>
          </a:xfrm>
          <a:custGeom>
            <a:avLst/>
            <a:gdLst>
              <a:gd name="T0" fmla="*/ 77 w 1947"/>
              <a:gd name="T1" fmla="*/ 0 h 154"/>
              <a:gd name="T2" fmla="*/ 1870 w 1947"/>
              <a:gd name="T3" fmla="*/ 0 h 154"/>
              <a:gd name="T4" fmla="*/ 1891 w 1947"/>
              <a:gd name="T5" fmla="*/ 2 h 154"/>
              <a:gd name="T6" fmla="*/ 1909 w 1947"/>
              <a:gd name="T7" fmla="*/ 10 h 154"/>
              <a:gd name="T8" fmla="*/ 1925 w 1947"/>
              <a:gd name="T9" fmla="*/ 23 h 154"/>
              <a:gd name="T10" fmla="*/ 1937 w 1947"/>
              <a:gd name="T11" fmla="*/ 38 h 154"/>
              <a:gd name="T12" fmla="*/ 1945 w 1947"/>
              <a:gd name="T13" fmla="*/ 56 h 154"/>
              <a:gd name="T14" fmla="*/ 1947 w 1947"/>
              <a:gd name="T15" fmla="*/ 77 h 154"/>
              <a:gd name="T16" fmla="*/ 1945 w 1947"/>
              <a:gd name="T17" fmla="*/ 98 h 154"/>
              <a:gd name="T18" fmla="*/ 1937 w 1947"/>
              <a:gd name="T19" fmla="*/ 116 h 154"/>
              <a:gd name="T20" fmla="*/ 1925 w 1947"/>
              <a:gd name="T21" fmla="*/ 131 h 154"/>
              <a:gd name="T22" fmla="*/ 1909 w 1947"/>
              <a:gd name="T23" fmla="*/ 144 h 154"/>
              <a:gd name="T24" fmla="*/ 1891 w 1947"/>
              <a:gd name="T25" fmla="*/ 151 h 154"/>
              <a:gd name="T26" fmla="*/ 1870 w 1947"/>
              <a:gd name="T27" fmla="*/ 154 h 154"/>
              <a:gd name="T28" fmla="*/ 77 w 1947"/>
              <a:gd name="T29" fmla="*/ 154 h 154"/>
              <a:gd name="T30" fmla="*/ 56 w 1947"/>
              <a:gd name="T31" fmla="*/ 151 h 154"/>
              <a:gd name="T32" fmla="*/ 38 w 1947"/>
              <a:gd name="T33" fmla="*/ 144 h 154"/>
              <a:gd name="T34" fmla="*/ 23 w 1947"/>
              <a:gd name="T35" fmla="*/ 131 h 154"/>
              <a:gd name="T36" fmla="*/ 10 w 1947"/>
              <a:gd name="T37" fmla="*/ 116 h 154"/>
              <a:gd name="T38" fmla="*/ 2 w 1947"/>
              <a:gd name="T39" fmla="*/ 98 h 154"/>
              <a:gd name="T40" fmla="*/ 0 w 1947"/>
              <a:gd name="T41" fmla="*/ 77 h 154"/>
              <a:gd name="T42" fmla="*/ 2 w 1947"/>
              <a:gd name="T43" fmla="*/ 56 h 154"/>
              <a:gd name="T44" fmla="*/ 10 w 1947"/>
              <a:gd name="T45" fmla="*/ 38 h 154"/>
              <a:gd name="T46" fmla="*/ 23 w 1947"/>
              <a:gd name="T47" fmla="*/ 23 h 154"/>
              <a:gd name="T48" fmla="*/ 38 w 1947"/>
              <a:gd name="T49" fmla="*/ 10 h 154"/>
              <a:gd name="T50" fmla="*/ 56 w 1947"/>
              <a:gd name="T51" fmla="*/ 2 h 154"/>
              <a:gd name="T52" fmla="*/ 77 w 1947"/>
              <a:gd name="T53" fmla="*/ 0 h 15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47" h="154">
                <a:moveTo>
                  <a:pt x="77" y="0"/>
                </a:moveTo>
                <a:lnTo>
                  <a:pt x="1870" y="0"/>
                </a:lnTo>
                <a:lnTo>
                  <a:pt x="1891" y="2"/>
                </a:lnTo>
                <a:lnTo>
                  <a:pt x="1909" y="10"/>
                </a:lnTo>
                <a:lnTo>
                  <a:pt x="1925" y="23"/>
                </a:lnTo>
                <a:lnTo>
                  <a:pt x="1937" y="38"/>
                </a:lnTo>
                <a:lnTo>
                  <a:pt x="1945" y="56"/>
                </a:lnTo>
                <a:lnTo>
                  <a:pt x="1947" y="77"/>
                </a:lnTo>
                <a:lnTo>
                  <a:pt x="1945" y="98"/>
                </a:lnTo>
                <a:lnTo>
                  <a:pt x="1937" y="116"/>
                </a:lnTo>
                <a:lnTo>
                  <a:pt x="1925" y="131"/>
                </a:lnTo>
                <a:lnTo>
                  <a:pt x="1909" y="144"/>
                </a:lnTo>
                <a:lnTo>
                  <a:pt x="1891" y="151"/>
                </a:lnTo>
                <a:lnTo>
                  <a:pt x="1870" y="154"/>
                </a:lnTo>
                <a:lnTo>
                  <a:pt x="77" y="154"/>
                </a:lnTo>
                <a:lnTo>
                  <a:pt x="56" y="151"/>
                </a:lnTo>
                <a:lnTo>
                  <a:pt x="38" y="144"/>
                </a:lnTo>
                <a:lnTo>
                  <a:pt x="23" y="131"/>
                </a:lnTo>
                <a:lnTo>
                  <a:pt x="10" y="116"/>
                </a:lnTo>
                <a:lnTo>
                  <a:pt x="2" y="98"/>
                </a:lnTo>
                <a:lnTo>
                  <a:pt x="0" y="77"/>
                </a:lnTo>
                <a:lnTo>
                  <a:pt x="2" y="56"/>
                </a:lnTo>
                <a:lnTo>
                  <a:pt x="10" y="38"/>
                </a:lnTo>
                <a:lnTo>
                  <a:pt x="23" y="23"/>
                </a:lnTo>
                <a:lnTo>
                  <a:pt x="38" y="10"/>
                </a:lnTo>
                <a:lnTo>
                  <a:pt x="56" y="2"/>
                </a:lnTo>
                <a:lnTo>
                  <a:pt x="7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7" name="Freeform 36"/>
          <p:cNvSpPr>
            <a:spLocks noEditPoints="1"/>
          </p:cNvSpPr>
          <p:nvPr/>
        </p:nvSpPr>
        <p:spPr>
          <a:xfrm>
            <a:off x="3097530" y="3263900"/>
            <a:ext cx="52705" cy="52705"/>
          </a:xfrm>
          <a:custGeom>
            <a:avLst/>
            <a:gdLst>
              <a:gd name="T0" fmla="*/ 265 w 589"/>
              <a:gd name="T1" fmla="*/ 157 h 589"/>
              <a:gd name="T2" fmla="*/ 216 w 589"/>
              <a:gd name="T3" fmla="*/ 178 h 589"/>
              <a:gd name="T4" fmla="*/ 178 w 589"/>
              <a:gd name="T5" fmla="*/ 216 h 589"/>
              <a:gd name="T6" fmla="*/ 156 w 589"/>
              <a:gd name="T7" fmla="*/ 266 h 589"/>
              <a:gd name="T8" fmla="*/ 156 w 589"/>
              <a:gd name="T9" fmla="*/ 323 h 589"/>
              <a:gd name="T10" fmla="*/ 178 w 589"/>
              <a:gd name="T11" fmla="*/ 373 h 589"/>
              <a:gd name="T12" fmla="*/ 216 w 589"/>
              <a:gd name="T13" fmla="*/ 411 h 589"/>
              <a:gd name="T14" fmla="*/ 265 w 589"/>
              <a:gd name="T15" fmla="*/ 433 h 589"/>
              <a:gd name="T16" fmla="*/ 323 w 589"/>
              <a:gd name="T17" fmla="*/ 433 h 589"/>
              <a:gd name="T18" fmla="*/ 374 w 589"/>
              <a:gd name="T19" fmla="*/ 411 h 589"/>
              <a:gd name="T20" fmla="*/ 412 w 589"/>
              <a:gd name="T21" fmla="*/ 373 h 589"/>
              <a:gd name="T22" fmla="*/ 432 w 589"/>
              <a:gd name="T23" fmla="*/ 323 h 589"/>
              <a:gd name="T24" fmla="*/ 432 w 589"/>
              <a:gd name="T25" fmla="*/ 266 h 589"/>
              <a:gd name="T26" fmla="*/ 412 w 589"/>
              <a:gd name="T27" fmla="*/ 216 h 589"/>
              <a:gd name="T28" fmla="*/ 374 w 589"/>
              <a:gd name="T29" fmla="*/ 178 h 589"/>
              <a:gd name="T30" fmla="*/ 323 w 589"/>
              <a:gd name="T31" fmla="*/ 157 h 589"/>
              <a:gd name="T32" fmla="*/ 294 w 589"/>
              <a:gd name="T33" fmla="*/ 0 h 589"/>
              <a:gd name="T34" fmla="*/ 379 w 589"/>
              <a:gd name="T35" fmla="*/ 12 h 589"/>
              <a:gd name="T36" fmla="*/ 454 w 589"/>
              <a:gd name="T37" fmla="*/ 48 h 589"/>
              <a:gd name="T38" fmla="*/ 516 w 589"/>
              <a:gd name="T39" fmla="*/ 102 h 589"/>
              <a:gd name="T40" fmla="*/ 561 w 589"/>
              <a:gd name="T41" fmla="*/ 171 h 589"/>
              <a:gd name="T42" fmla="*/ 585 w 589"/>
              <a:gd name="T43" fmla="*/ 251 h 589"/>
              <a:gd name="T44" fmla="*/ 585 w 589"/>
              <a:gd name="T45" fmla="*/ 338 h 589"/>
              <a:gd name="T46" fmla="*/ 561 w 589"/>
              <a:gd name="T47" fmla="*/ 418 h 589"/>
              <a:gd name="T48" fmla="*/ 516 w 589"/>
              <a:gd name="T49" fmla="*/ 488 h 589"/>
              <a:gd name="T50" fmla="*/ 454 w 589"/>
              <a:gd name="T51" fmla="*/ 541 h 589"/>
              <a:gd name="T52" fmla="*/ 379 w 589"/>
              <a:gd name="T53" fmla="*/ 577 h 589"/>
              <a:gd name="T54" fmla="*/ 294 w 589"/>
              <a:gd name="T55" fmla="*/ 589 h 589"/>
              <a:gd name="T56" fmla="*/ 209 w 589"/>
              <a:gd name="T57" fmla="*/ 577 h 589"/>
              <a:gd name="T58" fmla="*/ 134 w 589"/>
              <a:gd name="T59" fmla="*/ 541 h 589"/>
              <a:gd name="T60" fmla="*/ 72 w 589"/>
              <a:gd name="T61" fmla="*/ 488 h 589"/>
              <a:gd name="T62" fmla="*/ 27 w 589"/>
              <a:gd name="T63" fmla="*/ 418 h 589"/>
              <a:gd name="T64" fmla="*/ 3 w 589"/>
              <a:gd name="T65" fmla="*/ 338 h 589"/>
              <a:gd name="T66" fmla="*/ 3 w 589"/>
              <a:gd name="T67" fmla="*/ 251 h 589"/>
              <a:gd name="T68" fmla="*/ 27 w 589"/>
              <a:gd name="T69" fmla="*/ 171 h 589"/>
              <a:gd name="T70" fmla="*/ 72 w 589"/>
              <a:gd name="T71" fmla="*/ 102 h 589"/>
              <a:gd name="T72" fmla="*/ 134 w 589"/>
              <a:gd name="T73" fmla="*/ 48 h 589"/>
              <a:gd name="T74" fmla="*/ 209 w 589"/>
              <a:gd name="T75" fmla="*/ 12 h 589"/>
              <a:gd name="T76" fmla="*/ 294 w 589"/>
              <a:gd name="T77" fmla="*/ 0 h 58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89" h="589">
                <a:moveTo>
                  <a:pt x="294" y="154"/>
                </a:moveTo>
                <a:lnTo>
                  <a:pt x="265" y="157"/>
                </a:lnTo>
                <a:lnTo>
                  <a:pt x="239" y="165"/>
                </a:lnTo>
                <a:lnTo>
                  <a:pt x="216" y="178"/>
                </a:lnTo>
                <a:lnTo>
                  <a:pt x="194" y="195"/>
                </a:lnTo>
                <a:lnTo>
                  <a:pt x="178" y="216"/>
                </a:lnTo>
                <a:lnTo>
                  <a:pt x="164" y="240"/>
                </a:lnTo>
                <a:lnTo>
                  <a:pt x="156" y="266"/>
                </a:lnTo>
                <a:lnTo>
                  <a:pt x="154" y="295"/>
                </a:lnTo>
                <a:lnTo>
                  <a:pt x="156" y="323"/>
                </a:lnTo>
                <a:lnTo>
                  <a:pt x="164" y="349"/>
                </a:lnTo>
                <a:lnTo>
                  <a:pt x="178" y="373"/>
                </a:lnTo>
                <a:lnTo>
                  <a:pt x="194" y="394"/>
                </a:lnTo>
                <a:lnTo>
                  <a:pt x="216" y="411"/>
                </a:lnTo>
                <a:lnTo>
                  <a:pt x="239" y="424"/>
                </a:lnTo>
                <a:lnTo>
                  <a:pt x="265" y="433"/>
                </a:lnTo>
                <a:lnTo>
                  <a:pt x="294" y="435"/>
                </a:lnTo>
                <a:lnTo>
                  <a:pt x="323" y="433"/>
                </a:lnTo>
                <a:lnTo>
                  <a:pt x="349" y="424"/>
                </a:lnTo>
                <a:lnTo>
                  <a:pt x="374" y="411"/>
                </a:lnTo>
                <a:lnTo>
                  <a:pt x="394" y="394"/>
                </a:lnTo>
                <a:lnTo>
                  <a:pt x="412" y="373"/>
                </a:lnTo>
                <a:lnTo>
                  <a:pt x="424" y="349"/>
                </a:lnTo>
                <a:lnTo>
                  <a:pt x="432" y="323"/>
                </a:lnTo>
                <a:lnTo>
                  <a:pt x="436" y="295"/>
                </a:lnTo>
                <a:lnTo>
                  <a:pt x="432" y="266"/>
                </a:lnTo>
                <a:lnTo>
                  <a:pt x="424" y="240"/>
                </a:lnTo>
                <a:lnTo>
                  <a:pt x="412" y="216"/>
                </a:lnTo>
                <a:lnTo>
                  <a:pt x="394" y="195"/>
                </a:lnTo>
                <a:lnTo>
                  <a:pt x="374" y="178"/>
                </a:lnTo>
                <a:lnTo>
                  <a:pt x="349" y="165"/>
                </a:lnTo>
                <a:lnTo>
                  <a:pt x="323" y="157"/>
                </a:lnTo>
                <a:lnTo>
                  <a:pt x="294" y="154"/>
                </a:lnTo>
                <a:close/>
                <a:moveTo>
                  <a:pt x="294" y="0"/>
                </a:moveTo>
                <a:lnTo>
                  <a:pt x="338" y="3"/>
                </a:lnTo>
                <a:lnTo>
                  <a:pt x="379" y="12"/>
                </a:lnTo>
                <a:lnTo>
                  <a:pt x="418" y="27"/>
                </a:lnTo>
                <a:lnTo>
                  <a:pt x="454" y="48"/>
                </a:lnTo>
                <a:lnTo>
                  <a:pt x="487" y="72"/>
                </a:lnTo>
                <a:lnTo>
                  <a:pt x="516" y="102"/>
                </a:lnTo>
                <a:lnTo>
                  <a:pt x="542" y="134"/>
                </a:lnTo>
                <a:lnTo>
                  <a:pt x="561" y="171"/>
                </a:lnTo>
                <a:lnTo>
                  <a:pt x="576" y="210"/>
                </a:lnTo>
                <a:lnTo>
                  <a:pt x="585" y="251"/>
                </a:lnTo>
                <a:lnTo>
                  <a:pt x="589" y="295"/>
                </a:lnTo>
                <a:lnTo>
                  <a:pt x="585" y="338"/>
                </a:lnTo>
                <a:lnTo>
                  <a:pt x="576" y="379"/>
                </a:lnTo>
                <a:lnTo>
                  <a:pt x="561" y="418"/>
                </a:lnTo>
                <a:lnTo>
                  <a:pt x="542" y="455"/>
                </a:lnTo>
                <a:lnTo>
                  <a:pt x="516" y="488"/>
                </a:lnTo>
                <a:lnTo>
                  <a:pt x="487" y="517"/>
                </a:lnTo>
                <a:lnTo>
                  <a:pt x="454" y="541"/>
                </a:lnTo>
                <a:lnTo>
                  <a:pt x="418" y="562"/>
                </a:lnTo>
                <a:lnTo>
                  <a:pt x="379" y="577"/>
                </a:lnTo>
                <a:lnTo>
                  <a:pt x="338" y="586"/>
                </a:lnTo>
                <a:lnTo>
                  <a:pt x="294" y="589"/>
                </a:lnTo>
                <a:lnTo>
                  <a:pt x="250" y="586"/>
                </a:lnTo>
                <a:lnTo>
                  <a:pt x="209" y="577"/>
                </a:lnTo>
                <a:lnTo>
                  <a:pt x="170" y="562"/>
                </a:lnTo>
                <a:lnTo>
                  <a:pt x="134" y="541"/>
                </a:lnTo>
                <a:lnTo>
                  <a:pt x="101" y="517"/>
                </a:lnTo>
                <a:lnTo>
                  <a:pt x="72" y="488"/>
                </a:lnTo>
                <a:lnTo>
                  <a:pt x="47" y="455"/>
                </a:lnTo>
                <a:lnTo>
                  <a:pt x="27" y="418"/>
                </a:lnTo>
                <a:lnTo>
                  <a:pt x="12" y="379"/>
                </a:lnTo>
                <a:lnTo>
                  <a:pt x="3" y="338"/>
                </a:lnTo>
                <a:lnTo>
                  <a:pt x="0" y="295"/>
                </a:lnTo>
                <a:lnTo>
                  <a:pt x="3" y="251"/>
                </a:lnTo>
                <a:lnTo>
                  <a:pt x="12" y="210"/>
                </a:lnTo>
                <a:lnTo>
                  <a:pt x="27" y="171"/>
                </a:lnTo>
                <a:lnTo>
                  <a:pt x="47" y="134"/>
                </a:lnTo>
                <a:lnTo>
                  <a:pt x="72" y="102"/>
                </a:lnTo>
                <a:lnTo>
                  <a:pt x="101" y="72"/>
                </a:lnTo>
                <a:lnTo>
                  <a:pt x="134" y="48"/>
                </a:lnTo>
                <a:lnTo>
                  <a:pt x="170" y="27"/>
                </a:lnTo>
                <a:lnTo>
                  <a:pt x="209" y="12"/>
                </a:lnTo>
                <a:lnTo>
                  <a:pt x="250" y="3"/>
                </a:lnTo>
                <a:lnTo>
                  <a:pt x="29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8" name="Freeform 37"/>
          <p:cNvSpPr/>
          <p:nvPr/>
        </p:nvSpPr>
        <p:spPr>
          <a:xfrm>
            <a:off x="3164205" y="3283585"/>
            <a:ext cx="173990" cy="13335"/>
          </a:xfrm>
          <a:custGeom>
            <a:avLst/>
            <a:gdLst>
              <a:gd name="T0" fmla="*/ 77 w 1947"/>
              <a:gd name="T1" fmla="*/ 0 h 153"/>
              <a:gd name="T2" fmla="*/ 1870 w 1947"/>
              <a:gd name="T3" fmla="*/ 0 h 153"/>
              <a:gd name="T4" fmla="*/ 1891 w 1947"/>
              <a:gd name="T5" fmla="*/ 2 h 153"/>
              <a:gd name="T6" fmla="*/ 1909 w 1947"/>
              <a:gd name="T7" fmla="*/ 10 h 153"/>
              <a:gd name="T8" fmla="*/ 1925 w 1947"/>
              <a:gd name="T9" fmla="*/ 22 h 153"/>
              <a:gd name="T10" fmla="*/ 1937 w 1947"/>
              <a:gd name="T11" fmla="*/ 38 h 153"/>
              <a:gd name="T12" fmla="*/ 1945 w 1947"/>
              <a:gd name="T13" fmla="*/ 56 h 153"/>
              <a:gd name="T14" fmla="*/ 1947 w 1947"/>
              <a:gd name="T15" fmla="*/ 77 h 153"/>
              <a:gd name="T16" fmla="*/ 1945 w 1947"/>
              <a:gd name="T17" fmla="*/ 97 h 153"/>
              <a:gd name="T18" fmla="*/ 1937 w 1947"/>
              <a:gd name="T19" fmla="*/ 115 h 153"/>
              <a:gd name="T20" fmla="*/ 1925 w 1947"/>
              <a:gd name="T21" fmla="*/ 131 h 153"/>
              <a:gd name="T22" fmla="*/ 1909 w 1947"/>
              <a:gd name="T23" fmla="*/ 143 h 153"/>
              <a:gd name="T24" fmla="*/ 1891 w 1947"/>
              <a:gd name="T25" fmla="*/ 151 h 153"/>
              <a:gd name="T26" fmla="*/ 1870 w 1947"/>
              <a:gd name="T27" fmla="*/ 153 h 153"/>
              <a:gd name="T28" fmla="*/ 77 w 1947"/>
              <a:gd name="T29" fmla="*/ 153 h 153"/>
              <a:gd name="T30" fmla="*/ 56 w 1947"/>
              <a:gd name="T31" fmla="*/ 151 h 153"/>
              <a:gd name="T32" fmla="*/ 38 w 1947"/>
              <a:gd name="T33" fmla="*/ 143 h 153"/>
              <a:gd name="T34" fmla="*/ 23 w 1947"/>
              <a:gd name="T35" fmla="*/ 131 h 153"/>
              <a:gd name="T36" fmla="*/ 10 w 1947"/>
              <a:gd name="T37" fmla="*/ 115 h 153"/>
              <a:gd name="T38" fmla="*/ 2 w 1947"/>
              <a:gd name="T39" fmla="*/ 97 h 153"/>
              <a:gd name="T40" fmla="*/ 0 w 1947"/>
              <a:gd name="T41" fmla="*/ 77 h 153"/>
              <a:gd name="T42" fmla="*/ 2 w 1947"/>
              <a:gd name="T43" fmla="*/ 56 h 153"/>
              <a:gd name="T44" fmla="*/ 10 w 1947"/>
              <a:gd name="T45" fmla="*/ 38 h 153"/>
              <a:gd name="T46" fmla="*/ 23 w 1947"/>
              <a:gd name="T47" fmla="*/ 22 h 153"/>
              <a:gd name="T48" fmla="*/ 38 w 1947"/>
              <a:gd name="T49" fmla="*/ 10 h 153"/>
              <a:gd name="T50" fmla="*/ 56 w 1947"/>
              <a:gd name="T51" fmla="*/ 2 h 153"/>
              <a:gd name="T52" fmla="*/ 77 w 1947"/>
              <a:gd name="T53" fmla="*/ 0 h 1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47" h="153">
                <a:moveTo>
                  <a:pt x="77" y="0"/>
                </a:moveTo>
                <a:lnTo>
                  <a:pt x="1870" y="0"/>
                </a:lnTo>
                <a:lnTo>
                  <a:pt x="1891" y="2"/>
                </a:lnTo>
                <a:lnTo>
                  <a:pt x="1909" y="10"/>
                </a:lnTo>
                <a:lnTo>
                  <a:pt x="1925" y="22"/>
                </a:lnTo>
                <a:lnTo>
                  <a:pt x="1937" y="38"/>
                </a:lnTo>
                <a:lnTo>
                  <a:pt x="1945" y="56"/>
                </a:lnTo>
                <a:lnTo>
                  <a:pt x="1947" y="77"/>
                </a:lnTo>
                <a:lnTo>
                  <a:pt x="1945" y="97"/>
                </a:lnTo>
                <a:lnTo>
                  <a:pt x="1937" y="115"/>
                </a:lnTo>
                <a:lnTo>
                  <a:pt x="1925" y="131"/>
                </a:lnTo>
                <a:lnTo>
                  <a:pt x="1909" y="143"/>
                </a:lnTo>
                <a:lnTo>
                  <a:pt x="1891" y="151"/>
                </a:lnTo>
                <a:lnTo>
                  <a:pt x="1870" y="153"/>
                </a:lnTo>
                <a:lnTo>
                  <a:pt x="77" y="153"/>
                </a:lnTo>
                <a:lnTo>
                  <a:pt x="56" y="151"/>
                </a:lnTo>
                <a:lnTo>
                  <a:pt x="38" y="143"/>
                </a:lnTo>
                <a:lnTo>
                  <a:pt x="23" y="131"/>
                </a:lnTo>
                <a:lnTo>
                  <a:pt x="10" y="115"/>
                </a:lnTo>
                <a:lnTo>
                  <a:pt x="2" y="97"/>
                </a:lnTo>
                <a:lnTo>
                  <a:pt x="0" y="77"/>
                </a:lnTo>
                <a:lnTo>
                  <a:pt x="2" y="56"/>
                </a:lnTo>
                <a:lnTo>
                  <a:pt x="10" y="38"/>
                </a:lnTo>
                <a:lnTo>
                  <a:pt x="23" y="22"/>
                </a:lnTo>
                <a:lnTo>
                  <a:pt x="38" y="10"/>
                </a:lnTo>
                <a:lnTo>
                  <a:pt x="56" y="2"/>
                </a:lnTo>
                <a:lnTo>
                  <a:pt x="7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395855" y="3554095"/>
            <a:ext cx="1693545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Giga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인터넷의 정의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349615" y="3429000"/>
            <a:ext cx="1249045" cy="5124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Giga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인터넷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96e8d"/>
                </a:solidFill>
                <a:latin typeface="배달의민족 주아"/>
                <a:ea typeface="배달의민족 주아"/>
              </a:rPr>
              <a:t>의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496e8d"/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96e8d"/>
                </a:solidFill>
                <a:latin typeface="배달의민족 주아"/>
                <a:ea typeface="배달의민족 주아"/>
              </a:rPr>
              <a:t> 추진배경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496e8d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394325" y="3237230"/>
            <a:ext cx="1401445" cy="57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Giga</a:t>
            </a:r>
            <a:r>
              <a:rPr lang="ko-KR" altLang="en-US" sz="1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인터넷의</a:t>
            </a:r>
            <a:endParaRPr lang="ko-KR" altLang="en-US" sz="16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en-US" sz="16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주요한 기술</a:t>
            </a:r>
            <a:endParaRPr lang="ko-KR" altLang="en-US" sz="16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158365" y="4109720"/>
            <a:ext cx="2092325" cy="641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현재 사용되는 인터넷보다 </a:t>
            </a:r>
            <a:endParaRPr lang="ko-KR" altLang="en-US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10배 빠른 속도의 인터넷.</a:t>
            </a:r>
            <a:endParaRPr lang="ko-KR" altLang="en-US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endParaRPr lang="ko-KR" altLang="en-US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0" name="이등변 삼각형 99"/>
          <p:cNvSpPr/>
          <p:nvPr/>
        </p:nvSpPr>
        <p:spPr>
          <a:xfrm flipH="1" flipV="1">
            <a:off x="3131185" y="3952240"/>
            <a:ext cx="167005" cy="76200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" name="이등변 삼각형 100"/>
          <p:cNvSpPr/>
          <p:nvPr/>
        </p:nvSpPr>
        <p:spPr>
          <a:xfrm flipH="1" flipV="1">
            <a:off x="8891270" y="3952240"/>
            <a:ext cx="167005" cy="76200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7938135" y="4119245"/>
            <a:ext cx="2011045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서비스</a:t>
            </a:r>
            <a:r>
              <a:rPr lang="en-US" altLang="ko-KR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,</a:t>
            </a: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트래픽</a:t>
            </a:r>
            <a:r>
              <a:rPr lang="en-US" altLang="ko-KR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,</a:t>
            </a: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</a:t>
            </a:r>
            <a:endParaRPr lang="ko-KR" altLang="en-US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en-US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미디어 및 전달 기술 전망</a:t>
            </a:r>
            <a:endParaRPr lang="ko-KR" altLang="en-US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575935" y="3967480"/>
            <a:ext cx="982345" cy="2978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HTTP, HFC</a:t>
            </a:r>
            <a:endParaRPr lang="en-US" altLang="ko-KR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4" name="이등변 삼각형 103"/>
          <p:cNvSpPr/>
          <p:nvPr/>
        </p:nvSpPr>
        <p:spPr>
          <a:xfrm flipH="1" flipV="1">
            <a:off x="6014085" y="3802380"/>
            <a:ext cx="183515" cy="83820"/>
          </a:xfrm>
          <a:prstGeom prst="triangle">
            <a:avLst>
              <a:gd name="adj" fmla="val 50000"/>
            </a:avLst>
          </a:prstGeom>
          <a:solidFill>
            <a:srgbClr val="496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85815" y="6177280"/>
            <a:ext cx="420370" cy="149860"/>
            <a:chOff x="5885815" y="6177280"/>
            <a:chExt cx="420370" cy="14986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15" y="6205855"/>
              <a:ext cx="0" cy="93345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6177280"/>
              <a:ext cx="0" cy="14986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85" y="6205855"/>
              <a:ext cx="0" cy="93345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431665" y="919480"/>
            <a:ext cx="3382645" cy="523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Giga</a:t>
            </a:r>
            <a:r>
              <a:rPr lang="ko-KR" altLang="en-US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인터넷의 정의</a:t>
            </a:r>
            <a:endParaRPr lang="ko-KR" altLang="en-US" sz="28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5621655" y="487680"/>
            <a:ext cx="948055" cy="400050"/>
            <a:chOff x="5621655" y="487680"/>
            <a:chExt cx="948055" cy="40005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055" y="602615"/>
              <a:ext cx="0" cy="14732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3120" y="537845"/>
              <a:ext cx="366395" cy="277495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2955" y="487680"/>
              <a:ext cx="436245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05</a:t>
              </a:r>
              <a:endPara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655" y="631190"/>
              <a:ext cx="0" cy="9017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417945" y="602615"/>
              <a:ext cx="0" cy="14732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70345" y="631190"/>
              <a:ext cx="0" cy="9017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5884545" y="6440170"/>
            <a:ext cx="448945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3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조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409950" y="2019300"/>
            <a:ext cx="1569720" cy="385445"/>
          </a:xfrm>
          <a:prstGeom prst="rect">
            <a:avLst/>
          </a:prstGeom>
          <a:solidFill>
            <a:srgbClr val="202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6" name="이등변 삼각형 105"/>
          <p:cNvSpPr/>
          <p:nvPr/>
        </p:nvSpPr>
        <p:spPr>
          <a:xfrm flipV="1">
            <a:off x="5992495" y="5047615"/>
            <a:ext cx="207010" cy="10477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189220" y="5441315"/>
            <a:ext cx="1814195" cy="39433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f3b6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500370" y="5483860"/>
            <a:ext cx="1160145" cy="2959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주아"/>
                <a:ea typeface="배달의민족 주아"/>
              </a:rPr>
              <a:t>Giga</a:t>
            </a:r>
            <a:r>
              <a:rPr lang="ko-KR" altLang="en-US" sz="1400">
                <a:ln w="9525"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주아"/>
                <a:ea typeface="배달의민족 주아"/>
              </a:rPr>
              <a:t> 인터넷</a:t>
            </a:r>
            <a:endParaRPr lang="ko-KR" altLang="en-US" sz="1400">
              <a:ln w="9525">
                <a:solidFill>
                  <a:srgbClr val="f3b67f">
                    <a:alpha val="0"/>
                  </a:srgbClr>
                </a:solidFill>
              </a:ln>
              <a:solidFill>
                <a:srgbClr val="f3b67f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13" name="직사각형 66"/>
          <p:cNvSpPr/>
          <p:nvPr/>
        </p:nvSpPr>
        <p:spPr>
          <a:xfrm>
            <a:off x="2186305" y="1893570"/>
            <a:ext cx="7819390" cy="4168140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5" name="이등변 삼각형 126"/>
          <p:cNvSpPr/>
          <p:nvPr/>
        </p:nvSpPr>
        <p:spPr>
          <a:xfrm flipH="1">
            <a:off x="9707880" y="5768975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6" name="TextBox 162"/>
          <p:cNvSpPr txBox="1">
            <a:spLocks/>
          </p:cNvSpPr>
          <p:nvPr/>
        </p:nvSpPr>
        <p:spPr>
          <a:xfrm rot="0">
            <a:off x="6437630" y="6174105"/>
            <a:ext cx="3611880" cy="24574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출처 : https://blog.naver.com/e_adventure/220021005776</a:t>
            </a:r>
            <a:endParaRPr lang="ko-KR" altLang="en-US" sz="10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pic>
        <p:nvPicPr>
          <p:cNvPr id="117" name="그림 1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10000" y="2154555"/>
            <a:ext cx="4572000" cy="2773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85815" y="6177280"/>
            <a:ext cx="420370" cy="149860"/>
            <a:chOff x="5885815" y="6177280"/>
            <a:chExt cx="420370" cy="14986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15" y="6205855"/>
              <a:ext cx="0" cy="93345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6177280"/>
              <a:ext cx="0" cy="14986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85" y="6205855"/>
              <a:ext cx="0" cy="93345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 rot="0">
            <a:off x="5621655" y="487680"/>
            <a:ext cx="948055" cy="400050"/>
            <a:chOff x="5621655" y="487680"/>
            <a:chExt cx="948055" cy="40005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055" y="602615"/>
              <a:ext cx="0" cy="14732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3120" y="537845"/>
              <a:ext cx="366395" cy="277495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2955" y="487680"/>
              <a:ext cx="436245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06</a:t>
              </a:r>
              <a:endPara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655" y="631190"/>
              <a:ext cx="0" cy="9017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417945" y="602615"/>
              <a:ext cx="0" cy="14732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70345" y="631190"/>
              <a:ext cx="0" cy="9017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5884545" y="6440170"/>
            <a:ext cx="448945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3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조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" name="직사각형 9"/>
          <p:cNvSpPr/>
          <p:nvPr/>
        </p:nvSpPr>
        <p:spPr>
          <a:xfrm flipV="1">
            <a:off x="2035175" y="4871085"/>
            <a:ext cx="1079500" cy="109220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flipV="1">
            <a:off x="2459990" y="4970145"/>
            <a:ext cx="229870" cy="148590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1735455" y="5216525"/>
            <a:ext cx="1782445" cy="3695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ko-KR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서비스(콘텐츠)</a:t>
            </a:r>
            <a:endParaRPr lang="ko-KR" altLang="ko-KR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71185" y="4861560"/>
            <a:ext cx="1079500" cy="109220"/>
          </a:xfrm>
          <a:prstGeom prst="rect">
            <a:avLst/>
          </a:prstGeom>
          <a:solidFill>
            <a:srgbClr val="ed9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이등변 삼각형 56"/>
          <p:cNvSpPr/>
          <p:nvPr/>
        </p:nvSpPr>
        <p:spPr>
          <a:xfrm flipV="1">
            <a:off x="6096000" y="4960620"/>
            <a:ext cx="229870" cy="148590"/>
          </a:xfrm>
          <a:prstGeom prst="triangle">
            <a:avLst>
              <a:gd name="adj" fmla="val 50000"/>
            </a:avLst>
          </a:prstGeom>
          <a:solidFill>
            <a:srgbClr val="ed9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5347970" y="5181600"/>
            <a:ext cx="1782445" cy="365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ko-KR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트래픽(대역폭)</a:t>
            </a:r>
            <a:endParaRPr lang="ko-KR" altLang="ko-KR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12" name="이등변 삼각형 111"/>
          <p:cNvSpPr/>
          <p:nvPr/>
        </p:nvSpPr>
        <p:spPr>
          <a:xfrm flipH="1">
            <a:off x="11541760" y="5703570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3" name="이등변 삼각형 112"/>
          <p:cNvSpPr/>
          <p:nvPr/>
        </p:nvSpPr>
        <p:spPr>
          <a:xfrm flipV="1">
            <a:off x="446405" y="1406525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6" name="TextBox 23"/>
          <p:cNvSpPr txBox="1"/>
          <p:nvPr/>
        </p:nvSpPr>
        <p:spPr>
          <a:xfrm>
            <a:off x="4013200" y="936625"/>
            <a:ext cx="4271645" cy="523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Giga</a:t>
            </a:r>
            <a:r>
              <a:rPr lang="ko-KR" altLang="en-US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인터넷의 추진 배경</a:t>
            </a:r>
            <a:endParaRPr lang="ko-KR" altLang="en-US" sz="28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17" name="직사각형 9"/>
          <p:cNvSpPr/>
          <p:nvPr/>
        </p:nvSpPr>
        <p:spPr>
          <a:xfrm flipV="1">
            <a:off x="9195435" y="4826635"/>
            <a:ext cx="1079500" cy="109220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8" name="이등변 삼각형 12"/>
          <p:cNvSpPr/>
          <p:nvPr/>
        </p:nvSpPr>
        <p:spPr>
          <a:xfrm flipV="1">
            <a:off x="9620250" y="4925695"/>
            <a:ext cx="229870" cy="148590"/>
          </a:xfrm>
          <a:prstGeom prst="triangle">
            <a:avLst>
              <a:gd name="adj" fmla="val 5000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9" name="TextBox 94"/>
          <p:cNvSpPr txBox="1"/>
          <p:nvPr/>
        </p:nvSpPr>
        <p:spPr>
          <a:xfrm>
            <a:off x="8832215" y="5180330"/>
            <a:ext cx="1956435" cy="6426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ko-KR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미디어 및 단말 </a:t>
            </a:r>
            <a:endParaRPr lang="ko-KR" altLang="ko-KR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ko-KR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기술 전망</a:t>
            </a:r>
            <a:endParaRPr lang="ko-KR" altLang="ko-KR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121" name="그림 1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21980" y="2407920"/>
            <a:ext cx="2894965" cy="2042795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55185" y="2421890"/>
            <a:ext cx="3111500" cy="2013585"/>
          </a:xfrm>
          <a:prstGeom prst="rect">
            <a:avLst/>
          </a:prstGeom>
        </p:spPr>
      </p:pic>
      <p:pic>
        <p:nvPicPr>
          <p:cNvPr id="123" name="그림 12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3595" y="2460625"/>
            <a:ext cx="3430905" cy="1936750"/>
          </a:xfrm>
          <a:prstGeom prst="rect">
            <a:avLst/>
          </a:prstGeom>
        </p:spPr>
      </p:pic>
      <p:sp>
        <p:nvSpPr>
          <p:cNvPr id="124" name="TextBox 123"/>
          <p:cNvSpPr txBox="1">
            <a:spLocks/>
          </p:cNvSpPr>
          <p:nvPr/>
        </p:nvSpPr>
        <p:spPr>
          <a:xfrm rot="0">
            <a:off x="6735445" y="5979160"/>
            <a:ext cx="5008880" cy="55308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출처 : http://watchrabbit.tistory.com/409 </a:t>
            </a:r>
            <a:endParaRPr lang="ko-KR" altLang="en-US" sz="10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출처 : </a:t>
            </a:r>
            <a:r>
              <a:rPr lang="en-US" altLang="ko-KR" sz="1000" cap="none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charset="0"/>
                <a:ea typeface="배달의민족 주아" charset="0"/>
                <a:hlinkClick r:id="rId5"/>
              </a:rPr>
              <a:t>https://www.cisco.com/c/ko_kr/about/press/2015/may-aug-2015/0601.html</a:t>
            </a:r>
            <a:endParaRPr lang="ko-KR" altLang="en-US" sz="10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출처 : http://www.samsung.com/uk/tvs/4k-uhd-tv-mu6100/UE40MU6100KXXU/   </a:t>
            </a:r>
            <a:endParaRPr lang="ko-KR" altLang="en-US" sz="10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85815" y="6177280"/>
            <a:ext cx="420370" cy="149860"/>
            <a:chOff x="5885815" y="6177280"/>
            <a:chExt cx="420370" cy="14986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15" y="6205855"/>
              <a:ext cx="0" cy="93345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6177280"/>
              <a:ext cx="0" cy="14986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85" y="6205855"/>
              <a:ext cx="0" cy="93345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075430" y="919480"/>
            <a:ext cx="4093845" cy="523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Giga</a:t>
            </a:r>
            <a:r>
              <a:rPr lang="ko-KR" altLang="en-US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인터넷의 주요기술</a:t>
            </a:r>
            <a:endParaRPr lang="ko-KR" altLang="en-US" sz="28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5621655" y="487680"/>
            <a:ext cx="948055" cy="400050"/>
            <a:chOff x="5621655" y="487680"/>
            <a:chExt cx="948055" cy="40005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055" y="602615"/>
              <a:ext cx="0" cy="14732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3120" y="537845"/>
              <a:ext cx="366395" cy="277495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2955" y="487680"/>
              <a:ext cx="436245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/>
                  <a:ea typeface="배달의민족 주아"/>
                </a:rPr>
                <a:t>07</a:t>
              </a:r>
              <a:endPara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655" y="631190"/>
              <a:ext cx="0" cy="9017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417945" y="602615"/>
              <a:ext cx="0" cy="14732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570345" y="631190"/>
              <a:ext cx="0" cy="9017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5884545" y="6440170"/>
            <a:ext cx="448945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3</a:t>
            </a: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조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409950" y="2019300"/>
            <a:ext cx="1569720" cy="385445"/>
          </a:xfrm>
          <a:prstGeom prst="rect">
            <a:avLst/>
          </a:prstGeom>
          <a:solidFill>
            <a:srgbClr val="202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6" name="이등변 삼각형 105"/>
          <p:cNvSpPr/>
          <p:nvPr/>
        </p:nvSpPr>
        <p:spPr>
          <a:xfrm flipV="1">
            <a:off x="5992495" y="5259705"/>
            <a:ext cx="207010" cy="10477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189220" y="5441315"/>
            <a:ext cx="1814195" cy="39433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f3b6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807075" y="5483860"/>
            <a:ext cx="537845" cy="2959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주아"/>
                <a:ea typeface="배달의민족 주아"/>
              </a:rPr>
              <a:t>FTTH</a:t>
            </a:r>
            <a:endParaRPr lang="en-US" altLang="ko-KR" sz="1400">
              <a:ln w="9525">
                <a:solidFill>
                  <a:srgbClr val="f3b67f">
                    <a:alpha val="0"/>
                  </a:srgbClr>
                </a:solidFill>
              </a:ln>
              <a:solidFill>
                <a:srgbClr val="f3b67f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13" name="직사각형 66"/>
          <p:cNvSpPr/>
          <p:nvPr/>
        </p:nvSpPr>
        <p:spPr>
          <a:xfrm>
            <a:off x="2186305" y="1893570"/>
            <a:ext cx="7819390" cy="4168140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5" name="이등변 삼각형 126"/>
          <p:cNvSpPr/>
          <p:nvPr/>
        </p:nvSpPr>
        <p:spPr>
          <a:xfrm flipH="1">
            <a:off x="9707880" y="5768975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6" name="TextBox 162"/>
          <p:cNvSpPr txBox="1">
            <a:spLocks/>
          </p:cNvSpPr>
          <p:nvPr/>
        </p:nvSpPr>
        <p:spPr>
          <a:xfrm rot="0">
            <a:off x="7034530" y="6127750"/>
            <a:ext cx="2976880" cy="24574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출처 : http://tip.daum.net/openknow/47244947</a:t>
            </a:r>
            <a:endParaRPr lang="ko-KR" altLang="en-US" sz="1000" cap="none" dirty="0" smtClean="0" b="0" strike="noStrike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pic>
        <p:nvPicPr>
          <p:cNvPr id="118" name="그림 1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00655" y="2031365"/>
            <a:ext cx="6790690" cy="3145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HP</Company>
  <DocSecurity>0</DocSecurity>
  <HyperlinksChanged>false</HyperlinksChanged>
  <Lines>0</Lines>
  <LinksUpToDate>false</LinksUpToDate>
  <Pages>13</Pages>
  <Paragraphs>69</Paragraphs>
  <Words>185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민병조</dc:creator>
  <cp:lastModifiedBy>김 태화</cp:lastModifiedBy>
  <dc:title>PowerPoint 프레젠테이션</dc:title>
  <dcterms:modified xsi:type="dcterms:W3CDTF">2018-05-06T11:41:26Z</dcterms:modified>
</cp:coreProperties>
</file>