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80" r:id="rId2"/>
  </p:sldMasterIdLst>
  <p:notesMasterIdLst>
    <p:notesMasterId r:id="rId14"/>
  </p:notesMasterIdLst>
  <p:handoutMasterIdLst>
    <p:handoutMasterId r:id="rId15"/>
  </p:handoutMasterIdLst>
  <p:sldIdLst>
    <p:sldId id="304" r:id="rId3"/>
    <p:sldId id="266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289" r:id="rId12"/>
    <p:sldId id="30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98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5551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F88"/>
    <a:srgbClr val="4CD2B1"/>
    <a:srgbClr val="00BCD4"/>
    <a:srgbClr val="429AE2"/>
    <a:srgbClr val="E8ECEB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44" y="54"/>
      </p:cViewPr>
      <p:guideLst>
        <p:guide orient="horz" pos="2160"/>
        <p:guide pos="2880"/>
        <p:guide pos="198"/>
        <p:guide orient="horz" pos="264"/>
        <p:guide pos="5551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86319E-C8B0-4872-8908-D1706E0342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6D872-F290-4A4A-A565-6E714158E3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5F565-5A3C-4532-8F2F-5A0A63BC9C3D}" type="datetimeFigureOut">
              <a:rPr lang="en-ID" smtClean="0"/>
              <a:t>20/05/2018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29368-99E0-4292-8D56-C3BF16F1D4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C7266-4246-4EDE-87FC-77EC0588FD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20AE3-B884-4CE1-B673-7C7AACC99B7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6875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69C6A-14F1-4369-AFB7-87E4A02D84D9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71CE3-4C7A-41DF-8F41-C6BB8CC61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24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74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44C75E-86FF-4422-925B-5A76ED105B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07631" y="1964633"/>
            <a:ext cx="1328738" cy="1328739"/>
          </a:xfrm>
          <a:custGeom>
            <a:avLst/>
            <a:gdLst>
              <a:gd name="connsiteX0" fmla="*/ 885825 w 1771650"/>
              <a:gd name="connsiteY0" fmla="*/ 0 h 1771650"/>
              <a:gd name="connsiteX1" fmla="*/ 1771650 w 1771650"/>
              <a:gd name="connsiteY1" fmla="*/ 885825 h 1771650"/>
              <a:gd name="connsiteX2" fmla="*/ 885825 w 1771650"/>
              <a:gd name="connsiteY2" fmla="*/ 1771650 h 1771650"/>
              <a:gd name="connsiteX3" fmla="*/ 0 w 1771650"/>
              <a:gd name="connsiteY3" fmla="*/ 885825 h 1771650"/>
              <a:gd name="connsiteX4" fmla="*/ 885825 w 1771650"/>
              <a:gd name="connsiteY4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771650">
                <a:moveTo>
                  <a:pt x="885825" y="0"/>
                </a:moveTo>
                <a:cubicBezTo>
                  <a:pt x="1375053" y="0"/>
                  <a:pt x="1771650" y="396597"/>
                  <a:pt x="1771650" y="885825"/>
                </a:cubicBezTo>
                <a:cubicBezTo>
                  <a:pt x="1771650" y="1375053"/>
                  <a:pt x="1375053" y="1771650"/>
                  <a:pt x="885825" y="1771650"/>
                </a:cubicBezTo>
                <a:cubicBezTo>
                  <a:pt x="396597" y="1771650"/>
                  <a:pt x="0" y="1375053"/>
                  <a:pt x="0" y="885825"/>
                </a:cubicBezTo>
                <a:cubicBezTo>
                  <a:pt x="0" y="396597"/>
                  <a:pt x="396597" y="0"/>
                  <a:pt x="8858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788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014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6C2EE47-79CE-4D89-9476-F1B5686A78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73326" y="1712089"/>
            <a:ext cx="4397344" cy="3790814"/>
          </a:xfrm>
          <a:custGeom>
            <a:avLst/>
            <a:gdLst>
              <a:gd name="connsiteX0" fmla="*/ 0 w 5196258"/>
              <a:gd name="connsiteY0" fmla="*/ 0 h 4479533"/>
              <a:gd name="connsiteX1" fmla="*/ 5196258 w 5196258"/>
              <a:gd name="connsiteY1" fmla="*/ 0 h 4479533"/>
              <a:gd name="connsiteX2" fmla="*/ 2598129 w 5196258"/>
              <a:gd name="connsiteY2" fmla="*/ 4479533 h 447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6258" h="4479533">
                <a:moveTo>
                  <a:pt x="0" y="0"/>
                </a:moveTo>
                <a:lnTo>
                  <a:pt x="5196258" y="0"/>
                </a:lnTo>
                <a:lnTo>
                  <a:pt x="2598129" y="44795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E3E05-A1D7-44E4-8F46-0C1217B776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5330" y="1531642"/>
            <a:ext cx="4353340" cy="4353340"/>
          </a:xfrm>
          <a:prstGeom prst="diamond">
            <a:avLst/>
          </a:prstGeom>
        </p:spPr>
        <p:txBody>
          <a:bodyPr wrap="square">
            <a:noAutofit/>
          </a:bodyPr>
          <a:lstStyle>
            <a:lvl1pPr>
              <a:defRPr sz="788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441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7031A846-536D-4220-8572-8E41E1E46E8D}"/>
              </a:ext>
            </a:extLst>
          </p:cNvPr>
          <p:cNvSpPr/>
          <p:nvPr userDrawn="1"/>
        </p:nvSpPr>
        <p:spPr>
          <a:xfrm rot="5400000" flipH="1">
            <a:off x="3045204" y="2641151"/>
            <a:ext cx="3053592" cy="9144000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CA6E03-64BD-46B4-AFD8-B38221C7C851}"/>
              </a:ext>
            </a:extLst>
          </p:cNvPr>
          <p:cNvSpPr/>
          <p:nvPr userDrawn="1"/>
        </p:nvSpPr>
        <p:spPr>
          <a:xfrm flipH="1">
            <a:off x="-398960" y="5468902"/>
            <a:ext cx="802433" cy="802433"/>
          </a:xfrm>
          <a:prstGeom prst="ellipse">
            <a:avLst/>
          </a:prstGeom>
          <a:noFill/>
          <a:ln w="165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A6112AD-14FD-4193-826C-636686F46216}"/>
              </a:ext>
            </a:extLst>
          </p:cNvPr>
          <p:cNvSpPr/>
          <p:nvPr userDrawn="1"/>
        </p:nvSpPr>
        <p:spPr>
          <a:xfrm rot="19800000" flipH="1">
            <a:off x="7403933" y="5932473"/>
            <a:ext cx="1174910" cy="1012854"/>
          </a:xfrm>
          <a:prstGeom prst="triangl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8ED125-B10D-4B41-887D-731A6CFB3F28}"/>
              </a:ext>
            </a:extLst>
          </p:cNvPr>
          <p:cNvSpPr/>
          <p:nvPr userDrawn="1"/>
        </p:nvSpPr>
        <p:spPr>
          <a:xfrm flipH="1">
            <a:off x="7862078" y="5935818"/>
            <a:ext cx="343926" cy="34392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95FB30-2862-4AD9-BB82-102724F163B0}"/>
              </a:ext>
            </a:extLst>
          </p:cNvPr>
          <p:cNvSpPr/>
          <p:nvPr userDrawn="1"/>
        </p:nvSpPr>
        <p:spPr>
          <a:xfrm flipH="1">
            <a:off x="8258554" y="83064"/>
            <a:ext cx="802433" cy="802433"/>
          </a:xfrm>
          <a:prstGeom prst="ellipse">
            <a:avLst/>
          </a:prstGeom>
          <a:noFill/>
          <a:ln w="165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660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93" r:id="rId2"/>
    <p:sldLayoutId id="2147483794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5EC62A48-700E-44A1-95C2-64FA347FC873}"/>
              </a:ext>
            </a:extLst>
          </p:cNvPr>
          <p:cNvSpPr/>
          <p:nvPr userDrawn="1"/>
        </p:nvSpPr>
        <p:spPr>
          <a:xfrm rot="16200000">
            <a:off x="3045204" y="2641151"/>
            <a:ext cx="3053592" cy="9144000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CC6494-AF82-4480-8B6E-EDC8A5786C56}"/>
              </a:ext>
            </a:extLst>
          </p:cNvPr>
          <p:cNvSpPr/>
          <p:nvPr userDrawn="1"/>
        </p:nvSpPr>
        <p:spPr>
          <a:xfrm>
            <a:off x="8740527" y="5468902"/>
            <a:ext cx="802433" cy="802433"/>
          </a:xfrm>
          <a:prstGeom prst="ellipse">
            <a:avLst/>
          </a:prstGeom>
          <a:noFill/>
          <a:ln w="165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F719E6C-7177-4EE0-9BD5-6282B5DBBA71}"/>
              </a:ext>
            </a:extLst>
          </p:cNvPr>
          <p:cNvSpPr/>
          <p:nvPr userDrawn="1"/>
        </p:nvSpPr>
        <p:spPr>
          <a:xfrm rot="1800000">
            <a:off x="565157" y="5932473"/>
            <a:ext cx="1174910" cy="1012854"/>
          </a:xfrm>
          <a:prstGeom prst="triangl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BC6839-A858-4695-8974-15F110BB8EE6}"/>
              </a:ext>
            </a:extLst>
          </p:cNvPr>
          <p:cNvSpPr/>
          <p:nvPr userDrawn="1"/>
        </p:nvSpPr>
        <p:spPr>
          <a:xfrm>
            <a:off x="937996" y="5935818"/>
            <a:ext cx="343926" cy="34392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2DBA9E-1A2D-4124-977F-2A756C6C74F5}"/>
              </a:ext>
            </a:extLst>
          </p:cNvPr>
          <p:cNvSpPr/>
          <p:nvPr userDrawn="1"/>
        </p:nvSpPr>
        <p:spPr>
          <a:xfrm>
            <a:off x="83013" y="83064"/>
            <a:ext cx="802433" cy="802433"/>
          </a:xfrm>
          <a:prstGeom prst="ellipse">
            <a:avLst/>
          </a:prstGeom>
          <a:noFill/>
          <a:ln w="165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062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90" r:id="rId2"/>
    <p:sldLayoutId id="214748378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CAC56B6-6D0B-4408-BA4E-EB964AC4323D}"/>
              </a:ext>
            </a:extLst>
          </p:cNvPr>
          <p:cNvSpPr txBox="1"/>
          <p:nvPr/>
        </p:nvSpPr>
        <p:spPr>
          <a:xfrm>
            <a:off x="2677888" y="1551530"/>
            <a:ext cx="37882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Poppins" panose="02000000000000000000" pitchFamily="2" charset="0"/>
              </a:rPr>
              <a:t>SNS/SNG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806323-278A-4741-9199-9131E0F6DFE8}"/>
              </a:ext>
            </a:extLst>
          </p:cNvPr>
          <p:cNvSpPr/>
          <p:nvPr/>
        </p:nvSpPr>
        <p:spPr>
          <a:xfrm>
            <a:off x="3386707" y="3616168"/>
            <a:ext cx="2370575" cy="1164614"/>
          </a:xfrm>
          <a:prstGeom prst="rect">
            <a:avLst/>
          </a:prstGeom>
        </p:spPr>
        <p:txBody>
          <a:bodyPr wrap="square" lIns="90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pc="450" dirty="0">
                <a:latin typeface="맑은 고딕" panose="020B0503020000020004" pitchFamily="50" charset="-127"/>
                <a:ea typeface="맑은 고딕" panose="020B0503020000020004" pitchFamily="50" charset="-127"/>
                <a:cs typeface="Open Sans Light" panose="020B0306030504020204" pitchFamily="34" charset="0"/>
              </a:rPr>
              <a:t>2014180016 </a:t>
            </a:r>
            <a:r>
              <a:rPr lang="ko-KR" altLang="en-US" sz="1200" spc="4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Open Sans Light" panose="020B0306030504020204" pitchFamily="34" charset="0"/>
              </a:rPr>
              <a:t>김형재</a:t>
            </a:r>
            <a:endParaRPr lang="ko-KR" altLang="en-US" sz="1200" spc="450" dirty="0">
              <a:latin typeface="맑은 고딕" panose="020B0503020000020004" pitchFamily="50" charset="-127"/>
              <a:ea typeface="맑은 고딕" panose="020B0503020000020004" pitchFamily="50" charset="-127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spc="450" dirty="0">
                <a:latin typeface="맑은 고딕" panose="020B0503020000020004" pitchFamily="50" charset="-127"/>
                <a:ea typeface="맑은 고딕" panose="020B0503020000020004" pitchFamily="50" charset="-127"/>
                <a:cs typeface="Open Sans Light" panose="020B0306030504020204" pitchFamily="34" charset="0"/>
              </a:rPr>
              <a:t>2014180026 </a:t>
            </a:r>
            <a:r>
              <a:rPr lang="ko-KR" altLang="en-US" sz="1200" spc="450" dirty="0">
                <a:latin typeface="맑은 고딕" panose="020B0503020000020004" pitchFamily="50" charset="-127"/>
                <a:ea typeface="맑은 고딕" panose="020B0503020000020004" pitchFamily="50" charset="-127"/>
                <a:cs typeface="Open Sans Light" panose="020B0306030504020204" pitchFamily="34" charset="0"/>
              </a:rPr>
              <a:t>원동욱</a:t>
            </a:r>
          </a:p>
          <a:p>
            <a:pPr algn="ctr">
              <a:lnSpc>
                <a:spcPct val="150000"/>
              </a:lnSpc>
            </a:pPr>
            <a:r>
              <a:rPr lang="en-US" altLang="ko-KR" sz="1200" spc="450" dirty="0">
                <a:latin typeface="맑은 고딕" panose="020B0503020000020004" pitchFamily="50" charset="-127"/>
                <a:ea typeface="맑은 고딕" panose="020B0503020000020004" pitchFamily="50" charset="-127"/>
                <a:cs typeface="Open Sans Light" panose="020B0306030504020204" pitchFamily="34" charset="0"/>
              </a:rPr>
              <a:t>2014182011 </a:t>
            </a:r>
            <a:r>
              <a:rPr lang="ko-KR" altLang="en-US" sz="1200" spc="450" dirty="0">
                <a:latin typeface="맑은 고딕" panose="020B0503020000020004" pitchFamily="50" charset="-127"/>
                <a:ea typeface="맑은 고딕" panose="020B0503020000020004" pitchFamily="50" charset="-127"/>
                <a:cs typeface="Open Sans Light" panose="020B0306030504020204" pitchFamily="34" charset="0"/>
              </a:rPr>
              <a:t>김태화</a:t>
            </a:r>
          </a:p>
          <a:p>
            <a:pPr algn="ctr">
              <a:lnSpc>
                <a:spcPct val="150000"/>
              </a:lnSpc>
            </a:pPr>
            <a:r>
              <a:rPr lang="en-US" altLang="ko-KR" sz="1200" spc="450" dirty="0">
                <a:latin typeface="맑은 고딕" panose="020B0503020000020004" pitchFamily="50" charset="-127"/>
                <a:ea typeface="맑은 고딕" panose="020B0503020000020004" pitchFamily="50" charset="-127"/>
                <a:cs typeface="Open Sans Light" panose="020B0306030504020204" pitchFamily="34" charset="0"/>
              </a:rPr>
              <a:t>2014182043 </a:t>
            </a:r>
            <a:r>
              <a:rPr lang="ko-KR" altLang="en-US" sz="1200" spc="4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Open Sans Light" panose="020B0306030504020204" pitchFamily="34" charset="0"/>
              </a:rPr>
              <a:t>차종원</a:t>
            </a:r>
            <a:endParaRPr lang="ko-KR" altLang="en-US" sz="1400" spc="450" dirty="0">
              <a:latin typeface="맑은 고딕" panose="020B0503020000020004" pitchFamily="50" charset="-127"/>
              <a:ea typeface="맑은 고딕" panose="020B0503020000020004" pitchFamily="50" charset="-127"/>
              <a:cs typeface="Open Sans Light" panose="020B0306030504020204" pitchFamily="34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C756B34-C77E-4222-8385-E91726D4AEFE}"/>
              </a:ext>
            </a:extLst>
          </p:cNvPr>
          <p:cNvSpPr>
            <a:spLocks noEditPoints="1"/>
          </p:cNvSpPr>
          <p:nvPr/>
        </p:nvSpPr>
        <p:spPr bwMode="auto">
          <a:xfrm>
            <a:off x="4434422" y="3241832"/>
            <a:ext cx="275143" cy="244079"/>
          </a:xfrm>
          <a:custGeom>
            <a:avLst/>
            <a:gdLst>
              <a:gd name="T0" fmla="*/ 28 w 292"/>
              <a:gd name="T1" fmla="*/ 82 h 259"/>
              <a:gd name="T2" fmla="*/ 138 w 292"/>
              <a:gd name="T3" fmla="*/ 73 h 259"/>
              <a:gd name="T4" fmla="*/ 210 w 292"/>
              <a:gd name="T5" fmla="*/ 95 h 259"/>
              <a:gd name="T6" fmla="*/ 284 w 292"/>
              <a:gd name="T7" fmla="*/ 60 h 259"/>
              <a:gd name="T8" fmla="*/ 286 w 292"/>
              <a:gd name="T9" fmla="*/ 37 h 259"/>
              <a:gd name="T10" fmla="*/ 264 w 292"/>
              <a:gd name="T11" fmla="*/ 35 h 259"/>
              <a:gd name="T12" fmla="*/ 154 w 292"/>
              <a:gd name="T13" fmla="*/ 44 h 259"/>
              <a:gd name="T14" fmla="*/ 8 w 292"/>
              <a:gd name="T15" fmla="*/ 57 h 259"/>
              <a:gd name="T16" fmla="*/ 6 w 292"/>
              <a:gd name="T17" fmla="*/ 80 h 259"/>
              <a:gd name="T18" fmla="*/ 28 w 292"/>
              <a:gd name="T19" fmla="*/ 82 h 259"/>
              <a:gd name="T20" fmla="*/ 264 w 292"/>
              <a:gd name="T21" fmla="*/ 117 h 259"/>
              <a:gd name="T22" fmla="*/ 154 w 292"/>
              <a:gd name="T23" fmla="*/ 126 h 259"/>
              <a:gd name="T24" fmla="*/ 8 w 292"/>
              <a:gd name="T25" fmla="*/ 139 h 259"/>
              <a:gd name="T26" fmla="*/ 6 w 292"/>
              <a:gd name="T27" fmla="*/ 162 h 259"/>
              <a:gd name="T28" fmla="*/ 28 w 292"/>
              <a:gd name="T29" fmla="*/ 164 h 259"/>
              <a:gd name="T30" fmla="*/ 138 w 292"/>
              <a:gd name="T31" fmla="*/ 155 h 259"/>
              <a:gd name="T32" fmla="*/ 210 w 292"/>
              <a:gd name="T33" fmla="*/ 177 h 259"/>
              <a:gd name="T34" fmla="*/ 284 w 292"/>
              <a:gd name="T35" fmla="*/ 142 h 259"/>
              <a:gd name="T36" fmla="*/ 286 w 292"/>
              <a:gd name="T37" fmla="*/ 119 h 259"/>
              <a:gd name="T38" fmla="*/ 264 w 292"/>
              <a:gd name="T39" fmla="*/ 117 h 259"/>
              <a:gd name="T40" fmla="*/ 264 w 292"/>
              <a:gd name="T41" fmla="*/ 199 h 259"/>
              <a:gd name="T42" fmla="*/ 154 w 292"/>
              <a:gd name="T43" fmla="*/ 208 h 259"/>
              <a:gd name="T44" fmla="*/ 8 w 292"/>
              <a:gd name="T45" fmla="*/ 221 h 259"/>
              <a:gd name="T46" fmla="*/ 6 w 292"/>
              <a:gd name="T47" fmla="*/ 244 h 259"/>
              <a:gd name="T48" fmla="*/ 28 w 292"/>
              <a:gd name="T49" fmla="*/ 246 h 259"/>
              <a:gd name="T50" fmla="*/ 138 w 292"/>
              <a:gd name="T51" fmla="*/ 236 h 259"/>
              <a:gd name="T52" fmla="*/ 210 w 292"/>
              <a:gd name="T53" fmla="*/ 259 h 259"/>
              <a:gd name="T54" fmla="*/ 284 w 292"/>
              <a:gd name="T55" fmla="*/ 224 h 259"/>
              <a:gd name="T56" fmla="*/ 286 w 292"/>
              <a:gd name="T57" fmla="*/ 201 h 259"/>
              <a:gd name="T58" fmla="*/ 264 w 292"/>
              <a:gd name="T59" fmla="*/ 199 h 259"/>
              <a:gd name="T60" fmla="*/ 264 w 292"/>
              <a:gd name="T61" fmla="*/ 199 h 259"/>
              <a:gd name="T62" fmla="*/ 264 w 292"/>
              <a:gd name="T63" fmla="*/ 19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2" h="259">
                <a:moveTo>
                  <a:pt x="28" y="82"/>
                </a:moveTo>
                <a:cubicBezTo>
                  <a:pt x="56" y="58"/>
                  <a:pt x="78" y="39"/>
                  <a:pt x="138" y="73"/>
                </a:cubicBezTo>
                <a:cubicBezTo>
                  <a:pt x="167" y="89"/>
                  <a:pt x="190" y="95"/>
                  <a:pt x="210" y="95"/>
                </a:cubicBezTo>
                <a:cubicBezTo>
                  <a:pt x="243" y="95"/>
                  <a:pt x="265" y="77"/>
                  <a:pt x="284" y="60"/>
                </a:cubicBezTo>
                <a:cubicBezTo>
                  <a:pt x="291" y="54"/>
                  <a:pt x="292" y="44"/>
                  <a:pt x="286" y="37"/>
                </a:cubicBezTo>
                <a:cubicBezTo>
                  <a:pt x="281" y="30"/>
                  <a:pt x="270" y="29"/>
                  <a:pt x="264" y="35"/>
                </a:cubicBezTo>
                <a:cubicBezTo>
                  <a:pt x="236" y="59"/>
                  <a:pt x="214" y="78"/>
                  <a:pt x="154" y="44"/>
                </a:cubicBezTo>
                <a:cubicBezTo>
                  <a:pt x="75" y="0"/>
                  <a:pt x="37" y="32"/>
                  <a:pt x="8" y="57"/>
                </a:cubicBezTo>
                <a:cubicBezTo>
                  <a:pt x="1" y="63"/>
                  <a:pt x="0" y="73"/>
                  <a:pt x="6" y="80"/>
                </a:cubicBezTo>
                <a:cubicBezTo>
                  <a:pt x="11" y="87"/>
                  <a:pt x="22" y="88"/>
                  <a:pt x="28" y="82"/>
                </a:cubicBezTo>
                <a:close/>
                <a:moveTo>
                  <a:pt x="264" y="117"/>
                </a:moveTo>
                <a:cubicBezTo>
                  <a:pt x="236" y="141"/>
                  <a:pt x="214" y="160"/>
                  <a:pt x="154" y="126"/>
                </a:cubicBezTo>
                <a:cubicBezTo>
                  <a:pt x="75" y="81"/>
                  <a:pt x="37" y="113"/>
                  <a:pt x="8" y="139"/>
                </a:cubicBezTo>
                <a:cubicBezTo>
                  <a:pt x="1" y="145"/>
                  <a:pt x="0" y="155"/>
                  <a:pt x="6" y="162"/>
                </a:cubicBezTo>
                <a:cubicBezTo>
                  <a:pt x="11" y="169"/>
                  <a:pt x="22" y="170"/>
                  <a:pt x="28" y="164"/>
                </a:cubicBezTo>
                <a:cubicBezTo>
                  <a:pt x="56" y="140"/>
                  <a:pt x="78" y="121"/>
                  <a:pt x="138" y="155"/>
                </a:cubicBezTo>
                <a:cubicBezTo>
                  <a:pt x="167" y="171"/>
                  <a:pt x="190" y="177"/>
                  <a:pt x="210" y="177"/>
                </a:cubicBezTo>
                <a:cubicBezTo>
                  <a:pt x="243" y="177"/>
                  <a:pt x="265" y="158"/>
                  <a:pt x="284" y="142"/>
                </a:cubicBezTo>
                <a:cubicBezTo>
                  <a:pt x="291" y="136"/>
                  <a:pt x="292" y="126"/>
                  <a:pt x="286" y="119"/>
                </a:cubicBezTo>
                <a:cubicBezTo>
                  <a:pt x="281" y="112"/>
                  <a:pt x="270" y="111"/>
                  <a:pt x="264" y="117"/>
                </a:cubicBezTo>
                <a:close/>
                <a:moveTo>
                  <a:pt x="264" y="199"/>
                </a:moveTo>
                <a:cubicBezTo>
                  <a:pt x="236" y="223"/>
                  <a:pt x="214" y="242"/>
                  <a:pt x="154" y="208"/>
                </a:cubicBezTo>
                <a:cubicBezTo>
                  <a:pt x="75" y="163"/>
                  <a:pt x="37" y="195"/>
                  <a:pt x="8" y="221"/>
                </a:cubicBezTo>
                <a:cubicBezTo>
                  <a:pt x="1" y="226"/>
                  <a:pt x="0" y="237"/>
                  <a:pt x="6" y="244"/>
                </a:cubicBezTo>
                <a:cubicBezTo>
                  <a:pt x="11" y="250"/>
                  <a:pt x="22" y="251"/>
                  <a:pt x="28" y="246"/>
                </a:cubicBezTo>
                <a:cubicBezTo>
                  <a:pt x="56" y="222"/>
                  <a:pt x="78" y="203"/>
                  <a:pt x="138" y="236"/>
                </a:cubicBezTo>
                <a:cubicBezTo>
                  <a:pt x="167" y="253"/>
                  <a:pt x="190" y="259"/>
                  <a:pt x="210" y="259"/>
                </a:cubicBezTo>
                <a:cubicBezTo>
                  <a:pt x="243" y="259"/>
                  <a:pt x="265" y="240"/>
                  <a:pt x="284" y="224"/>
                </a:cubicBezTo>
                <a:cubicBezTo>
                  <a:pt x="291" y="218"/>
                  <a:pt x="292" y="208"/>
                  <a:pt x="286" y="201"/>
                </a:cubicBezTo>
                <a:cubicBezTo>
                  <a:pt x="281" y="194"/>
                  <a:pt x="270" y="193"/>
                  <a:pt x="264" y="199"/>
                </a:cubicBezTo>
                <a:close/>
                <a:moveTo>
                  <a:pt x="264" y="199"/>
                </a:moveTo>
                <a:cubicBezTo>
                  <a:pt x="264" y="199"/>
                  <a:pt x="264" y="199"/>
                  <a:pt x="264" y="19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4DBF67-DDC1-4E5E-9971-C531BE477EB8}"/>
              </a:ext>
            </a:extLst>
          </p:cNvPr>
          <p:cNvSpPr txBox="1"/>
          <p:nvPr/>
        </p:nvSpPr>
        <p:spPr>
          <a:xfrm>
            <a:off x="4238890" y="2872500"/>
            <a:ext cx="66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450" dirty="0">
                <a:latin typeface="맑은 고딕" panose="020B0503020000020004" pitchFamily="50" charset="-127"/>
                <a:ea typeface="맑은 고딕" panose="020B0503020000020004" pitchFamily="50" charset="-127"/>
                <a:cs typeface="Open Sans Light" panose="020B0306030504020204" pitchFamily="34" charset="0"/>
              </a:rPr>
              <a:t>3</a:t>
            </a:r>
            <a:r>
              <a:rPr lang="ko-KR" altLang="en-US" spc="450" dirty="0">
                <a:latin typeface="맑은 고딕" panose="020B0503020000020004" pitchFamily="50" charset="-127"/>
                <a:ea typeface="맑은 고딕" panose="020B0503020000020004" pitchFamily="50" charset="-127"/>
                <a:cs typeface="Open Sans Light" panose="020B0306030504020204" pitchFamily="34" charset="0"/>
              </a:rPr>
              <a:t>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16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3776987" y="1685536"/>
            <a:ext cx="1585912" cy="1585913"/>
          </a:xfr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429596F-AEAD-402F-931D-984307DC3148}"/>
              </a:ext>
            </a:extLst>
          </p:cNvPr>
          <p:cNvSpPr txBox="1"/>
          <p:nvPr/>
        </p:nvSpPr>
        <p:spPr>
          <a:xfrm>
            <a:off x="1080123" y="3698320"/>
            <a:ext cx="697964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 이곳에 내용을 넣어주세요 이곳에 내용을 넣어주세요</a:t>
            </a:r>
            <a:endParaRPr lang="en-US" altLang="ko-KR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 이곳에 내용을 넣어주세요 이곳에 내용을 넣어주세요</a:t>
            </a:r>
            <a:endParaRPr lang="en-ID" altLang="ko-KR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 이곳에 내용을 넣어주세요 이곳에 내용을 넣어주세요</a:t>
            </a:r>
            <a:endParaRPr lang="en-ID" altLang="ko-KR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 이곳에 내용을 넣어주세요 이곳에 내용을 넣어주세요</a:t>
            </a:r>
            <a:endParaRPr lang="en-US" altLang="ko-KR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 이곳에 내용을 넣어주세요 이곳에 내용을 넣어주세요</a:t>
            </a:r>
            <a:endParaRPr lang="en-ID" altLang="ko-KR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 이곳에 내용을 넣어주세요 이곳에 내용을 넣어주세요</a:t>
            </a:r>
            <a:endParaRPr lang="en-ID" altLang="ko-KR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260692" y="879061"/>
            <a:ext cx="8519462" cy="2958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400">
                <a:latin typeface="+mn-ea"/>
              </a:rPr>
              <a:t>이곳에 내용을 넣어주세요</a:t>
            </a:r>
            <a:endParaRPr lang="en-ID" sz="14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189572" y="375593"/>
            <a:ext cx="8519462" cy="47552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6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Contents list</a:t>
            </a:r>
            <a:endParaRPr lang="en-ID" sz="3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44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27CE07-3F34-47E0-B670-37337D94B21F}"/>
              </a:ext>
            </a:extLst>
          </p:cNvPr>
          <p:cNvSpPr txBox="1"/>
          <p:nvPr/>
        </p:nvSpPr>
        <p:spPr>
          <a:xfrm>
            <a:off x="291918" y="2358929"/>
            <a:ext cx="8560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6600" b="1" dirty="0">
                <a:latin typeface="+mj-lt"/>
              </a:rPr>
              <a:t>Thank You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B6B9CD8-B694-437E-A0E7-58C215D330CE}"/>
              </a:ext>
            </a:extLst>
          </p:cNvPr>
          <p:cNvSpPr>
            <a:spLocks noEditPoints="1"/>
          </p:cNvSpPr>
          <p:nvPr/>
        </p:nvSpPr>
        <p:spPr bwMode="auto">
          <a:xfrm>
            <a:off x="4434429" y="3453246"/>
            <a:ext cx="275143" cy="244079"/>
          </a:xfrm>
          <a:custGeom>
            <a:avLst/>
            <a:gdLst>
              <a:gd name="T0" fmla="*/ 28 w 292"/>
              <a:gd name="T1" fmla="*/ 82 h 259"/>
              <a:gd name="T2" fmla="*/ 138 w 292"/>
              <a:gd name="T3" fmla="*/ 73 h 259"/>
              <a:gd name="T4" fmla="*/ 210 w 292"/>
              <a:gd name="T5" fmla="*/ 95 h 259"/>
              <a:gd name="T6" fmla="*/ 284 w 292"/>
              <a:gd name="T7" fmla="*/ 60 h 259"/>
              <a:gd name="T8" fmla="*/ 286 w 292"/>
              <a:gd name="T9" fmla="*/ 37 h 259"/>
              <a:gd name="T10" fmla="*/ 264 w 292"/>
              <a:gd name="T11" fmla="*/ 35 h 259"/>
              <a:gd name="T12" fmla="*/ 154 w 292"/>
              <a:gd name="T13" fmla="*/ 44 h 259"/>
              <a:gd name="T14" fmla="*/ 8 w 292"/>
              <a:gd name="T15" fmla="*/ 57 h 259"/>
              <a:gd name="T16" fmla="*/ 6 w 292"/>
              <a:gd name="T17" fmla="*/ 80 h 259"/>
              <a:gd name="T18" fmla="*/ 28 w 292"/>
              <a:gd name="T19" fmla="*/ 82 h 259"/>
              <a:gd name="T20" fmla="*/ 264 w 292"/>
              <a:gd name="T21" fmla="*/ 117 h 259"/>
              <a:gd name="T22" fmla="*/ 154 w 292"/>
              <a:gd name="T23" fmla="*/ 126 h 259"/>
              <a:gd name="T24" fmla="*/ 8 w 292"/>
              <a:gd name="T25" fmla="*/ 139 h 259"/>
              <a:gd name="T26" fmla="*/ 6 w 292"/>
              <a:gd name="T27" fmla="*/ 162 h 259"/>
              <a:gd name="T28" fmla="*/ 28 w 292"/>
              <a:gd name="T29" fmla="*/ 164 h 259"/>
              <a:gd name="T30" fmla="*/ 138 w 292"/>
              <a:gd name="T31" fmla="*/ 155 h 259"/>
              <a:gd name="T32" fmla="*/ 210 w 292"/>
              <a:gd name="T33" fmla="*/ 177 h 259"/>
              <a:gd name="T34" fmla="*/ 284 w 292"/>
              <a:gd name="T35" fmla="*/ 142 h 259"/>
              <a:gd name="T36" fmla="*/ 286 w 292"/>
              <a:gd name="T37" fmla="*/ 119 h 259"/>
              <a:gd name="T38" fmla="*/ 264 w 292"/>
              <a:gd name="T39" fmla="*/ 117 h 259"/>
              <a:gd name="T40" fmla="*/ 264 w 292"/>
              <a:gd name="T41" fmla="*/ 199 h 259"/>
              <a:gd name="T42" fmla="*/ 154 w 292"/>
              <a:gd name="T43" fmla="*/ 208 h 259"/>
              <a:gd name="T44" fmla="*/ 8 w 292"/>
              <a:gd name="T45" fmla="*/ 221 h 259"/>
              <a:gd name="T46" fmla="*/ 6 w 292"/>
              <a:gd name="T47" fmla="*/ 244 h 259"/>
              <a:gd name="T48" fmla="*/ 28 w 292"/>
              <a:gd name="T49" fmla="*/ 246 h 259"/>
              <a:gd name="T50" fmla="*/ 138 w 292"/>
              <a:gd name="T51" fmla="*/ 236 h 259"/>
              <a:gd name="T52" fmla="*/ 210 w 292"/>
              <a:gd name="T53" fmla="*/ 259 h 259"/>
              <a:gd name="T54" fmla="*/ 284 w 292"/>
              <a:gd name="T55" fmla="*/ 224 h 259"/>
              <a:gd name="T56" fmla="*/ 286 w 292"/>
              <a:gd name="T57" fmla="*/ 201 h 259"/>
              <a:gd name="T58" fmla="*/ 264 w 292"/>
              <a:gd name="T59" fmla="*/ 199 h 259"/>
              <a:gd name="T60" fmla="*/ 264 w 292"/>
              <a:gd name="T61" fmla="*/ 199 h 259"/>
              <a:gd name="T62" fmla="*/ 264 w 292"/>
              <a:gd name="T63" fmla="*/ 19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2" h="259">
                <a:moveTo>
                  <a:pt x="28" y="82"/>
                </a:moveTo>
                <a:cubicBezTo>
                  <a:pt x="56" y="58"/>
                  <a:pt x="78" y="39"/>
                  <a:pt x="138" y="73"/>
                </a:cubicBezTo>
                <a:cubicBezTo>
                  <a:pt x="167" y="89"/>
                  <a:pt x="190" y="95"/>
                  <a:pt x="210" y="95"/>
                </a:cubicBezTo>
                <a:cubicBezTo>
                  <a:pt x="243" y="95"/>
                  <a:pt x="265" y="77"/>
                  <a:pt x="284" y="60"/>
                </a:cubicBezTo>
                <a:cubicBezTo>
                  <a:pt x="291" y="54"/>
                  <a:pt x="292" y="44"/>
                  <a:pt x="286" y="37"/>
                </a:cubicBezTo>
                <a:cubicBezTo>
                  <a:pt x="281" y="30"/>
                  <a:pt x="270" y="29"/>
                  <a:pt x="264" y="35"/>
                </a:cubicBezTo>
                <a:cubicBezTo>
                  <a:pt x="236" y="59"/>
                  <a:pt x="214" y="78"/>
                  <a:pt x="154" y="44"/>
                </a:cubicBezTo>
                <a:cubicBezTo>
                  <a:pt x="75" y="0"/>
                  <a:pt x="37" y="32"/>
                  <a:pt x="8" y="57"/>
                </a:cubicBezTo>
                <a:cubicBezTo>
                  <a:pt x="1" y="63"/>
                  <a:pt x="0" y="73"/>
                  <a:pt x="6" y="80"/>
                </a:cubicBezTo>
                <a:cubicBezTo>
                  <a:pt x="11" y="87"/>
                  <a:pt x="22" y="88"/>
                  <a:pt x="28" y="82"/>
                </a:cubicBezTo>
                <a:close/>
                <a:moveTo>
                  <a:pt x="264" y="117"/>
                </a:moveTo>
                <a:cubicBezTo>
                  <a:pt x="236" y="141"/>
                  <a:pt x="214" y="160"/>
                  <a:pt x="154" y="126"/>
                </a:cubicBezTo>
                <a:cubicBezTo>
                  <a:pt x="75" y="81"/>
                  <a:pt x="37" y="113"/>
                  <a:pt x="8" y="139"/>
                </a:cubicBezTo>
                <a:cubicBezTo>
                  <a:pt x="1" y="145"/>
                  <a:pt x="0" y="155"/>
                  <a:pt x="6" y="162"/>
                </a:cubicBezTo>
                <a:cubicBezTo>
                  <a:pt x="11" y="169"/>
                  <a:pt x="22" y="170"/>
                  <a:pt x="28" y="164"/>
                </a:cubicBezTo>
                <a:cubicBezTo>
                  <a:pt x="56" y="140"/>
                  <a:pt x="78" y="121"/>
                  <a:pt x="138" y="155"/>
                </a:cubicBezTo>
                <a:cubicBezTo>
                  <a:pt x="167" y="171"/>
                  <a:pt x="190" y="177"/>
                  <a:pt x="210" y="177"/>
                </a:cubicBezTo>
                <a:cubicBezTo>
                  <a:pt x="243" y="177"/>
                  <a:pt x="265" y="158"/>
                  <a:pt x="284" y="142"/>
                </a:cubicBezTo>
                <a:cubicBezTo>
                  <a:pt x="291" y="136"/>
                  <a:pt x="292" y="126"/>
                  <a:pt x="286" y="119"/>
                </a:cubicBezTo>
                <a:cubicBezTo>
                  <a:pt x="281" y="112"/>
                  <a:pt x="270" y="111"/>
                  <a:pt x="264" y="117"/>
                </a:cubicBezTo>
                <a:close/>
                <a:moveTo>
                  <a:pt x="264" y="199"/>
                </a:moveTo>
                <a:cubicBezTo>
                  <a:pt x="236" y="223"/>
                  <a:pt x="214" y="242"/>
                  <a:pt x="154" y="208"/>
                </a:cubicBezTo>
                <a:cubicBezTo>
                  <a:pt x="75" y="163"/>
                  <a:pt x="37" y="195"/>
                  <a:pt x="8" y="221"/>
                </a:cubicBezTo>
                <a:cubicBezTo>
                  <a:pt x="1" y="226"/>
                  <a:pt x="0" y="237"/>
                  <a:pt x="6" y="244"/>
                </a:cubicBezTo>
                <a:cubicBezTo>
                  <a:pt x="11" y="250"/>
                  <a:pt x="22" y="251"/>
                  <a:pt x="28" y="246"/>
                </a:cubicBezTo>
                <a:cubicBezTo>
                  <a:pt x="56" y="222"/>
                  <a:pt x="78" y="203"/>
                  <a:pt x="138" y="236"/>
                </a:cubicBezTo>
                <a:cubicBezTo>
                  <a:pt x="167" y="253"/>
                  <a:pt x="190" y="259"/>
                  <a:pt x="210" y="259"/>
                </a:cubicBezTo>
                <a:cubicBezTo>
                  <a:pt x="243" y="259"/>
                  <a:pt x="265" y="240"/>
                  <a:pt x="284" y="224"/>
                </a:cubicBezTo>
                <a:cubicBezTo>
                  <a:pt x="291" y="218"/>
                  <a:pt x="292" y="208"/>
                  <a:pt x="286" y="201"/>
                </a:cubicBezTo>
                <a:cubicBezTo>
                  <a:pt x="281" y="194"/>
                  <a:pt x="270" y="193"/>
                  <a:pt x="264" y="199"/>
                </a:cubicBezTo>
                <a:close/>
                <a:moveTo>
                  <a:pt x="264" y="199"/>
                </a:moveTo>
                <a:cubicBezTo>
                  <a:pt x="264" y="199"/>
                  <a:pt x="264" y="199"/>
                  <a:pt x="264" y="19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25AF273-CB50-400C-B6FA-AFA02F890D5D}"/>
              </a:ext>
            </a:extLst>
          </p:cNvPr>
          <p:cNvSpPr/>
          <p:nvPr/>
        </p:nvSpPr>
        <p:spPr>
          <a:xfrm rot="18900000">
            <a:off x="8330363" y="350124"/>
            <a:ext cx="1174910" cy="1012854"/>
          </a:xfrm>
          <a:prstGeom prst="triangl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19BE05-A104-4D8D-A4EF-B26A5539526E}"/>
              </a:ext>
            </a:extLst>
          </p:cNvPr>
          <p:cNvSpPr/>
          <p:nvPr/>
        </p:nvSpPr>
        <p:spPr>
          <a:xfrm rot="17100000">
            <a:off x="8414978" y="640088"/>
            <a:ext cx="343926" cy="343924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15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9F94728-824F-477F-8791-5EA74D501D26}"/>
              </a:ext>
            </a:extLst>
          </p:cNvPr>
          <p:cNvSpPr txBox="1"/>
          <p:nvPr/>
        </p:nvSpPr>
        <p:spPr>
          <a:xfrm>
            <a:off x="1106342" y="2063382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chemeClr val="accent3"/>
                </a:solidFill>
                <a:latin typeface="+mj-lt"/>
                <a:cs typeface="Poppins" panose="02000000000000000000" pitchFamily="2" charset="0"/>
              </a:rPr>
              <a:t>01</a:t>
            </a:r>
            <a:endParaRPr lang="id-ID" sz="2400" b="1" dirty="0">
              <a:solidFill>
                <a:schemeClr val="accent3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1621227" y="2110773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n-ea"/>
                <a:cs typeface="Poppins" panose="02000000000000000000" pitchFamily="2" charset="0"/>
              </a:rPr>
              <a:t>SNS</a:t>
            </a:r>
            <a:r>
              <a:rPr lang="ko-KR" altLang="en-US" sz="1600" b="1" dirty="0">
                <a:latin typeface="+mn-ea"/>
                <a:cs typeface="Poppins" panose="02000000000000000000" pitchFamily="2" charset="0"/>
              </a:rPr>
              <a:t>의 정의</a:t>
            </a:r>
            <a:endParaRPr lang="id-ID" sz="1600" b="1" dirty="0">
              <a:latin typeface="+mn-ea"/>
              <a:cs typeface="Poppins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F0890-44D8-4A33-8C19-C162B27C5CFD}"/>
              </a:ext>
            </a:extLst>
          </p:cNvPr>
          <p:cNvSpPr txBox="1"/>
          <p:nvPr/>
        </p:nvSpPr>
        <p:spPr>
          <a:xfrm>
            <a:off x="1106343" y="2877610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chemeClr val="accent3"/>
                </a:solidFill>
                <a:latin typeface="+mj-lt"/>
                <a:cs typeface="Poppins" panose="02000000000000000000" pitchFamily="2" charset="0"/>
              </a:rPr>
              <a:t>02</a:t>
            </a:r>
            <a:endParaRPr lang="id-ID" sz="2400" b="1" dirty="0">
              <a:solidFill>
                <a:schemeClr val="accent3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531601-5DD8-4CF4-B8CC-F15DCFCE0C72}"/>
              </a:ext>
            </a:extLst>
          </p:cNvPr>
          <p:cNvSpPr txBox="1"/>
          <p:nvPr/>
        </p:nvSpPr>
        <p:spPr>
          <a:xfrm>
            <a:off x="1106343" y="374078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chemeClr val="accent3"/>
                </a:solidFill>
                <a:latin typeface="+mj-lt"/>
                <a:cs typeface="Poppins" panose="02000000000000000000" pitchFamily="2" charset="0"/>
              </a:rPr>
              <a:t>03</a:t>
            </a:r>
            <a:endParaRPr lang="id-ID" sz="2400" b="1" dirty="0">
              <a:solidFill>
                <a:schemeClr val="accent3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957902-CF06-45EE-AD28-D4613E457D23}"/>
              </a:ext>
            </a:extLst>
          </p:cNvPr>
          <p:cNvSpPr txBox="1"/>
          <p:nvPr/>
        </p:nvSpPr>
        <p:spPr>
          <a:xfrm>
            <a:off x="1106343" y="4599609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chemeClr val="accent3"/>
                </a:solidFill>
                <a:latin typeface="+mj-lt"/>
                <a:cs typeface="Poppins" panose="02000000000000000000" pitchFamily="2" charset="0"/>
              </a:rPr>
              <a:t>04</a:t>
            </a:r>
            <a:endParaRPr lang="id-ID" sz="2400" b="1" dirty="0">
              <a:solidFill>
                <a:schemeClr val="accent3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8C8428-447F-4941-AF25-75B6DE80DFF6}"/>
              </a:ext>
            </a:extLst>
          </p:cNvPr>
          <p:cNvSpPr txBox="1"/>
          <p:nvPr/>
        </p:nvSpPr>
        <p:spPr>
          <a:xfrm>
            <a:off x="5150876" y="2063382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chemeClr val="accent3"/>
                </a:solidFill>
                <a:latin typeface="+mj-lt"/>
                <a:cs typeface="Poppins" panose="02000000000000000000" pitchFamily="2" charset="0"/>
              </a:rPr>
              <a:t>05</a:t>
            </a:r>
            <a:endParaRPr lang="id-ID" sz="2400" b="1" dirty="0">
              <a:solidFill>
                <a:schemeClr val="accent3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A8FFF0-E978-4A3D-BDA6-5676A61816A6}"/>
              </a:ext>
            </a:extLst>
          </p:cNvPr>
          <p:cNvSpPr txBox="1"/>
          <p:nvPr/>
        </p:nvSpPr>
        <p:spPr>
          <a:xfrm>
            <a:off x="5150875" y="287761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chemeClr val="accent3"/>
                </a:solidFill>
                <a:latin typeface="+mj-lt"/>
                <a:cs typeface="Poppins" panose="02000000000000000000" pitchFamily="2" charset="0"/>
              </a:rPr>
              <a:t>06</a:t>
            </a:r>
            <a:endParaRPr lang="id-ID" sz="2400" b="1" dirty="0">
              <a:solidFill>
                <a:schemeClr val="accent3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992038-AC9B-4C77-BCF5-A197AC2A06B4}"/>
              </a:ext>
            </a:extLst>
          </p:cNvPr>
          <p:cNvSpPr txBox="1"/>
          <p:nvPr/>
        </p:nvSpPr>
        <p:spPr>
          <a:xfrm>
            <a:off x="5150876" y="3740788"/>
            <a:ext cx="55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chemeClr val="accent3"/>
                </a:solidFill>
                <a:latin typeface="+mj-lt"/>
                <a:cs typeface="Poppins" panose="02000000000000000000" pitchFamily="2" charset="0"/>
              </a:rPr>
              <a:t>07</a:t>
            </a:r>
            <a:endParaRPr lang="id-ID" sz="2400" b="1" dirty="0">
              <a:solidFill>
                <a:schemeClr val="accent3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0920EF-2626-4959-A8D7-76A74042C2B1}"/>
              </a:ext>
            </a:extLst>
          </p:cNvPr>
          <p:cNvSpPr txBox="1"/>
          <p:nvPr/>
        </p:nvSpPr>
        <p:spPr>
          <a:xfrm>
            <a:off x="5150876" y="4599609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chemeClr val="accent3"/>
                </a:solidFill>
                <a:latin typeface="+mj-lt"/>
                <a:cs typeface="Poppins" panose="02000000000000000000" pitchFamily="2" charset="0"/>
              </a:rPr>
              <a:t>08</a:t>
            </a:r>
            <a:endParaRPr lang="id-ID" sz="2400" b="1" dirty="0">
              <a:solidFill>
                <a:schemeClr val="accent3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732" y="375593"/>
            <a:ext cx="8519462" cy="47552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목차</a:t>
            </a:r>
            <a:endParaRPr lang="en-ID" sz="3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1621226" y="2938930"/>
            <a:ext cx="1688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n-ea"/>
                <a:cs typeface="Poppins" panose="02000000000000000000" pitchFamily="2" charset="0"/>
              </a:rPr>
              <a:t>SNS</a:t>
            </a:r>
            <a:r>
              <a:rPr lang="ko-KR" altLang="en-US" sz="1600" b="1" dirty="0">
                <a:latin typeface="+mn-ea"/>
                <a:cs typeface="Poppins" panose="02000000000000000000" pitchFamily="2" charset="0"/>
              </a:rPr>
              <a:t>의 주요기능</a:t>
            </a:r>
            <a:endParaRPr lang="en-US" sz="1600" b="1" dirty="0">
              <a:latin typeface="+mn-ea"/>
              <a:cs typeface="Poppins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1621227" y="3817676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n-ea"/>
                <a:cs typeface="Poppins" panose="02000000000000000000" pitchFamily="2" charset="0"/>
              </a:rPr>
              <a:t>SNS</a:t>
            </a:r>
            <a:r>
              <a:rPr lang="ko-KR" altLang="en-US" sz="1600" b="1" dirty="0">
                <a:latin typeface="+mn-ea"/>
                <a:cs typeface="Poppins" panose="02000000000000000000" pitchFamily="2" charset="0"/>
              </a:rPr>
              <a:t>의 특징</a:t>
            </a:r>
            <a:endParaRPr lang="id-ID" sz="1600" b="1" dirty="0">
              <a:latin typeface="+mn-ea"/>
              <a:cs typeface="Poppins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1621226" y="4653033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n-ea"/>
                <a:cs typeface="Poppins" panose="02000000000000000000" pitchFamily="2" charset="0"/>
              </a:rPr>
              <a:t>SNS</a:t>
            </a:r>
            <a:r>
              <a:rPr lang="ko-KR" altLang="en-US" sz="1600" b="1" dirty="0">
                <a:latin typeface="+mn-ea"/>
                <a:cs typeface="Poppins" panose="02000000000000000000" pitchFamily="2" charset="0"/>
              </a:rPr>
              <a:t>의 장</a:t>
            </a:r>
            <a:r>
              <a:rPr lang="en-US" altLang="ko-KR" sz="1600" b="1" dirty="0">
                <a:latin typeface="+mn-ea"/>
                <a:cs typeface="Poppins" panose="02000000000000000000" pitchFamily="2" charset="0"/>
              </a:rPr>
              <a:t>/</a:t>
            </a:r>
            <a:r>
              <a:rPr lang="ko-KR" altLang="en-US" sz="1600" b="1" dirty="0">
                <a:latin typeface="+mn-ea"/>
                <a:cs typeface="Poppins" panose="02000000000000000000" pitchFamily="2" charset="0"/>
              </a:rPr>
              <a:t>단점</a:t>
            </a:r>
            <a:endParaRPr lang="en-US" sz="1600" b="1" dirty="0">
              <a:latin typeface="+mn-ea"/>
              <a:cs typeface="Poppins" panose="020000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5702683" y="2103573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n-ea"/>
                <a:cs typeface="Poppins" panose="02000000000000000000" pitchFamily="2" charset="0"/>
              </a:rPr>
              <a:t>SNG</a:t>
            </a:r>
            <a:r>
              <a:rPr lang="ko-KR" altLang="en-US" sz="1600" b="1" dirty="0">
                <a:latin typeface="+mn-ea"/>
                <a:cs typeface="Poppins" panose="02000000000000000000" pitchFamily="2" charset="0"/>
              </a:rPr>
              <a:t>의 정의</a:t>
            </a:r>
            <a:endParaRPr lang="en-US" sz="1600" b="1" dirty="0">
              <a:latin typeface="+mn-ea"/>
              <a:cs typeface="Poppins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5702682" y="2931730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n-ea"/>
                <a:cs typeface="Poppins" panose="02000000000000000000" pitchFamily="2" charset="0"/>
              </a:rPr>
              <a:t>SNG</a:t>
            </a:r>
            <a:r>
              <a:rPr lang="ko-KR" altLang="en-US" sz="1600" b="1" dirty="0">
                <a:latin typeface="+mn-ea"/>
                <a:cs typeface="Poppins" panose="02000000000000000000" pitchFamily="2" charset="0"/>
              </a:rPr>
              <a:t>의 특징</a:t>
            </a:r>
            <a:endParaRPr lang="en-US" sz="1600" b="1" dirty="0">
              <a:latin typeface="+mn-ea"/>
              <a:cs typeface="Poppins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5702683" y="3810476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n-ea"/>
                <a:cs typeface="Poppins" panose="02000000000000000000" pitchFamily="2" charset="0"/>
              </a:rPr>
              <a:t>SNG</a:t>
            </a:r>
            <a:r>
              <a:rPr lang="ko-KR" altLang="en-US" sz="1600" b="1" dirty="0">
                <a:latin typeface="+mn-ea"/>
                <a:cs typeface="Poppins" panose="02000000000000000000" pitchFamily="2" charset="0"/>
              </a:rPr>
              <a:t>의 예시</a:t>
            </a:r>
            <a:endParaRPr lang="id-ID" sz="1600" b="1" dirty="0">
              <a:latin typeface="+mn-ea"/>
              <a:cs typeface="Poppins" panose="020000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5702682" y="4645833"/>
            <a:ext cx="16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n-ea"/>
                <a:cs typeface="Poppins" panose="02000000000000000000" pitchFamily="2" charset="0"/>
              </a:rPr>
              <a:t>Title is here 08</a:t>
            </a:r>
          </a:p>
        </p:txBody>
      </p:sp>
    </p:spTree>
    <p:extLst>
      <p:ext uri="{BB962C8B-B14F-4D97-AF65-F5344CB8AC3E}">
        <p14:creationId xmlns:p14="http://schemas.microsoft.com/office/powerpoint/2010/main" val="151692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189572" y="375593"/>
            <a:ext cx="8519462" cy="4755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SNS</a:t>
            </a: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정의</a:t>
            </a:r>
            <a:endParaRPr lang="en-ID" sz="3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A61F9-FE66-4E87-81B9-24914B356F41}"/>
              </a:ext>
            </a:extLst>
          </p:cNvPr>
          <p:cNvSpPr txBox="1"/>
          <p:nvPr/>
        </p:nvSpPr>
        <p:spPr>
          <a:xfrm>
            <a:off x="1606731" y="1123405"/>
            <a:ext cx="5930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온라인으로 사회적인 인적 네트워크를 형성시켜주는 플랫폼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2AF69-532E-427B-8DC5-022DED3D46F6}"/>
              </a:ext>
            </a:extLst>
          </p:cNvPr>
          <p:cNvSpPr txBox="1"/>
          <p:nvPr/>
        </p:nvSpPr>
        <p:spPr>
          <a:xfrm>
            <a:off x="5238206" y="5212081"/>
            <a:ext cx="175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70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189572" y="1882296"/>
            <a:ext cx="6302668" cy="22586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dirty="0">
                <a:latin typeface="+mn-ea"/>
              </a:rPr>
              <a:t> 기존의 오프라인 인맥 강화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새로운 인맥의 형성</a:t>
            </a:r>
            <a:endParaRPr lang="en-US" altLang="ko-KR" dirty="0">
              <a:latin typeface="+mn-ea"/>
            </a:endParaRP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189572" y="375593"/>
            <a:ext cx="8519462" cy="4755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SNS</a:t>
            </a: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주요 기능</a:t>
            </a:r>
            <a:endParaRPr lang="en-ID" sz="3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0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189572" y="375593"/>
            <a:ext cx="8519462" cy="4755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SNS</a:t>
            </a: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특징</a:t>
            </a:r>
            <a:endParaRPr lang="en-ID" sz="3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BB88C-DCE8-49D3-9EA3-58E470B96A0E}"/>
              </a:ext>
            </a:extLst>
          </p:cNvPr>
          <p:cNvSpPr txBox="1"/>
          <p:nvPr/>
        </p:nvSpPr>
        <p:spPr>
          <a:xfrm>
            <a:off x="189572" y="2128757"/>
            <a:ext cx="72964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신속성</a:t>
            </a:r>
            <a:r>
              <a:rPr lang="en-US" altLang="ko-KR" sz="2000" dirty="0"/>
              <a:t>: </a:t>
            </a:r>
            <a:r>
              <a:rPr lang="ko-KR" altLang="en-US" sz="2000" dirty="0"/>
              <a:t>실시간으로 정보를 교환할 수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개인성</a:t>
            </a:r>
            <a:r>
              <a:rPr lang="en-US" altLang="ko-KR" sz="2000" dirty="0"/>
              <a:t>: </a:t>
            </a:r>
            <a:r>
              <a:rPr lang="ko-KR" altLang="en-US" sz="2000" dirty="0"/>
              <a:t>개인의 취향이나 생각 등을 표현하는 공간이됨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개방성</a:t>
            </a:r>
            <a:r>
              <a:rPr lang="en-US" altLang="ko-KR" sz="2000" dirty="0"/>
              <a:t>/ </a:t>
            </a:r>
            <a:r>
              <a:rPr lang="ko-KR" altLang="en-US" sz="2000" dirty="0"/>
              <a:t>구축의 용이</a:t>
            </a:r>
            <a:r>
              <a:rPr lang="en-US" altLang="ko-KR" sz="2000" dirty="0"/>
              <a:t>: </a:t>
            </a:r>
            <a:r>
              <a:rPr lang="ko-KR" altLang="en-US" sz="2000" dirty="0"/>
              <a:t>다양한 정보를 업</a:t>
            </a:r>
            <a:r>
              <a:rPr lang="en-US" altLang="ko-KR" sz="2000" dirty="0"/>
              <a:t>/</a:t>
            </a:r>
            <a:r>
              <a:rPr lang="ko-KR" altLang="en-US" sz="2000" dirty="0"/>
              <a:t>다운로드가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양방향성</a:t>
            </a:r>
            <a:r>
              <a:rPr lang="en-US" altLang="ko-KR" sz="2000" dirty="0"/>
              <a:t>: </a:t>
            </a:r>
            <a:r>
              <a:rPr lang="ko-KR" altLang="en-US" sz="2000" dirty="0"/>
              <a:t>상호간의 대화로 구성됨</a:t>
            </a:r>
          </a:p>
        </p:txBody>
      </p:sp>
    </p:spTree>
    <p:extLst>
      <p:ext uri="{BB962C8B-B14F-4D97-AF65-F5344CB8AC3E}">
        <p14:creationId xmlns:p14="http://schemas.microsoft.com/office/powerpoint/2010/main" val="354494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260692" y="879061"/>
            <a:ext cx="8519462" cy="2958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400">
                <a:latin typeface="+mn-ea"/>
              </a:rPr>
              <a:t>이곳에 내용을 넣어주세요</a:t>
            </a:r>
            <a:endParaRPr lang="en-ID" sz="14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189572" y="375593"/>
            <a:ext cx="8519462" cy="4755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SNS</a:t>
            </a: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장점</a:t>
            </a:r>
            <a:endParaRPr lang="en-ID" sz="3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7893E-D104-4E6E-9966-FCC3F0483960}"/>
              </a:ext>
            </a:extLst>
          </p:cNvPr>
          <p:cNvSpPr txBox="1"/>
          <p:nvPr/>
        </p:nvSpPr>
        <p:spPr>
          <a:xfrm>
            <a:off x="260692" y="1651380"/>
            <a:ext cx="7042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홍보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낮은 가격으로 높은 홍보 효과를 가질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다양한 인맥 구성 가능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사회적인 힘을  가질 수 있음</a:t>
            </a:r>
            <a:r>
              <a:rPr lang="en-US" altLang="ko-KR" dirty="0"/>
              <a:t>(ex: </a:t>
            </a:r>
            <a:r>
              <a:rPr lang="ko-KR" altLang="en-US" dirty="0"/>
              <a:t>촛불집회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238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189572" y="375593"/>
            <a:ext cx="8519462" cy="4755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SNS</a:t>
            </a: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단점</a:t>
            </a:r>
            <a:endParaRPr lang="en-ID" sz="3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309C8-341A-4C43-83C0-7F32E0DA4342}"/>
              </a:ext>
            </a:extLst>
          </p:cNvPr>
          <p:cNvSpPr txBox="1"/>
          <p:nvPr/>
        </p:nvSpPr>
        <p:spPr>
          <a:xfrm>
            <a:off x="559558" y="1774209"/>
            <a:ext cx="8256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프라이버시</a:t>
            </a:r>
            <a:r>
              <a:rPr lang="en-US" altLang="ko-KR" dirty="0"/>
              <a:t>/</a:t>
            </a:r>
            <a:r>
              <a:rPr lang="ko-KR" altLang="en-US" dirty="0"/>
              <a:t>빅데이터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개인의 사생활이 침해 될 수 있으며 정보로서 나타내질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악성 댓글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특정인에 대하여 비방적인 댓글로 정신적인 폭력을 가하는 장소가 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지적 재산권의 침해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지적 재산권이 침해 될 수 있다</a:t>
            </a:r>
            <a:r>
              <a:rPr lang="en-US" altLang="ko-KR" dirty="0"/>
              <a:t>. (ex: </a:t>
            </a:r>
            <a:r>
              <a:rPr lang="ko-KR" altLang="en-US" dirty="0"/>
              <a:t>웹툰 미리보기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가짜 정보의 범람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사람들이 관심을 얻기 위해 거짓으로 올리는 정보들이 많음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47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260692" y="879061"/>
            <a:ext cx="8519462" cy="2958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400">
                <a:latin typeface="+mn-ea"/>
              </a:rPr>
              <a:t>이곳에 내용을 넣어주세요</a:t>
            </a:r>
            <a:endParaRPr lang="en-ID" sz="14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189572" y="375593"/>
            <a:ext cx="8519462" cy="4755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Title is here</a:t>
            </a:r>
          </a:p>
        </p:txBody>
      </p:sp>
    </p:spTree>
    <p:extLst>
      <p:ext uri="{BB962C8B-B14F-4D97-AF65-F5344CB8AC3E}">
        <p14:creationId xmlns:p14="http://schemas.microsoft.com/office/powerpoint/2010/main" val="269042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260692" y="879061"/>
            <a:ext cx="8519462" cy="2958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400">
                <a:latin typeface="+mn-ea"/>
              </a:rPr>
              <a:t>이곳에 내용을 넣어주세요</a:t>
            </a:r>
            <a:endParaRPr lang="en-ID" sz="14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189572" y="375593"/>
            <a:ext cx="8519462" cy="4755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Title is here</a:t>
            </a:r>
          </a:p>
        </p:txBody>
      </p:sp>
    </p:spTree>
    <p:extLst>
      <p:ext uri="{BB962C8B-B14F-4D97-AF65-F5344CB8AC3E}">
        <p14:creationId xmlns:p14="http://schemas.microsoft.com/office/powerpoint/2010/main" val="1272846990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Grad blue purple light">
      <a:dk1>
        <a:srgbClr val="1A242E"/>
      </a:dk1>
      <a:lt1>
        <a:srgbClr val="F9F9F9"/>
      </a:lt1>
      <a:dk2>
        <a:srgbClr val="2C3E50"/>
      </a:dk2>
      <a:lt2>
        <a:srgbClr val="E7E6E6"/>
      </a:lt2>
      <a:accent1>
        <a:srgbClr val="48A2B3"/>
      </a:accent1>
      <a:accent2>
        <a:srgbClr val="4193BA"/>
      </a:accent2>
      <a:accent3>
        <a:srgbClr val="5881B9"/>
      </a:accent3>
      <a:accent4>
        <a:srgbClr val="776CA9"/>
      </a:accent4>
      <a:accent5>
        <a:srgbClr val="8F548C"/>
      </a:accent5>
      <a:accent6>
        <a:srgbClr val="9A3E65"/>
      </a:accent6>
      <a:hlink>
        <a:srgbClr val="FF0000"/>
      </a:hlink>
      <a:folHlink>
        <a:srgbClr val="FFC000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ustom Design">
  <a:themeElements>
    <a:clrScheme name="Grad blue purple light">
      <a:dk1>
        <a:srgbClr val="1A242E"/>
      </a:dk1>
      <a:lt1>
        <a:srgbClr val="F9F9F9"/>
      </a:lt1>
      <a:dk2>
        <a:srgbClr val="2C3E50"/>
      </a:dk2>
      <a:lt2>
        <a:srgbClr val="E7E6E6"/>
      </a:lt2>
      <a:accent1>
        <a:srgbClr val="48A2B3"/>
      </a:accent1>
      <a:accent2>
        <a:srgbClr val="4193BA"/>
      </a:accent2>
      <a:accent3>
        <a:srgbClr val="5881B9"/>
      </a:accent3>
      <a:accent4>
        <a:srgbClr val="776CA9"/>
      </a:accent4>
      <a:accent5>
        <a:srgbClr val="8F548C"/>
      </a:accent5>
      <a:accent6>
        <a:srgbClr val="9A3E65"/>
      </a:accent6>
      <a:hlink>
        <a:srgbClr val="FF0000"/>
      </a:hlink>
      <a:folHlink>
        <a:srgbClr val="FFC000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9933</TotalTime>
  <Words>289</Words>
  <Application>Microsoft Office PowerPoint</Application>
  <PresentationFormat>화면 슬라이드 쇼(4:3)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Open Sans</vt:lpstr>
      <vt:lpstr>Open Sans Light</vt:lpstr>
      <vt:lpstr>Poppins</vt:lpstr>
      <vt:lpstr>맑은 고딕</vt:lpstr>
      <vt:lpstr>배달의민족 한나는 열한살</vt:lpstr>
      <vt:lpstr>Arial</vt:lpstr>
      <vt:lpstr>Calibri</vt:lpstr>
      <vt:lpstr>2_Custom Design</vt:lpstr>
      <vt:lpstr>3_Custom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김 태화</cp:lastModifiedBy>
  <cp:revision>118</cp:revision>
  <dcterms:created xsi:type="dcterms:W3CDTF">2016-11-04T05:31:34Z</dcterms:created>
  <dcterms:modified xsi:type="dcterms:W3CDTF">2018-05-20T09:00:13Z</dcterms:modified>
</cp:coreProperties>
</file>