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597" r:id="rId3"/>
    <p:sldId id="598" r:id="rId4"/>
    <p:sldId id="602" r:id="rId5"/>
    <p:sldId id="604" r:id="rId6"/>
    <p:sldId id="599" r:id="rId7"/>
    <p:sldId id="600" r:id="rId8"/>
    <p:sldId id="605" r:id="rId9"/>
    <p:sldId id="606" r:id="rId10"/>
    <p:sldId id="607" r:id="rId11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F00FF"/>
    <a:srgbClr val="CCEC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82369" autoAdjust="0"/>
  </p:normalViewPr>
  <p:slideViewPr>
    <p:cSldViewPr snapToGrid="0">
      <p:cViewPr varScale="1">
        <p:scale>
          <a:sx n="79" d="100"/>
          <a:sy n="79" d="100"/>
        </p:scale>
        <p:origin x="45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1BDD9E-8F5C-472D-87B4-A8D6083C75B9}" type="slidenum">
              <a:rPr lang="ko-KR" altLang="en-US"/>
              <a:pPr eaLnBrk="1" hangingPunct="1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3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D681B9-4DE4-4207-B5F6-972DA854DCDF}" type="slidenum">
              <a:rPr lang="ko-KR" altLang="en-US"/>
              <a:pPr eaLnBrk="1" hangingPunct="1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AB758-70C7-43BA-B8FB-45BEF680734D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7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AB758-70C7-43BA-B8FB-45BEF680734D}" type="slidenum">
              <a:rPr lang="ko-KR" altLang="en-US"/>
              <a:pPr eaLnBrk="1" hangingPunct="1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8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AB758-70C7-43BA-B8FB-45BEF680734D}" type="slidenum">
              <a:rPr lang="ko-KR" altLang="en-US"/>
              <a:pPr eaLnBrk="1" hangingPunct="1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1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AB758-70C7-43BA-B8FB-45BEF680734D}" type="slidenum">
              <a:rPr lang="ko-KR" altLang="en-US"/>
              <a:pPr eaLnBrk="1" hangingPunct="1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8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5087C-F625-4EF3-BAC5-C53F23E04A54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2157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19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en-US" altLang="ko-KR" i="0" dirty="0" err="1" smtClean="0"/>
              <a:t>distutils</a:t>
            </a:r>
            <a:r>
              <a:rPr lang="ko-KR" altLang="en-US" i="0" dirty="0" smtClean="0"/>
              <a:t>를 이용한 배포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413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ko-KR" altLang="en-US" sz="3600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폴더를 </a:t>
            </a:r>
            <a:r>
              <a:rPr lang="ko-KR" altLang="en-US" sz="3600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배포하기</a:t>
            </a:r>
            <a:endParaRPr lang="fr-CA" altLang="ko-KR" sz="3600" dirty="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98" y="3444076"/>
            <a:ext cx="7677105" cy="3268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5" y="827146"/>
            <a:ext cx="4524375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06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distutils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배포를 쉽게 하기 위한 </a:t>
            </a:r>
            <a:r>
              <a:rPr lang="ko-KR" altLang="en-US" sz="2000" dirty="0" err="1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내장 도구</a:t>
            </a: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000" dirty="0" err="1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파이썬으로만</a:t>
            </a:r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이뤄진 코드들</a:t>
            </a:r>
            <a:r>
              <a:rPr lang="en-US" altLang="ko-KR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 </a:t>
            </a:r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 모듈 모두 할 수 있음</a:t>
            </a: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플랫폼에 종속 되지 않음</a:t>
            </a: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640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en-US" altLang="ko-KR" sz="360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setup.py</a:t>
            </a:r>
            <a:endParaRPr lang="fr-CA" altLang="ko-KR" sz="360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4240" y="869497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4364" y="869497"/>
            <a:ext cx="834039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배포에 필요한 작업을 스크립트 언어로 표현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setup 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함수의 인수로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배포 정보를 입력 받음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배포판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만들기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(zip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tar.gz </a:t>
            </a:r>
            <a:r>
              <a:rPr kumimoji="0" lang="ko-KR" altLang="en-US" sz="2000" kern="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배포파일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생성한 후 배포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 파일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설치하기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다운 받은 압축파일 풀고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install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실행하면 </a:t>
            </a:r>
            <a:r>
              <a:rPr kumimoji="0" lang="ko-KR" altLang="en-US" sz="2000" kern="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서드파티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모듈 기본 디렉터리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C:\Python35\Lib\site-pakcages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에 복사되고 사용자가 모듈을 사용할 수 있음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342900" indent="-342900" latinLnBrk="0"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0" y="1298122"/>
            <a:ext cx="600075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52" y="4379460"/>
            <a:ext cx="3952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6" b="6248"/>
          <a:stretch>
            <a:fillRect/>
          </a:stretch>
        </p:blipFill>
        <p:spPr bwMode="auto">
          <a:xfrm>
            <a:off x="982990" y="5837541"/>
            <a:ext cx="40005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132763" y="6500813"/>
            <a:ext cx="762000" cy="290512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19-</a:t>
            </a: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111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  c:\&gt;python.exe setup.py </a:t>
            </a:r>
            <a:r>
              <a:rPr lang="en-US" altLang="ko-KR" dirty="0" err="1" smtClean="0"/>
              <a:t>sdist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배포판만들기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A" altLang="ko-KR" dirty="0" smtClean="0"/>
              <a:t>19-</a:t>
            </a:r>
            <a:fld id="{50E5087C-F625-4EF3-BAC5-C53F23E04A54}" type="slidenum">
              <a:rPr lang="fr-CA" altLang="ko-KR" smtClean="0"/>
              <a:pPr/>
              <a:t>4</a:t>
            </a:fld>
            <a:endParaRPr lang="fr-CA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8" y="806265"/>
            <a:ext cx="5922405" cy="4364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07" y="4377809"/>
            <a:ext cx="7304230" cy="15865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651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  c:\&gt;python.exe setup.py install </a:t>
            </a:r>
            <a:r>
              <a:rPr lang="ko-KR" altLang="en-US" dirty="0" err="1" smtClean="0"/>
              <a:t>서드파티</a:t>
            </a:r>
            <a:r>
              <a:rPr lang="ko-KR" altLang="en-US" dirty="0" smtClean="0"/>
              <a:t> 모듈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A" altLang="ko-KR" dirty="0" smtClean="0"/>
              <a:t>19-</a:t>
            </a:r>
            <a:fld id="{50E5087C-F625-4EF3-BAC5-C53F23E04A54}" type="slidenum">
              <a:rPr lang="fr-CA" altLang="ko-KR" smtClean="0"/>
              <a:pPr/>
              <a:t>5</a:t>
            </a:fld>
            <a:endParaRPr lang="fr-CA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4" y="1078011"/>
            <a:ext cx="7882891" cy="4693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42" y="2320318"/>
            <a:ext cx="5213898" cy="387982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682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6359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ko-KR" altLang="en-US" sz="360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원도우용 배포파일 만들기</a:t>
            </a:r>
            <a:endParaRPr lang="fr-CA" altLang="ko-KR" sz="360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6359" y="1154112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6484" y="1154112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원도우의 인스톨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쉴드같은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실행 가능한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인스톨러를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만들 수 있다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9" y="2011362"/>
            <a:ext cx="467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그림 7" descr="2-9-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9" y="2940050"/>
            <a:ext cx="5286375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132763" y="6500813"/>
            <a:ext cx="762000" cy="290512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19-</a:t>
            </a: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336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413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ko-KR" altLang="en-US" sz="360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배포하기</a:t>
            </a:r>
            <a:endParaRPr lang="fr-CA" altLang="ko-KR" sz="360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84438" y="1428750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4863" y="1053301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개발한 프로그램이 패키지로 되어 있을 때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Packages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인수를 사용해서 배포 할 수 있다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8" y="2154237"/>
            <a:ext cx="626268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413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ko-KR" altLang="en-US" sz="3600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폴더를 </a:t>
            </a:r>
            <a:r>
              <a:rPr lang="ko-KR" altLang="en-US" sz="3600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배포하기</a:t>
            </a:r>
            <a:endParaRPr lang="fr-CA" altLang="ko-KR" sz="3600" dirty="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4863" y="1053301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개발한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프로그램 폴더를 배포할 때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Packages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인수를 사용해서 배포 할 수 있다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kumimoji="0" lang="en-US" altLang="ko-KR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distutils.core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import setup, Extension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setup(name='book',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version='1.0',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classifiers = [ 'book'],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packages=['book'],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C:\python.exe setup.py </a:t>
            </a:r>
            <a:r>
              <a:rPr kumimoji="0" lang="en-US" altLang="ko-KR" sz="2000" kern="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sdist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1975" y="1243012"/>
            <a:ext cx="102679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413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ko-KR" altLang="en-US" sz="3600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폴더를 </a:t>
            </a:r>
            <a:r>
              <a:rPr lang="ko-KR" altLang="en-US" sz="3600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배포하기</a:t>
            </a:r>
            <a:endParaRPr lang="fr-CA" altLang="ko-KR" sz="3600" dirty="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4863" y="1053301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개발한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프로그램 폴더를 배포할 때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setup.py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Packages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인수를 사용해서 배포 할 수 있다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kumimoji="0" lang="en-US" altLang="ko-KR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distutils.core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import setup, Extension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setup(name='book',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version='1.0',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classifiers = [ 'book'],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packages=['book'],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C:\python.exe setup.py </a:t>
            </a:r>
            <a:r>
              <a:rPr kumimoji="0" lang="en-US" altLang="ko-KR" sz="2000" kern="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sdist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29339</TotalTime>
  <Words>236</Words>
  <Application>Microsoft Office PowerPoint</Application>
  <PresentationFormat>화면 슬라이드 쇼(4:3)</PresentationFormat>
  <Paragraphs>86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Arial</vt:lpstr>
      <vt:lpstr>Times New Roman</vt:lpstr>
      <vt:lpstr>기본 디자인</vt:lpstr>
      <vt:lpstr>  Chapter 19  distutils를 이용한 배포</vt:lpstr>
      <vt:lpstr>distutils</vt:lpstr>
      <vt:lpstr>setup.py</vt:lpstr>
      <vt:lpstr>  c:\&gt;python.exe setup.py sdist 배포판만들기</vt:lpstr>
      <vt:lpstr>  c:\&gt;python.exe setup.py install 서드파티 모듈 설치</vt:lpstr>
      <vt:lpstr>원도우용 배포파일 만들기</vt:lpstr>
      <vt:lpstr>패키지를 배포하기</vt:lpstr>
      <vt:lpstr>프로그램 폴더를 배포하기</vt:lpstr>
      <vt:lpstr>프로그램 폴더를 배포하기</vt:lpstr>
      <vt:lpstr>프로그램 폴더를 배포하기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E219-01</cp:lastModifiedBy>
  <cp:revision>805</cp:revision>
  <cp:lastPrinted>2012-03-06T00:26:48Z</cp:lastPrinted>
  <dcterms:created xsi:type="dcterms:W3CDTF">1999-03-28T02:55:44Z</dcterms:created>
  <dcterms:modified xsi:type="dcterms:W3CDTF">2018-06-12T02:25:36Z</dcterms:modified>
</cp:coreProperties>
</file>