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 horzBarState="maximized">
    <p:restoredLeft sz="16993"/>
    <p:restoredTop sz="94660"/>
  </p:normalViewPr>
  <p:slideViewPr>
    <p:cSldViewPr snapToGrid="0">
      <p:cViewPr>
        <p:scale>
          <a:sx n="150" d="100"/>
          <a:sy n="150" d="100"/>
        </p:scale>
        <p:origin x="1278" y="68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4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2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2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6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DD0C-735F-49E4-98B5-90ECA58C4E59}" type="datetimeFigureOut">
              <a:rPr lang="ko-KR" altLang="en-US" smtClean="0"/>
              <a:t>2018-05-14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D4B0-8AE6-4932-B3DF-E497C07AC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9178BD-492E-42E9-B5C3-D74046E1E8E9}"/>
              </a:ext>
            </a:extLst>
          </p:cNvPr>
          <p:cNvSpPr/>
          <p:nvPr/>
        </p:nvSpPr>
        <p:spPr>
          <a:xfrm>
            <a:off x="228600" y="22860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A8557-3A15-4AB8-BDF6-0868E7B362DA}"/>
              </a:ext>
            </a:extLst>
          </p:cNvPr>
          <p:cNvSpPr txBox="1"/>
          <p:nvPr/>
        </p:nvSpPr>
        <p:spPr>
          <a:xfrm>
            <a:off x="2039816" y="2162687"/>
            <a:ext cx="491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33CC"/>
                </a:solidFill>
                <a:latin typeface="Arial Black" panose="020B0A04020102020204" pitchFamily="34" charset="0"/>
              </a:rPr>
              <a:t>스크립트 언어</a:t>
            </a:r>
            <a:endParaRPr lang="en-US" altLang="ko-KR" sz="5400" b="1" dirty="0">
              <a:solidFill>
                <a:srgbClr val="0033CC"/>
              </a:solidFill>
              <a:latin typeface="Arial Black" panose="020B0A04020102020204" pitchFamily="34" charset="0"/>
            </a:endParaRPr>
          </a:p>
          <a:p>
            <a:pPr algn="ctr"/>
            <a:endParaRPr lang="en-US" altLang="ko-KR" dirty="0">
              <a:solidFill>
                <a:srgbClr val="0033CC"/>
              </a:solidFill>
            </a:endParaRPr>
          </a:p>
          <a:p>
            <a:pPr algn="ctr"/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팀 프로젝트 기획 발표 </a:t>
            </a:r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F6541-200E-4DE8-AD9F-31EFDFC888D3}"/>
              </a:ext>
            </a:extLst>
          </p:cNvPr>
          <p:cNvSpPr txBox="1"/>
          <p:nvPr/>
        </p:nvSpPr>
        <p:spPr>
          <a:xfrm>
            <a:off x="6054969" y="5356666"/>
            <a:ext cx="228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3CC"/>
                </a:solidFill>
              </a:rPr>
              <a:t>2014180000 </a:t>
            </a:r>
            <a:r>
              <a:rPr lang="ko-KR" altLang="en-US" dirty="0" err="1">
                <a:solidFill>
                  <a:srgbClr val="0033CC"/>
                </a:solidFill>
              </a:rPr>
              <a:t>김태화</a:t>
            </a:r>
            <a:endParaRPr lang="en-US" altLang="ko-KR" dirty="0">
              <a:solidFill>
                <a:srgbClr val="0033CC"/>
              </a:solidFill>
            </a:endParaRPr>
          </a:p>
          <a:p>
            <a:r>
              <a:rPr lang="en-US" altLang="ko-KR" dirty="0">
                <a:solidFill>
                  <a:srgbClr val="0033CC"/>
                </a:solidFill>
              </a:rPr>
              <a:t>2014182023 </a:t>
            </a:r>
            <a:r>
              <a:rPr lang="ko-KR" altLang="en-US" dirty="0">
                <a:solidFill>
                  <a:srgbClr val="0033CC"/>
                </a:solidFill>
              </a:rPr>
              <a:t>심민규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8C953F9-5064-42C1-AF82-FCA5E16E736D}"/>
              </a:ext>
            </a:extLst>
          </p:cNvPr>
          <p:cNvCxnSpPr>
            <a:cxnSpLocks/>
          </p:cNvCxnSpPr>
          <p:nvPr/>
        </p:nvCxnSpPr>
        <p:spPr>
          <a:xfrm flipH="1">
            <a:off x="2244970" y="5070231"/>
            <a:ext cx="577947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8C0F7-9574-4055-BD2A-F3FC70DCDF8D}"/>
              </a:ext>
            </a:extLst>
          </p:cNvPr>
          <p:cNvCxnSpPr>
            <a:cxnSpLocks/>
          </p:cNvCxnSpPr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0D4001-1FF7-4230-98B6-CA23728B4D3A}"/>
              </a:ext>
            </a:extLst>
          </p:cNvPr>
          <p:cNvSpPr/>
          <p:nvPr/>
        </p:nvSpPr>
        <p:spPr>
          <a:xfrm>
            <a:off x="863917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81814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2391927" y="5511103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프로그램 소개 </a:t>
            </a:r>
            <a:endParaRPr lang="ko-KR" altLang="en-US" sz="2000"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24000" y="1686901"/>
          <a:ext cx="6097905" cy="356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9905"/>
              </a:tblGrid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프로그램 이름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이거 써도 되나</a:t>
                      </a:r>
                      <a:r>
                        <a:rPr lang="en-US" altLang="ko-KR">
                          <a:solidFill>
                            <a:srgbClr val="0033cc"/>
                          </a:solidFill>
                        </a:rPr>
                        <a:t>?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주제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5406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기능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 정보제공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저작물 형태에 따른 분류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공유 저작물 검색기능</a:t>
                      </a:r>
                      <a:endParaRPr lang="en-US" altLang="ko-KR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925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solidFill>
                            <a:srgbClr val="0033cc"/>
                          </a:solidFill>
                        </a:rPr>
                        <a:t>깃허브</a:t>
                      </a:r>
                      <a:endParaRPr lang="ko-KR" altLang="en-US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en-US" sz="1600">
                          <a:solidFill>
                            <a:srgbClr val="0033cc"/>
                          </a:solidFill>
                        </a:rPr>
                        <a:t>https://github.com/xoghk9zla/Script_Language_Term_Project.git</a:t>
                      </a:r>
                      <a:endParaRPr lang="en-US" altLang="en-US" sz="1600">
                        <a:solidFill>
                          <a:srgbClr val="0033cc"/>
                        </a:solidFill>
                      </a:endParaRPr>
                    </a:p>
                  </a:txBody>
                  <a:tcPr marL="91440" marR="9144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6169" y="231530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9839"/>
                <a:gridCol w="1779839"/>
                <a:gridCol w="3559678"/>
              </a:tblGrid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세부 계획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파이썬 모듈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조사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endParaRPr lang="en-US" altLang="ko-KR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공공데이터에서 사용가능한 자료조사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이를 토대로 한프로그램 기획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5/17,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상세 기능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역할 분담 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기획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국가공공데이터포털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형태별 조회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검색기능 구현</a:t>
                      </a:r>
                      <a:endParaRPr lang="en-US" altLang="ko-KR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시연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6/7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중간 시연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저작물 정보 출력기능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이메일을 통한 정보전송기능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텔레그램을 통한 검색기능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최종 구현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6/28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배포파일 작성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Youtube 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활용 최종 시연 발표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개발 일정</a:t>
            </a:r>
            <a:endParaRPr lang="ko-KR" altLang="en-US" sz="2000">
              <a:solidFill>
                <a:srgbClr val="0033c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61D4-25CF-48CA-8F3C-B8C5E9E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8D5AAB9-3044-431C-9E9D-E86227744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538426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520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7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037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91436FD-4E2F-4148-A5BD-FBE16582A988}"/>
              </a:ext>
            </a:extLst>
          </p:cNvPr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61592-5A32-403D-9232-3A2F1064D9C8}"/>
              </a:ext>
            </a:extLst>
          </p:cNvPr>
          <p:cNvCxnSpPr>
            <a:cxnSpLocks/>
          </p:cNvCxnSpPr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8A02D4-61D9-4760-AF27-0A162FD90CAC}"/>
              </a:ext>
            </a:extLst>
          </p:cNvPr>
          <p:cNvCxnSpPr>
            <a:cxnSpLocks/>
          </p:cNvCxnSpPr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37BA49-A969-4505-A1B7-E863818595ED}"/>
              </a:ext>
            </a:extLst>
          </p:cNvPr>
          <p:cNvSpPr txBox="1"/>
          <p:nvPr/>
        </p:nvSpPr>
        <p:spPr>
          <a:xfrm>
            <a:off x="956689" y="695410"/>
            <a:ext cx="318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33CC"/>
                </a:solidFill>
              </a:rPr>
              <a:t>구현 내용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99386-CF89-461E-B034-64F1AB0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7" y="1290832"/>
            <a:ext cx="2887436" cy="29682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67F915-2366-4F3E-9D32-339E5D85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03" y="2260827"/>
            <a:ext cx="3299732" cy="32824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CF4650-F48D-45DE-8360-35CEE1C644FE}"/>
              </a:ext>
            </a:extLst>
          </p:cNvPr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D93322-05B8-4890-85CE-7374F4B1430C}"/>
              </a:ext>
            </a:extLst>
          </p:cNvPr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1178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68580" tIns="34290" rIns="68580" bIns="3429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 sz="135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41392" y="583223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049217" y="1154724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689" y="695410"/>
            <a:ext cx="3189513" cy="38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0033cc"/>
                </a:solidFill>
              </a:rPr>
              <a:t>역할 분담</a:t>
            </a:r>
            <a:endParaRPr lang="ko-KR" altLang="en-US" sz="2000">
              <a:solidFill>
                <a:srgbClr val="0033cc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48624" y="1352412"/>
          <a:ext cx="7119356" cy="41531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9790"/>
                <a:gridCol w="2732315"/>
                <a:gridCol w="3427251"/>
              </a:tblGrid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김태화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심민규</a:t>
                      </a:r>
                      <a:endParaRPr lang="ko-KR" altLang="en-US"/>
                    </a:p>
                  </a:txBody>
                  <a:tcPr marL="91440" marR="91440">
                    <a:solidFill>
                      <a:srgbClr val="0b0652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1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(5.3~5.10)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프로그램에 사용할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를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응용 앱 개발 예시 조사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2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(5.10~5.17)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 방법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역할 분담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기획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ppt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제작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3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(5.17~5.24)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OpenAPI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를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Python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에 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데이터 출력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4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(5.24~5.31)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조회 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검색 기능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5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(5.31~6.7)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중간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발표준비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,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코드 중간 정검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6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(6.7~6.14)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Tkinter GUI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이메일 전송 구현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7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(6.14~6.21)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텔레그램 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C/C++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연동</a:t>
                      </a:r>
                      <a:endParaRPr lang="ko-KR" altLang="en-US" sz="10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 anchor="ctr">
                    <a:solidFill>
                      <a:srgbClr val="6188cd"/>
                    </a:solidFill>
                  </a:tcPr>
                </a:tc>
              </a:tr>
              <a:tr h="461464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8</a:t>
                      </a:r>
                      <a:r>
                        <a:rPr lang="ko-KR" altLang="en-US" sz="1200">
                          <a:solidFill>
                            <a:srgbClr val="0b0652"/>
                          </a:solidFill>
                        </a:rPr>
                        <a:t>주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>
                          <a:solidFill>
                            <a:srgbClr val="0b0652"/>
                          </a:solidFill>
                        </a:rPr>
                        <a:t>(6.21~6.28)</a:t>
                      </a:r>
                      <a:endParaRPr lang="ko-KR" altLang="en-US" sz="1200">
                        <a:solidFill>
                          <a:srgbClr val="0b0652"/>
                        </a:solidFill>
                      </a:endParaRPr>
                    </a:p>
                  </a:txBody>
                  <a:tcPr marL="91440" marR="91440">
                    <a:solidFill>
                      <a:srgbClr val="a6bee4"/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기말 발표 </a:t>
                      </a:r>
                      <a:r>
                        <a:rPr lang="en-US" altLang="ko-KR" sz="1000">
                          <a:solidFill>
                            <a:srgbClr val="0b0652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rgbClr val="0b0652"/>
                          </a:solidFill>
                        </a:rPr>
                        <a:t> </a:t>
                      </a:r>
                      <a:r>
                        <a:rPr lang="en-US" altLang="ko-KR" sz="1000" b="0" kern="1200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rPr>
                        <a:t>최종 점검 및 릴리즈</a:t>
                      </a:r>
                      <a:endParaRPr lang="en-US" altLang="ko-KR" sz="1000" b="0" kern="1200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  <a:tc h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/>
                    </a:p>
                  </a:txBody>
                  <a:tcPr marL="91440" marR="91440" anchor="ctr">
                    <a:solidFill>
                      <a:srgbClr val="a6bee4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12065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F61D4-25CF-48CA-8F3C-B8C5E9E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38D5AAB9-3044-431C-9E9D-E86227744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753842666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475205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7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1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0377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91436FD-4E2F-4148-A5BD-FBE16582A988}"/>
              </a:ext>
            </a:extLst>
          </p:cNvPr>
          <p:cNvSpPr/>
          <p:nvPr/>
        </p:nvSpPr>
        <p:spPr>
          <a:xfrm>
            <a:off x="225669" y="231531"/>
            <a:ext cx="8692662" cy="6394938"/>
          </a:xfrm>
          <a:prstGeom prst="rect">
            <a:avLst/>
          </a:prstGeom>
          <a:solidFill>
            <a:schemeClr val="bg1"/>
          </a:solidFill>
          <a:ln w="466725">
            <a:solidFill>
              <a:srgbClr val="5863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2F61592-5A32-403D-9232-3A2F1064D9C8}"/>
              </a:ext>
            </a:extLst>
          </p:cNvPr>
          <p:cNvCxnSpPr>
            <a:cxnSpLocks/>
          </p:cNvCxnSpPr>
          <p:nvPr/>
        </p:nvCxnSpPr>
        <p:spPr>
          <a:xfrm flipH="1">
            <a:off x="3941392" y="4644781"/>
            <a:ext cx="4226588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8A02D4-61D9-4760-AF27-0A162FD90CAC}"/>
              </a:ext>
            </a:extLst>
          </p:cNvPr>
          <p:cNvCxnSpPr>
            <a:cxnSpLocks/>
          </p:cNvCxnSpPr>
          <p:nvPr/>
        </p:nvCxnSpPr>
        <p:spPr>
          <a:xfrm flipH="1">
            <a:off x="1049217" y="1805599"/>
            <a:ext cx="3047999" cy="0"/>
          </a:xfrm>
          <a:prstGeom prst="line">
            <a:avLst/>
          </a:prstGeom>
          <a:ln w="25400">
            <a:solidFill>
              <a:srgbClr val="6188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C2EF9F-01F1-489E-A6A7-CBED294D72D2}"/>
              </a:ext>
            </a:extLst>
          </p:cNvPr>
          <p:cNvSpPr txBox="1"/>
          <p:nvPr/>
        </p:nvSpPr>
        <p:spPr>
          <a:xfrm>
            <a:off x="2039816" y="2590346"/>
            <a:ext cx="4917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rgbClr val="0033CC"/>
                </a:solidFill>
                <a:latin typeface="Arial Black" panose="020B0A04020102020204" pitchFamily="34" charset="0"/>
              </a:rPr>
              <a:t>시마이</a:t>
            </a:r>
            <a:endParaRPr lang="en-US" altLang="ko-KR" dirty="0">
              <a:solidFill>
                <a:srgbClr val="0033CC"/>
              </a:solidFill>
            </a:endParaRPr>
          </a:p>
          <a:p>
            <a:pPr algn="ctr"/>
            <a:endParaRPr lang="en-US" altLang="ko-KR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 </a:t>
            </a:r>
            <a:r>
              <a:rPr lang="ko-KR" altLang="en-US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감사합니다 </a:t>
            </a:r>
            <a:r>
              <a:rPr lang="en-US" altLang="ko-KR" dirty="0">
                <a:solidFill>
                  <a:srgbClr val="0033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-</a:t>
            </a:r>
            <a:endParaRPr lang="ko-KR" altLang="en-US" dirty="0">
              <a:solidFill>
                <a:srgbClr val="0033CC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795D5F-ECA6-4316-9C97-A3821F35607B}"/>
              </a:ext>
            </a:extLst>
          </p:cNvPr>
          <p:cNvSpPr/>
          <p:nvPr/>
        </p:nvSpPr>
        <p:spPr>
          <a:xfrm>
            <a:off x="-21981" y="2962910"/>
            <a:ext cx="552450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9861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193</ep:Words>
  <ep:PresentationFormat>화면 슬라이드 쇼(4:3)</ep:PresentationFormat>
  <ep:Paragraphs>10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2018-05-14T13:28:42.000</dcterms:created>
  <dc:creator>MinKyue</dc:creator>
  <cp:lastModifiedBy>xorbs</cp:lastModifiedBy>
  <dcterms:modified xsi:type="dcterms:W3CDTF">2018-05-14T15:12:04.203</dcterms:modified>
  <cp:revision>16</cp:revision>
  <dc:title>PowerPoint 프레젠테이션</dc:title>
  <cp:version>0906.0100.01</cp:version>
</cp:coreProperties>
</file>